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56" r:id="rId4"/>
    <p:sldId id="258" r:id="rId5"/>
    <p:sldId id="260" r:id="rId6"/>
    <p:sldId id="261" r:id="rId7"/>
    <p:sldId id="262" r:id="rId8"/>
    <p:sldId id="263" r:id="rId9"/>
    <p:sldId id="264" r:id="rId10"/>
    <p:sldId id="265" r:id="rId11"/>
    <p:sldId id="266" r:id="rId12"/>
    <p:sldId id="267" r:id="rId13"/>
    <p:sldId id="271" r:id="rId14"/>
    <p:sldId id="268" r:id="rId15"/>
    <p:sldId id="269" r:id="rId16"/>
    <p:sldId id="270"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588" autoAdjust="0"/>
    <p:restoredTop sz="94444" autoAdjust="0"/>
  </p:normalViewPr>
  <p:slideViewPr>
    <p:cSldViewPr snapToGrid="0" snapToObjects="1">
      <p:cViewPr>
        <p:scale>
          <a:sx n="75" d="100"/>
          <a:sy n="75" d="100"/>
        </p:scale>
        <p:origin x="-1440"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AB3249-A69E-4D7F-86F4-8B48F65F935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5461D4-AA7E-4B5F-BA82-6229212FDF5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877294-5C43-4C86-BB1B-8908309458D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047D37-1CEF-47FC-A9DE-EF3AF5675B6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A6434F-1B26-447C-8EF5-BAFC94FDD19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2E4BB0-6CCE-4775-9746-D7DA68A44ED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1390650-DFCD-4C36-A9E8-A0B69B9024C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75CFBBB-0AE4-4394-AA3A-670ABF08482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85E84BC-BB87-43C4-A8A2-0F2C37DBFC5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B31CB0E-BBC5-4566-83A1-D3FA91EDA58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657CC8-FB43-42F5-B555-06E97D0183F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A51215A-1E68-4CCF-8F03-3CA0437FCBB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Line inclined to both HP &amp; VP</a:t>
            </a:r>
            <a:br>
              <a:rPr lang="en-US" dirty="0" smtClean="0"/>
            </a:br>
            <a:endParaRPr lang="en-US" dirty="0"/>
          </a:p>
        </p:txBody>
      </p:sp>
      <p:sp>
        <p:nvSpPr>
          <p:cNvPr id="3" name="Subtitle 2"/>
          <p:cNvSpPr>
            <a:spLocks noGrp="1"/>
          </p:cNvSpPr>
          <p:nvPr>
            <p:ph type="subTitle" idx="1"/>
          </p:nvPr>
        </p:nvSpPr>
        <p:spPr/>
        <p:txBody>
          <a:bodyPr/>
          <a:lstStyle/>
          <a:p>
            <a:pPr fontAlgn="auto">
              <a:spcAft>
                <a:spcPts val="0"/>
              </a:spcAft>
              <a:defRPr/>
            </a:pPr>
            <a:r>
              <a:rPr lang="en-US" b="1" dirty="0">
                <a:solidFill>
                  <a:srgbClr val="00B0F0"/>
                </a:solidFill>
                <a:latin typeface="Jokerman" pitchFamily="82" charset="0"/>
              </a:rPr>
              <a:t>VEERAPANDIAN.K</a:t>
            </a:r>
          </a:p>
          <a:p>
            <a:pPr fontAlgn="auto">
              <a:spcAft>
                <a:spcPts val="0"/>
              </a:spcAft>
              <a:defRPr/>
            </a:pPr>
            <a:r>
              <a:rPr lang="en-US" sz="1600" b="1" dirty="0">
                <a:latin typeface="Jokerman" pitchFamily="82" charset="0"/>
              </a:rPr>
              <a:t>AP/MECH</a:t>
            </a:r>
          </a:p>
          <a:p>
            <a:pPr fontAlgn="auto">
              <a:spcAft>
                <a:spcPts val="0"/>
              </a:spcAft>
              <a:defRPr/>
            </a:pPr>
            <a:r>
              <a:rPr lang="en-US" b="1" dirty="0">
                <a:solidFill>
                  <a:srgbClr val="00B0F0"/>
                </a:solidFill>
                <a:latin typeface="Jokerman" pitchFamily="82" charset="0"/>
              </a:rPr>
              <a:t>SINCET</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939800" y="28575"/>
            <a:ext cx="7061200" cy="1314450"/>
          </a:xfrm>
          <a:prstGeom prst="rect">
            <a:avLst/>
          </a:prstGeom>
          <a:noFill/>
          <a:ln w="9525">
            <a:noFill/>
            <a:miter lim="800000"/>
            <a:headEnd/>
            <a:tailEnd/>
          </a:ln>
          <a:effectLst/>
        </p:spPr>
        <p:txBody>
          <a:bodyPr>
            <a:spAutoFit/>
          </a:bodyPr>
          <a:lstStyle/>
          <a:p>
            <a:pPr>
              <a:spcBef>
                <a:spcPct val="50000"/>
              </a:spcBef>
            </a:pPr>
            <a:r>
              <a:rPr lang="en-US" sz="1600" b="1"/>
              <a:t>Q10.16:The end A of a line AB is 25 mm behind the V.P. and is below the H.P. The end B is 12 mm in front of the VP and is above the HP The distance between the projectors is 65mm. The line is inclined at 40 to the HP and its HT is 20 mm behind the VP. Draw the projections of the line and determine its true length and the VT</a:t>
            </a:r>
          </a:p>
        </p:txBody>
      </p:sp>
      <p:sp>
        <p:nvSpPr>
          <p:cNvPr id="12293" name="Text Box 5"/>
          <p:cNvSpPr txBox="1">
            <a:spLocks noChangeArrowheads="1"/>
          </p:cNvSpPr>
          <p:nvPr/>
        </p:nvSpPr>
        <p:spPr bwMode="auto">
          <a:xfrm>
            <a:off x="927100" y="4530725"/>
            <a:ext cx="542925" cy="366713"/>
          </a:xfrm>
          <a:prstGeom prst="rect">
            <a:avLst/>
          </a:prstGeom>
          <a:noFill/>
          <a:ln w="9525">
            <a:noFill/>
            <a:miter lim="800000"/>
            <a:headEnd/>
            <a:tailEnd/>
          </a:ln>
          <a:effectLst/>
        </p:spPr>
        <p:txBody>
          <a:bodyPr>
            <a:spAutoFit/>
          </a:bodyPr>
          <a:lstStyle/>
          <a:p>
            <a:pPr>
              <a:spcBef>
                <a:spcPct val="50000"/>
              </a:spcBef>
            </a:pPr>
            <a:r>
              <a:rPr lang="en-US"/>
              <a:t>X</a:t>
            </a:r>
          </a:p>
        </p:txBody>
      </p:sp>
      <p:sp>
        <p:nvSpPr>
          <p:cNvPr id="12294" name="Line 6"/>
          <p:cNvSpPr>
            <a:spLocks noChangeShapeType="1"/>
          </p:cNvSpPr>
          <p:nvPr/>
        </p:nvSpPr>
        <p:spPr bwMode="auto">
          <a:xfrm>
            <a:off x="1470025" y="4778375"/>
            <a:ext cx="4930775" cy="0"/>
          </a:xfrm>
          <a:prstGeom prst="line">
            <a:avLst/>
          </a:prstGeom>
          <a:noFill/>
          <a:ln w="9525">
            <a:solidFill>
              <a:schemeClr val="tx1"/>
            </a:solidFill>
            <a:round/>
            <a:headEnd/>
            <a:tailEnd/>
          </a:ln>
          <a:effectLst/>
        </p:spPr>
        <p:txBody>
          <a:bodyPr/>
          <a:lstStyle/>
          <a:p>
            <a:endParaRPr lang="en-US"/>
          </a:p>
        </p:txBody>
      </p:sp>
      <p:sp>
        <p:nvSpPr>
          <p:cNvPr id="12295" name="Text Box 7"/>
          <p:cNvSpPr txBox="1">
            <a:spLocks noChangeArrowheads="1"/>
          </p:cNvSpPr>
          <p:nvPr/>
        </p:nvSpPr>
        <p:spPr bwMode="auto">
          <a:xfrm>
            <a:off x="6516688" y="4602163"/>
            <a:ext cx="485775" cy="366712"/>
          </a:xfrm>
          <a:prstGeom prst="rect">
            <a:avLst/>
          </a:prstGeom>
          <a:noFill/>
          <a:ln w="9525">
            <a:noFill/>
            <a:miter lim="800000"/>
            <a:headEnd/>
            <a:tailEnd/>
          </a:ln>
          <a:effectLst/>
        </p:spPr>
        <p:txBody>
          <a:bodyPr>
            <a:spAutoFit/>
          </a:bodyPr>
          <a:lstStyle/>
          <a:p>
            <a:pPr>
              <a:spcBef>
                <a:spcPct val="50000"/>
              </a:spcBef>
            </a:pPr>
            <a:r>
              <a:rPr lang="en-US"/>
              <a:t>Y</a:t>
            </a:r>
          </a:p>
        </p:txBody>
      </p:sp>
      <p:sp>
        <p:nvSpPr>
          <p:cNvPr id="12296" name="Text Box 8"/>
          <p:cNvSpPr txBox="1">
            <a:spLocks noChangeArrowheads="1"/>
          </p:cNvSpPr>
          <p:nvPr/>
        </p:nvSpPr>
        <p:spPr bwMode="auto">
          <a:xfrm>
            <a:off x="927100" y="1343025"/>
            <a:ext cx="3140075" cy="1323975"/>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rPr>
              <a:t>Given,</a:t>
            </a:r>
          </a:p>
          <a:p>
            <a:pPr>
              <a:spcBef>
                <a:spcPct val="50000"/>
              </a:spcBef>
            </a:pPr>
            <a:r>
              <a:rPr lang="en-US" sz="1400" b="1">
                <a:solidFill>
                  <a:schemeClr val="accent2"/>
                </a:solidFill>
              </a:rPr>
              <a:t>A</a:t>
            </a:r>
            <a:r>
              <a:rPr lang="en-US" sz="1400" b="1" baseline="-25000">
                <a:solidFill>
                  <a:schemeClr val="accent2"/>
                </a:solidFill>
              </a:rPr>
              <a:t>0</a:t>
            </a:r>
            <a:r>
              <a:rPr lang="en-US" sz="1400" b="1">
                <a:solidFill>
                  <a:schemeClr val="accent2"/>
                </a:solidFill>
              </a:rPr>
              <a:t>B</a:t>
            </a:r>
            <a:r>
              <a:rPr lang="en-US" sz="1400" b="1" baseline="-25000">
                <a:solidFill>
                  <a:schemeClr val="accent2"/>
                </a:solidFill>
              </a:rPr>
              <a:t>0</a:t>
            </a:r>
            <a:r>
              <a:rPr lang="en-US" sz="1400" b="1">
                <a:solidFill>
                  <a:schemeClr val="accent2"/>
                </a:solidFill>
              </a:rPr>
              <a:t>=65mm                                               A is 25mm </a:t>
            </a:r>
            <a:r>
              <a:rPr lang="en-US" sz="1400" b="1">
                <a:solidFill>
                  <a:schemeClr val="accent2"/>
                </a:solidFill>
                <a:cs typeface="Arial" charset="0"/>
              </a:rPr>
              <a:t>←V.P.&amp; is </a:t>
            </a:r>
            <a:r>
              <a:rPr lang="en-US" b="1"/>
              <a:t>↓</a:t>
            </a:r>
            <a:r>
              <a:rPr lang="en-US" sz="1400" b="1">
                <a:solidFill>
                  <a:schemeClr val="accent2"/>
                </a:solidFill>
                <a:cs typeface="Arial" charset="0"/>
              </a:rPr>
              <a:t>H.P.           B is 12mm →</a:t>
            </a:r>
            <a:r>
              <a:rPr lang="en-US" sz="1400" b="1">
                <a:solidFill>
                  <a:schemeClr val="accent2"/>
                </a:solidFill>
              </a:rPr>
              <a:t>V.P. &amp; is above HP       </a:t>
            </a:r>
            <a:r>
              <a:rPr lang="el-GR" sz="1400" b="1">
                <a:solidFill>
                  <a:schemeClr val="accent2"/>
                </a:solidFill>
                <a:cs typeface="Arial" charset="0"/>
              </a:rPr>
              <a:t>θ</a:t>
            </a:r>
            <a:r>
              <a:rPr lang="en-US" sz="1400" b="1">
                <a:solidFill>
                  <a:schemeClr val="accent2"/>
                </a:solidFill>
                <a:cs typeface="Arial" charset="0"/>
              </a:rPr>
              <a:t> = 40º</a:t>
            </a:r>
          </a:p>
        </p:txBody>
      </p:sp>
      <p:sp>
        <p:nvSpPr>
          <p:cNvPr id="12297" name="Text Box 9"/>
          <p:cNvSpPr txBox="1">
            <a:spLocks noChangeArrowheads="1"/>
          </p:cNvSpPr>
          <p:nvPr/>
        </p:nvSpPr>
        <p:spPr bwMode="auto">
          <a:xfrm>
            <a:off x="6003925" y="1343025"/>
            <a:ext cx="3140075" cy="623888"/>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rPr>
              <a:t>To find/draw,</a:t>
            </a:r>
          </a:p>
          <a:p>
            <a:pPr>
              <a:spcBef>
                <a:spcPct val="50000"/>
              </a:spcBef>
            </a:pPr>
            <a:r>
              <a:rPr lang="en-US" sz="1400" b="1">
                <a:solidFill>
                  <a:schemeClr val="accent2"/>
                </a:solidFill>
              </a:rPr>
              <a:t>F.V., T.V., T.L., VT’</a:t>
            </a:r>
            <a:endParaRPr lang="en-US" sz="1400" b="1">
              <a:solidFill>
                <a:schemeClr val="accent2"/>
              </a:solidFill>
              <a:cs typeface="Arial" charset="0"/>
            </a:endParaRPr>
          </a:p>
        </p:txBody>
      </p:sp>
      <p:sp>
        <p:nvSpPr>
          <p:cNvPr id="12298" name="Line 10"/>
          <p:cNvSpPr>
            <a:spLocks noChangeShapeType="1"/>
          </p:cNvSpPr>
          <p:nvPr/>
        </p:nvSpPr>
        <p:spPr bwMode="auto">
          <a:xfrm>
            <a:off x="2282825" y="2667000"/>
            <a:ext cx="0" cy="3835400"/>
          </a:xfrm>
          <a:prstGeom prst="line">
            <a:avLst/>
          </a:prstGeom>
          <a:noFill/>
          <a:ln w="9525">
            <a:solidFill>
              <a:srgbClr val="808080"/>
            </a:solidFill>
            <a:round/>
            <a:headEnd/>
            <a:tailEnd/>
          </a:ln>
          <a:effectLst/>
        </p:spPr>
        <p:txBody>
          <a:bodyPr/>
          <a:lstStyle/>
          <a:p>
            <a:endParaRPr lang="en-US"/>
          </a:p>
        </p:txBody>
      </p:sp>
      <p:sp>
        <p:nvSpPr>
          <p:cNvPr id="12299" name="Line 11"/>
          <p:cNvSpPr>
            <a:spLocks noChangeShapeType="1"/>
          </p:cNvSpPr>
          <p:nvPr/>
        </p:nvSpPr>
        <p:spPr bwMode="auto">
          <a:xfrm>
            <a:off x="4624388" y="4270375"/>
            <a:ext cx="0" cy="2235200"/>
          </a:xfrm>
          <a:prstGeom prst="line">
            <a:avLst/>
          </a:prstGeom>
          <a:noFill/>
          <a:ln w="9525">
            <a:solidFill>
              <a:srgbClr val="808080"/>
            </a:solidFill>
            <a:round/>
            <a:headEnd/>
            <a:tailEnd/>
          </a:ln>
          <a:effectLst/>
        </p:spPr>
        <p:txBody>
          <a:bodyPr/>
          <a:lstStyle/>
          <a:p>
            <a:endParaRPr lang="en-US"/>
          </a:p>
        </p:txBody>
      </p:sp>
      <p:sp>
        <p:nvSpPr>
          <p:cNvPr id="12300" name="Line 12"/>
          <p:cNvSpPr>
            <a:spLocks noChangeShapeType="1"/>
          </p:cNvSpPr>
          <p:nvPr/>
        </p:nvSpPr>
        <p:spPr bwMode="auto">
          <a:xfrm>
            <a:off x="2282825" y="6057900"/>
            <a:ext cx="2339975"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2301" name="Oval 13"/>
          <p:cNvSpPr>
            <a:spLocks noChangeArrowheads="1"/>
          </p:cNvSpPr>
          <p:nvPr/>
        </p:nvSpPr>
        <p:spPr bwMode="auto">
          <a:xfrm>
            <a:off x="2238375" y="3844925"/>
            <a:ext cx="88900" cy="889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12302" name="Line 14"/>
          <p:cNvSpPr>
            <a:spLocks noChangeShapeType="1"/>
          </p:cNvSpPr>
          <p:nvPr/>
        </p:nvSpPr>
        <p:spPr bwMode="auto">
          <a:xfrm flipH="1">
            <a:off x="1333500" y="3881438"/>
            <a:ext cx="865188" cy="0"/>
          </a:xfrm>
          <a:prstGeom prst="line">
            <a:avLst/>
          </a:prstGeom>
          <a:noFill/>
          <a:ln w="9525">
            <a:solidFill>
              <a:schemeClr val="tx1"/>
            </a:solidFill>
            <a:round/>
            <a:headEnd/>
            <a:tailEnd/>
          </a:ln>
          <a:effectLst/>
        </p:spPr>
        <p:txBody>
          <a:bodyPr/>
          <a:lstStyle/>
          <a:p>
            <a:endParaRPr lang="en-US"/>
          </a:p>
        </p:txBody>
      </p:sp>
      <p:sp>
        <p:nvSpPr>
          <p:cNvPr id="12303" name="Line 15"/>
          <p:cNvSpPr>
            <a:spLocks noChangeShapeType="1"/>
          </p:cNvSpPr>
          <p:nvPr/>
        </p:nvSpPr>
        <p:spPr bwMode="auto">
          <a:xfrm>
            <a:off x="1671638" y="3881438"/>
            <a:ext cx="0" cy="89535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2304" name="Text Box 16"/>
          <p:cNvSpPr txBox="1">
            <a:spLocks noChangeArrowheads="1"/>
          </p:cNvSpPr>
          <p:nvPr/>
        </p:nvSpPr>
        <p:spPr bwMode="auto">
          <a:xfrm rot="16200000">
            <a:off x="1111251" y="4125912"/>
            <a:ext cx="442912" cy="366713"/>
          </a:xfrm>
          <a:prstGeom prst="rect">
            <a:avLst/>
          </a:prstGeom>
          <a:noFill/>
          <a:ln w="9525">
            <a:noFill/>
            <a:miter lim="800000"/>
            <a:headEnd/>
            <a:tailEnd/>
          </a:ln>
          <a:effectLst/>
        </p:spPr>
        <p:txBody>
          <a:bodyPr>
            <a:spAutoFit/>
          </a:bodyPr>
          <a:lstStyle/>
          <a:p>
            <a:pPr>
              <a:spcBef>
                <a:spcPct val="50000"/>
              </a:spcBef>
            </a:pPr>
            <a:r>
              <a:rPr lang="en-US"/>
              <a:t>25</a:t>
            </a:r>
          </a:p>
        </p:txBody>
      </p:sp>
      <p:sp>
        <p:nvSpPr>
          <p:cNvPr id="12305" name="Text Box 17"/>
          <p:cNvSpPr txBox="1">
            <a:spLocks noChangeArrowheads="1"/>
          </p:cNvSpPr>
          <p:nvPr/>
        </p:nvSpPr>
        <p:spPr bwMode="auto">
          <a:xfrm>
            <a:off x="1808163" y="3478213"/>
            <a:ext cx="430212" cy="366712"/>
          </a:xfrm>
          <a:prstGeom prst="rect">
            <a:avLst/>
          </a:prstGeom>
          <a:noFill/>
          <a:ln w="9525">
            <a:noFill/>
            <a:miter lim="800000"/>
            <a:headEnd/>
            <a:tailEnd/>
          </a:ln>
          <a:effectLst/>
        </p:spPr>
        <p:txBody>
          <a:bodyPr>
            <a:spAutoFit/>
          </a:bodyPr>
          <a:lstStyle/>
          <a:p>
            <a:pPr>
              <a:spcBef>
                <a:spcPct val="50000"/>
              </a:spcBef>
            </a:pPr>
            <a:r>
              <a:rPr lang="en-US"/>
              <a:t>a</a:t>
            </a:r>
          </a:p>
        </p:txBody>
      </p:sp>
      <p:sp>
        <p:nvSpPr>
          <p:cNvPr id="12306" name="Text Box 18"/>
          <p:cNvSpPr txBox="1">
            <a:spLocks noChangeArrowheads="1"/>
          </p:cNvSpPr>
          <p:nvPr/>
        </p:nvSpPr>
        <p:spPr bwMode="auto">
          <a:xfrm>
            <a:off x="2944813" y="6096000"/>
            <a:ext cx="442912" cy="366713"/>
          </a:xfrm>
          <a:prstGeom prst="rect">
            <a:avLst/>
          </a:prstGeom>
          <a:noFill/>
          <a:ln w="9525">
            <a:noFill/>
            <a:miter lim="800000"/>
            <a:headEnd/>
            <a:tailEnd/>
          </a:ln>
          <a:effectLst/>
        </p:spPr>
        <p:txBody>
          <a:bodyPr>
            <a:spAutoFit/>
          </a:bodyPr>
          <a:lstStyle/>
          <a:p>
            <a:pPr>
              <a:spcBef>
                <a:spcPct val="50000"/>
              </a:spcBef>
            </a:pPr>
            <a:r>
              <a:rPr lang="en-US"/>
              <a:t>65</a:t>
            </a:r>
          </a:p>
        </p:txBody>
      </p:sp>
      <p:sp>
        <p:nvSpPr>
          <p:cNvPr id="12307" name="Oval 19"/>
          <p:cNvSpPr>
            <a:spLocks noChangeArrowheads="1"/>
          </p:cNvSpPr>
          <p:nvPr/>
        </p:nvSpPr>
        <p:spPr bwMode="auto">
          <a:xfrm>
            <a:off x="4579938" y="5168900"/>
            <a:ext cx="88900" cy="889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12308" name="Line 20"/>
          <p:cNvSpPr>
            <a:spLocks noChangeShapeType="1"/>
          </p:cNvSpPr>
          <p:nvPr/>
        </p:nvSpPr>
        <p:spPr bwMode="auto">
          <a:xfrm flipH="1" flipV="1">
            <a:off x="4624388" y="5213350"/>
            <a:ext cx="1647825" cy="0"/>
          </a:xfrm>
          <a:prstGeom prst="line">
            <a:avLst/>
          </a:prstGeom>
          <a:noFill/>
          <a:ln w="9525">
            <a:solidFill>
              <a:schemeClr val="tx1"/>
            </a:solidFill>
            <a:round/>
            <a:headEnd/>
            <a:tailEnd/>
          </a:ln>
          <a:effectLst/>
        </p:spPr>
        <p:txBody>
          <a:bodyPr/>
          <a:lstStyle/>
          <a:p>
            <a:endParaRPr lang="en-US"/>
          </a:p>
        </p:txBody>
      </p:sp>
      <p:sp>
        <p:nvSpPr>
          <p:cNvPr id="12309" name="Line 21"/>
          <p:cNvSpPr>
            <a:spLocks noChangeShapeType="1"/>
          </p:cNvSpPr>
          <p:nvPr/>
        </p:nvSpPr>
        <p:spPr bwMode="auto">
          <a:xfrm>
            <a:off x="6003925" y="4779963"/>
            <a:ext cx="0" cy="430212"/>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2310" name="Text Box 22"/>
          <p:cNvSpPr txBox="1">
            <a:spLocks noChangeArrowheads="1"/>
          </p:cNvSpPr>
          <p:nvPr/>
        </p:nvSpPr>
        <p:spPr bwMode="auto">
          <a:xfrm rot="16200000">
            <a:off x="5965825" y="4784725"/>
            <a:ext cx="442913" cy="366713"/>
          </a:xfrm>
          <a:prstGeom prst="rect">
            <a:avLst/>
          </a:prstGeom>
          <a:noFill/>
          <a:ln w="9525">
            <a:noFill/>
            <a:miter lim="800000"/>
            <a:headEnd/>
            <a:tailEnd/>
          </a:ln>
          <a:effectLst/>
        </p:spPr>
        <p:txBody>
          <a:bodyPr>
            <a:spAutoFit/>
          </a:bodyPr>
          <a:lstStyle/>
          <a:p>
            <a:pPr>
              <a:spcBef>
                <a:spcPct val="50000"/>
              </a:spcBef>
            </a:pPr>
            <a:r>
              <a:rPr lang="en-US"/>
              <a:t>12</a:t>
            </a:r>
          </a:p>
        </p:txBody>
      </p:sp>
      <p:sp>
        <p:nvSpPr>
          <p:cNvPr id="12311" name="Text Box 23"/>
          <p:cNvSpPr txBox="1">
            <a:spLocks noChangeArrowheads="1"/>
          </p:cNvSpPr>
          <p:nvPr/>
        </p:nvSpPr>
        <p:spPr bwMode="auto">
          <a:xfrm>
            <a:off x="4668838" y="5257800"/>
            <a:ext cx="430212" cy="366713"/>
          </a:xfrm>
          <a:prstGeom prst="rect">
            <a:avLst/>
          </a:prstGeom>
          <a:noFill/>
          <a:ln w="9525">
            <a:noFill/>
            <a:miter lim="800000"/>
            <a:headEnd/>
            <a:tailEnd/>
          </a:ln>
          <a:effectLst/>
        </p:spPr>
        <p:txBody>
          <a:bodyPr>
            <a:spAutoFit/>
          </a:bodyPr>
          <a:lstStyle/>
          <a:p>
            <a:pPr>
              <a:spcBef>
                <a:spcPct val="50000"/>
              </a:spcBef>
            </a:pPr>
            <a:r>
              <a:rPr lang="en-US"/>
              <a:t>b</a:t>
            </a:r>
          </a:p>
        </p:txBody>
      </p:sp>
      <p:sp>
        <p:nvSpPr>
          <p:cNvPr id="12312" name="Line 24"/>
          <p:cNvSpPr>
            <a:spLocks noChangeShapeType="1"/>
          </p:cNvSpPr>
          <p:nvPr/>
        </p:nvSpPr>
        <p:spPr bwMode="auto">
          <a:xfrm>
            <a:off x="2282825" y="3881438"/>
            <a:ext cx="2339975" cy="1328737"/>
          </a:xfrm>
          <a:prstGeom prst="line">
            <a:avLst/>
          </a:prstGeom>
          <a:noFill/>
          <a:ln w="22225">
            <a:solidFill>
              <a:schemeClr val="tx1"/>
            </a:solidFill>
            <a:round/>
            <a:headEnd/>
            <a:tailEnd/>
          </a:ln>
          <a:effectLst/>
        </p:spPr>
        <p:txBody>
          <a:bodyPr/>
          <a:lstStyle/>
          <a:p>
            <a:endParaRPr lang="en-US"/>
          </a:p>
        </p:txBody>
      </p:sp>
      <p:sp>
        <p:nvSpPr>
          <p:cNvPr id="12313" name="Line 25"/>
          <p:cNvSpPr>
            <a:spLocks noChangeShapeType="1"/>
          </p:cNvSpPr>
          <p:nvPr/>
        </p:nvSpPr>
        <p:spPr bwMode="auto">
          <a:xfrm>
            <a:off x="1808163" y="4052888"/>
            <a:ext cx="1411287" cy="0"/>
          </a:xfrm>
          <a:prstGeom prst="line">
            <a:avLst/>
          </a:prstGeom>
          <a:noFill/>
          <a:ln w="9525">
            <a:solidFill>
              <a:schemeClr val="tx1"/>
            </a:solidFill>
            <a:round/>
            <a:headEnd/>
            <a:tailEnd/>
          </a:ln>
          <a:effectLst/>
        </p:spPr>
        <p:txBody>
          <a:bodyPr/>
          <a:lstStyle/>
          <a:p>
            <a:endParaRPr lang="en-US"/>
          </a:p>
        </p:txBody>
      </p:sp>
      <p:sp>
        <p:nvSpPr>
          <p:cNvPr id="12314" name="Line 26"/>
          <p:cNvSpPr>
            <a:spLocks noChangeShapeType="1"/>
          </p:cNvSpPr>
          <p:nvPr/>
        </p:nvSpPr>
        <p:spPr bwMode="auto">
          <a:xfrm flipV="1">
            <a:off x="1922463" y="4052888"/>
            <a:ext cx="0" cy="722312"/>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2315" name="Text Box 27"/>
          <p:cNvSpPr txBox="1">
            <a:spLocks noChangeArrowheads="1"/>
          </p:cNvSpPr>
          <p:nvPr/>
        </p:nvSpPr>
        <p:spPr bwMode="auto">
          <a:xfrm rot="16200000">
            <a:off x="1585912" y="4270376"/>
            <a:ext cx="442913" cy="366712"/>
          </a:xfrm>
          <a:prstGeom prst="rect">
            <a:avLst/>
          </a:prstGeom>
          <a:noFill/>
          <a:ln w="9525">
            <a:noFill/>
            <a:miter lim="800000"/>
            <a:headEnd/>
            <a:tailEnd/>
          </a:ln>
          <a:effectLst/>
        </p:spPr>
        <p:txBody>
          <a:bodyPr>
            <a:spAutoFit/>
          </a:bodyPr>
          <a:lstStyle/>
          <a:p>
            <a:pPr>
              <a:spcBef>
                <a:spcPct val="50000"/>
              </a:spcBef>
            </a:pPr>
            <a:r>
              <a:rPr lang="en-US"/>
              <a:t>20</a:t>
            </a:r>
          </a:p>
        </p:txBody>
      </p:sp>
      <p:sp>
        <p:nvSpPr>
          <p:cNvPr id="12316" name="Oval 28"/>
          <p:cNvSpPr>
            <a:spLocks noChangeArrowheads="1"/>
          </p:cNvSpPr>
          <p:nvPr/>
        </p:nvSpPr>
        <p:spPr bwMode="auto">
          <a:xfrm>
            <a:off x="2560638" y="4029075"/>
            <a:ext cx="46037" cy="46038"/>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2317" name="Text Box 29"/>
          <p:cNvSpPr txBox="1">
            <a:spLocks noChangeArrowheads="1"/>
          </p:cNvSpPr>
          <p:nvPr/>
        </p:nvSpPr>
        <p:spPr bwMode="auto">
          <a:xfrm>
            <a:off x="2238375" y="4087813"/>
            <a:ext cx="430213" cy="274637"/>
          </a:xfrm>
          <a:prstGeom prst="rect">
            <a:avLst/>
          </a:prstGeom>
          <a:noFill/>
          <a:ln w="9525">
            <a:noFill/>
            <a:miter lim="800000"/>
            <a:headEnd/>
            <a:tailEnd/>
          </a:ln>
          <a:effectLst/>
        </p:spPr>
        <p:txBody>
          <a:bodyPr>
            <a:spAutoFit/>
          </a:bodyPr>
          <a:lstStyle/>
          <a:p>
            <a:pPr>
              <a:spcBef>
                <a:spcPct val="50000"/>
              </a:spcBef>
            </a:pPr>
            <a:r>
              <a:rPr lang="en-US" sz="1200">
                <a:solidFill>
                  <a:srgbClr val="FF0000"/>
                </a:solidFill>
              </a:rPr>
              <a:t>HT</a:t>
            </a:r>
          </a:p>
        </p:txBody>
      </p:sp>
      <p:sp>
        <p:nvSpPr>
          <p:cNvPr id="12318" name="Line 30"/>
          <p:cNvSpPr>
            <a:spLocks noChangeShapeType="1"/>
          </p:cNvSpPr>
          <p:nvPr/>
        </p:nvSpPr>
        <p:spPr bwMode="auto">
          <a:xfrm>
            <a:off x="2579688" y="4052888"/>
            <a:ext cx="0" cy="727075"/>
          </a:xfrm>
          <a:prstGeom prst="line">
            <a:avLst/>
          </a:prstGeom>
          <a:noFill/>
          <a:ln w="9525">
            <a:solidFill>
              <a:srgbClr val="FF0000"/>
            </a:solidFill>
            <a:round/>
            <a:headEnd/>
            <a:tailEnd/>
          </a:ln>
          <a:effectLst/>
        </p:spPr>
        <p:txBody>
          <a:bodyPr/>
          <a:lstStyle/>
          <a:p>
            <a:endParaRPr lang="en-US"/>
          </a:p>
        </p:txBody>
      </p:sp>
      <p:sp>
        <p:nvSpPr>
          <p:cNvPr id="12319" name="Text Box 31"/>
          <p:cNvSpPr txBox="1">
            <a:spLocks noChangeArrowheads="1"/>
          </p:cNvSpPr>
          <p:nvPr/>
        </p:nvSpPr>
        <p:spPr bwMode="auto">
          <a:xfrm>
            <a:off x="2282825" y="4537075"/>
            <a:ext cx="430213" cy="274638"/>
          </a:xfrm>
          <a:prstGeom prst="rect">
            <a:avLst/>
          </a:prstGeom>
          <a:noFill/>
          <a:ln w="9525">
            <a:noFill/>
            <a:miter lim="800000"/>
            <a:headEnd/>
            <a:tailEnd/>
          </a:ln>
          <a:effectLst/>
        </p:spPr>
        <p:txBody>
          <a:bodyPr>
            <a:spAutoFit/>
          </a:bodyPr>
          <a:lstStyle/>
          <a:p>
            <a:pPr>
              <a:spcBef>
                <a:spcPct val="50000"/>
              </a:spcBef>
            </a:pPr>
            <a:r>
              <a:rPr lang="en-US" sz="1200">
                <a:solidFill>
                  <a:srgbClr val="FF0000"/>
                </a:solidFill>
              </a:rPr>
              <a:t>h’</a:t>
            </a:r>
          </a:p>
        </p:txBody>
      </p:sp>
      <p:sp>
        <p:nvSpPr>
          <p:cNvPr id="12320" name="Oval 32"/>
          <p:cNvSpPr>
            <a:spLocks noChangeArrowheads="1"/>
          </p:cNvSpPr>
          <p:nvPr/>
        </p:nvSpPr>
        <p:spPr bwMode="auto">
          <a:xfrm>
            <a:off x="2555875" y="4752975"/>
            <a:ext cx="46038" cy="46038"/>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2321" name="Line 33"/>
          <p:cNvSpPr>
            <a:spLocks noChangeShapeType="1"/>
          </p:cNvSpPr>
          <p:nvPr/>
        </p:nvSpPr>
        <p:spPr bwMode="auto">
          <a:xfrm>
            <a:off x="2579688" y="4052888"/>
            <a:ext cx="2725737" cy="0"/>
          </a:xfrm>
          <a:prstGeom prst="line">
            <a:avLst/>
          </a:prstGeom>
          <a:noFill/>
          <a:ln w="9525">
            <a:solidFill>
              <a:srgbClr val="808080"/>
            </a:solidFill>
            <a:round/>
            <a:headEnd/>
            <a:tailEnd/>
          </a:ln>
          <a:effectLst/>
        </p:spPr>
        <p:txBody>
          <a:bodyPr/>
          <a:lstStyle/>
          <a:p>
            <a:endParaRPr lang="en-US"/>
          </a:p>
        </p:txBody>
      </p:sp>
      <p:sp>
        <p:nvSpPr>
          <p:cNvPr id="12324" name="Arc 36"/>
          <p:cNvSpPr>
            <a:spLocks/>
          </p:cNvSpPr>
          <p:nvPr/>
        </p:nvSpPr>
        <p:spPr bwMode="auto">
          <a:xfrm rot="5400000">
            <a:off x="3180556" y="3458369"/>
            <a:ext cx="1157288" cy="2349500"/>
          </a:xfrm>
          <a:custGeom>
            <a:avLst/>
            <a:gdLst>
              <a:gd name="G0" fmla="+- 0 0 0"/>
              <a:gd name="G1" fmla="+- 21600 0 0"/>
              <a:gd name="G2" fmla="+- 21600 0 0"/>
              <a:gd name="T0" fmla="*/ 0 w 10637"/>
              <a:gd name="T1" fmla="*/ 0 h 21600"/>
              <a:gd name="T2" fmla="*/ 10637 w 10637"/>
              <a:gd name="T3" fmla="*/ 2801 h 21600"/>
              <a:gd name="T4" fmla="*/ 0 w 10637"/>
              <a:gd name="T5" fmla="*/ 21600 h 21600"/>
            </a:gdLst>
            <a:ahLst/>
            <a:cxnLst>
              <a:cxn ang="0">
                <a:pos x="T0" y="T1"/>
              </a:cxn>
              <a:cxn ang="0">
                <a:pos x="T2" y="T3"/>
              </a:cxn>
              <a:cxn ang="0">
                <a:pos x="T4" y="T5"/>
              </a:cxn>
            </a:cxnLst>
            <a:rect l="0" t="0" r="r" b="b"/>
            <a:pathLst>
              <a:path w="10637" h="21600" fill="none" extrusionOk="0">
                <a:moveTo>
                  <a:pt x="-1" y="0"/>
                </a:moveTo>
                <a:cubicBezTo>
                  <a:pt x="3727" y="0"/>
                  <a:pt x="7392" y="964"/>
                  <a:pt x="10637" y="2800"/>
                </a:cubicBezTo>
              </a:path>
              <a:path w="10637" h="21600" stroke="0" extrusionOk="0">
                <a:moveTo>
                  <a:pt x="-1" y="0"/>
                </a:moveTo>
                <a:cubicBezTo>
                  <a:pt x="3727" y="0"/>
                  <a:pt x="7392" y="964"/>
                  <a:pt x="10637" y="28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12325" name="Text Box 37"/>
          <p:cNvSpPr txBox="1">
            <a:spLocks noChangeArrowheads="1"/>
          </p:cNvSpPr>
          <p:nvPr/>
        </p:nvSpPr>
        <p:spPr bwMode="auto">
          <a:xfrm>
            <a:off x="4610100" y="3776663"/>
            <a:ext cx="515938"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1</a:t>
            </a:r>
            <a:endParaRPr lang="en-US" sz="1400"/>
          </a:p>
        </p:txBody>
      </p:sp>
      <p:sp>
        <p:nvSpPr>
          <p:cNvPr id="12326" name="Line 38"/>
          <p:cNvSpPr>
            <a:spLocks noChangeShapeType="1"/>
          </p:cNvSpPr>
          <p:nvPr/>
        </p:nvSpPr>
        <p:spPr bwMode="auto">
          <a:xfrm flipV="1">
            <a:off x="4933950" y="2667000"/>
            <a:ext cx="0" cy="1385888"/>
          </a:xfrm>
          <a:prstGeom prst="line">
            <a:avLst/>
          </a:prstGeom>
          <a:noFill/>
          <a:ln w="9525">
            <a:solidFill>
              <a:schemeClr val="tx1"/>
            </a:solidFill>
            <a:round/>
            <a:headEnd/>
            <a:tailEnd/>
          </a:ln>
          <a:effectLst/>
        </p:spPr>
        <p:txBody>
          <a:bodyPr/>
          <a:lstStyle/>
          <a:p>
            <a:endParaRPr lang="en-US"/>
          </a:p>
        </p:txBody>
      </p:sp>
      <p:sp>
        <p:nvSpPr>
          <p:cNvPr id="12327" name="Line 39"/>
          <p:cNvSpPr>
            <a:spLocks noChangeShapeType="1"/>
          </p:cNvSpPr>
          <p:nvPr/>
        </p:nvSpPr>
        <p:spPr bwMode="auto">
          <a:xfrm rot="19200000" flipV="1">
            <a:off x="2214563" y="3779838"/>
            <a:ext cx="3086100" cy="0"/>
          </a:xfrm>
          <a:prstGeom prst="line">
            <a:avLst/>
          </a:prstGeom>
          <a:noFill/>
          <a:ln w="9525">
            <a:solidFill>
              <a:schemeClr val="tx1"/>
            </a:solidFill>
            <a:round/>
            <a:headEnd/>
            <a:tailEnd/>
          </a:ln>
          <a:effectLst/>
        </p:spPr>
        <p:txBody>
          <a:bodyPr/>
          <a:lstStyle/>
          <a:p>
            <a:endParaRPr lang="en-US"/>
          </a:p>
        </p:txBody>
      </p:sp>
      <p:sp>
        <p:nvSpPr>
          <p:cNvPr id="12328" name="Arc 40"/>
          <p:cNvSpPr>
            <a:spLocks/>
          </p:cNvSpPr>
          <p:nvPr/>
        </p:nvSpPr>
        <p:spPr bwMode="auto">
          <a:xfrm rot="1225970">
            <a:off x="2795588" y="4586288"/>
            <a:ext cx="158750" cy="1698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12329" name="Text Box 41"/>
          <p:cNvSpPr txBox="1">
            <a:spLocks noChangeArrowheads="1"/>
          </p:cNvSpPr>
          <p:nvPr/>
        </p:nvSpPr>
        <p:spPr bwMode="auto">
          <a:xfrm>
            <a:off x="2640013" y="4816475"/>
            <a:ext cx="609600" cy="304800"/>
          </a:xfrm>
          <a:prstGeom prst="rect">
            <a:avLst/>
          </a:prstGeom>
          <a:noFill/>
          <a:ln w="9525">
            <a:noFill/>
            <a:miter lim="800000"/>
            <a:headEnd/>
            <a:tailEnd/>
          </a:ln>
          <a:effectLst/>
        </p:spPr>
        <p:txBody>
          <a:bodyPr>
            <a:spAutoFit/>
          </a:bodyPr>
          <a:lstStyle/>
          <a:p>
            <a:pPr>
              <a:spcBef>
                <a:spcPct val="50000"/>
              </a:spcBef>
            </a:pPr>
            <a:r>
              <a:rPr lang="en-US" sz="1400">
                <a:cs typeface="Arial" charset="0"/>
              </a:rPr>
              <a:t>40º</a:t>
            </a:r>
          </a:p>
        </p:txBody>
      </p:sp>
      <p:sp>
        <p:nvSpPr>
          <p:cNvPr id="12330" name="Oval 42"/>
          <p:cNvSpPr>
            <a:spLocks noChangeArrowheads="1"/>
          </p:cNvSpPr>
          <p:nvPr/>
        </p:nvSpPr>
        <p:spPr bwMode="auto">
          <a:xfrm>
            <a:off x="4910138" y="2768600"/>
            <a:ext cx="46037" cy="46038"/>
          </a:xfrm>
          <a:prstGeom prst="ellipse">
            <a:avLst/>
          </a:prstGeom>
          <a:solidFill>
            <a:srgbClr val="808080"/>
          </a:solidFill>
          <a:ln w="9525">
            <a:solidFill>
              <a:schemeClr val="tx1"/>
            </a:solidFill>
            <a:round/>
            <a:headEnd/>
            <a:tailEnd/>
          </a:ln>
          <a:effectLst/>
        </p:spPr>
        <p:txBody>
          <a:bodyPr wrap="none" anchor="ctr"/>
          <a:lstStyle/>
          <a:p>
            <a:endParaRPr lang="en-US"/>
          </a:p>
        </p:txBody>
      </p:sp>
      <p:sp>
        <p:nvSpPr>
          <p:cNvPr id="12331" name="Line 43"/>
          <p:cNvSpPr>
            <a:spLocks noChangeShapeType="1"/>
          </p:cNvSpPr>
          <p:nvPr/>
        </p:nvSpPr>
        <p:spPr bwMode="auto">
          <a:xfrm flipH="1">
            <a:off x="3852863" y="2794000"/>
            <a:ext cx="1273175" cy="0"/>
          </a:xfrm>
          <a:prstGeom prst="line">
            <a:avLst/>
          </a:prstGeom>
          <a:noFill/>
          <a:ln w="9525">
            <a:solidFill>
              <a:schemeClr val="tx1"/>
            </a:solidFill>
            <a:prstDash val="lgDashDotDot"/>
            <a:round/>
            <a:headEnd/>
            <a:tailEnd/>
          </a:ln>
          <a:effectLst/>
        </p:spPr>
        <p:txBody>
          <a:bodyPr/>
          <a:lstStyle/>
          <a:p>
            <a:endParaRPr lang="en-US"/>
          </a:p>
        </p:txBody>
      </p:sp>
      <p:sp>
        <p:nvSpPr>
          <p:cNvPr id="12332" name="Text Box 44"/>
          <p:cNvSpPr txBox="1">
            <a:spLocks noChangeArrowheads="1"/>
          </p:cNvSpPr>
          <p:nvPr/>
        </p:nvSpPr>
        <p:spPr bwMode="auto">
          <a:xfrm>
            <a:off x="4748213" y="2362200"/>
            <a:ext cx="515937"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1</a:t>
            </a:r>
            <a:r>
              <a:rPr lang="en-US" sz="1400">
                <a:latin typeface="Arial Unicode MS" pitchFamily="34" charset="-128"/>
              </a:rPr>
              <a:t>’</a:t>
            </a:r>
          </a:p>
        </p:txBody>
      </p:sp>
      <p:sp>
        <p:nvSpPr>
          <p:cNvPr id="12333" name="Oval 45"/>
          <p:cNvSpPr>
            <a:spLocks noChangeArrowheads="1"/>
          </p:cNvSpPr>
          <p:nvPr/>
        </p:nvSpPr>
        <p:spPr bwMode="auto">
          <a:xfrm>
            <a:off x="4525963" y="2670175"/>
            <a:ext cx="46037" cy="46038"/>
          </a:xfrm>
          <a:prstGeom prst="ellipse">
            <a:avLst/>
          </a:prstGeom>
          <a:solidFill>
            <a:srgbClr val="808080"/>
          </a:solidFill>
          <a:ln w="9525">
            <a:solidFill>
              <a:schemeClr val="tx1"/>
            </a:solidFill>
            <a:round/>
            <a:headEnd/>
            <a:tailEnd/>
          </a:ln>
          <a:effectLst/>
        </p:spPr>
        <p:txBody>
          <a:bodyPr wrap="none" anchor="ctr"/>
          <a:lstStyle/>
          <a:p>
            <a:endParaRPr lang="en-US"/>
          </a:p>
        </p:txBody>
      </p:sp>
      <p:sp>
        <p:nvSpPr>
          <p:cNvPr id="12334" name="Text Box 46"/>
          <p:cNvSpPr txBox="1">
            <a:spLocks noChangeArrowheads="1"/>
          </p:cNvSpPr>
          <p:nvPr/>
        </p:nvSpPr>
        <p:spPr bwMode="auto">
          <a:xfrm>
            <a:off x="4067175" y="2286000"/>
            <a:ext cx="381000" cy="304800"/>
          </a:xfrm>
          <a:prstGeom prst="rect">
            <a:avLst/>
          </a:prstGeom>
          <a:noFill/>
          <a:ln w="9525">
            <a:noFill/>
            <a:miter lim="800000"/>
            <a:headEnd/>
            <a:tailEnd/>
          </a:ln>
          <a:effectLst/>
        </p:spPr>
        <p:txBody>
          <a:bodyPr>
            <a:spAutoFit/>
          </a:bodyPr>
          <a:lstStyle/>
          <a:p>
            <a:pPr>
              <a:spcBef>
                <a:spcPct val="50000"/>
              </a:spcBef>
            </a:pPr>
            <a:r>
              <a:rPr lang="en-US" sz="1400"/>
              <a:t>b’ </a:t>
            </a:r>
          </a:p>
        </p:txBody>
      </p:sp>
      <p:sp>
        <p:nvSpPr>
          <p:cNvPr id="12335" name="Line 47"/>
          <p:cNvSpPr>
            <a:spLocks noChangeShapeType="1"/>
          </p:cNvSpPr>
          <p:nvPr/>
        </p:nvSpPr>
        <p:spPr bwMode="auto">
          <a:xfrm flipV="1">
            <a:off x="4624388" y="2792413"/>
            <a:ext cx="0" cy="2420937"/>
          </a:xfrm>
          <a:prstGeom prst="line">
            <a:avLst/>
          </a:prstGeom>
          <a:noFill/>
          <a:ln w="9525">
            <a:solidFill>
              <a:schemeClr val="tx1"/>
            </a:solidFill>
            <a:round/>
            <a:headEnd/>
            <a:tailEnd/>
          </a:ln>
          <a:effectLst/>
        </p:spPr>
        <p:txBody>
          <a:bodyPr/>
          <a:lstStyle/>
          <a:p>
            <a:endParaRPr lang="en-US"/>
          </a:p>
        </p:txBody>
      </p:sp>
      <p:sp>
        <p:nvSpPr>
          <p:cNvPr id="12336" name="Line 48"/>
          <p:cNvSpPr>
            <a:spLocks noChangeShapeType="1"/>
          </p:cNvSpPr>
          <p:nvPr/>
        </p:nvSpPr>
        <p:spPr bwMode="auto">
          <a:xfrm flipH="1">
            <a:off x="2282825" y="2786063"/>
            <a:ext cx="2341563" cy="2278062"/>
          </a:xfrm>
          <a:prstGeom prst="line">
            <a:avLst/>
          </a:prstGeom>
          <a:noFill/>
          <a:ln w="22225">
            <a:solidFill>
              <a:schemeClr val="tx1"/>
            </a:solidFill>
            <a:round/>
            <a:headEnd/>
            <a:tailEnd/>
          </a:ln>
          <a:effectLst/>
        </p:spPr>
        <p:txBody>
          <a:bodyPr/>
          <a:lstStyle/>
          <a:p>
            <a:endParaRPr lang="en-US"/>
          </a:p>
        </p:txBody>
      </p:sp>
      <p:sp>
        <p:nvSpPr>
          <p:cNvPr id="12337" name="Oval 49"/>
          <p:cNvSpPr>
            <a:spLocks noChangeArrowheads="1"/>
          </p:cNvSpPr>
          <p:nvPr/>
        </p:nvSpPr>
        <p:spPr bwMode="auto">
          <a:xfrm>
            <a:off x="2238375" y="5019675"/>
            <a:ext cx="88900" cy="889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12338" name="Text Box 50"/>
          <p:cNvSpPr txBox="1">
            <a:spLocks noChangeArrowheads="1"/>
          </p:cNvSpPr>
          <p:nvPr/>
        </p:nvSpPr>
        <p:spPr bwMode="auto">
          <a:xfrm>
            <a:off x="1852613" y="4968875"/>
            <a:ext cx="430212" cy="366713"/>
          </a:xfrm>
          <a:prstGeom prst="rect">
            <a:avLst/>
          </a:prstGeom>
          <a:noFill/>
          <a:ln w="9525">
            <a:noFill/>
            <a:miter lim="800000"/>
            <a:headEnd/>
            <a:tailEnd/>
          </a:ln>
          <a:effectLst/>
        </p:spPr>
        <p:txBody>
          <a:bodyPr>
            <a:spAutoFit/>
          </a:bodyPr>
          <a:lstStyle/>
          <a:p>
            <a:pPr>
              <a:spcBef>
                <a:spcPct val="50000"/>
              </a:spcBef>
            </a:pPr>
            <a:r>
              <a:rPr lang="en-US"/>
              <a:t>a’</a:t>
            </a:r>
          </a:p>
        </p:txBody>
      </p:sp>
      <p:sp>
        <p:nvSpPr>
          <p:cNvPr id="12339" name="Oval 51"/>
          <p:cNvSpPr>
            <a:spLocks noChangeArrowheads="1"/>
          </p:cNvSpPr>
          <p:nvPr/>
        </p:nvSpPr>
        <p:spPr bwMode="auto">
          <a:xfrm>
            <a:off x="3840163" y="4756150"/>
            <a:ext cx="46037" cy="46038"/>
          </a:xfrm>
          <a:prstGeom prst="ellipse">
            <a:avLst/>
          </a:prstGeom>
          <a:solidFill>
            <a:srgbClr val="00FF00"/>
          </a:solidFill>
          <a:ln w="9525">
            <a:solidFill>
              <a:schemeClr val="tx1"/>
            </a:solidFill>
            <a:round/>
            <a:headEnd/>
            <a:tailEnd/>
          </a:ln>
          <a:effectLst/>
        </p:spPr>
        <p:txBody>
          <a:bodyPr wrap="none" anchor="ctr"/>
          <a:lstStyle/>
          <a:p>
            <a:endParaRPr lang="en-US"/>
          </a:p>
        </p:txBody>
      </p:sp>
      <p:sp>
        <p:nvSpPr>
          <p:cNvPr id="12340" name="Text Box 52"/>
          <p:cNvSpPr txBox="1">
            <a:spLocks noChangeArrowheads="1"/>
          </p:cNvSpPr>
          <p:nvPr/>
        </p:nvSpPr>
        <p:spPr bwMode="auto">
          <a:xfrm>
            <a:off x="3556000" y="4759325"/>
            <a:ext cx="430213" cy="274638"/>
          </a:xfrm>
          <a:prstGeom prst="rect">
            <a:avLst/>
          </a:prstGeom>
          <a:noFill/>
          <a:ln w="9525">
            <a:noFill/>
            <a:miter lim="800000"/>
            <a:headEnd/>
            <a:tailEnd/>
          </a:ln>
          <a:effectLst/>
        </p:spPr>
        <p:txBody>
          <a:bodyPr>
            <a:spAutoFit/>
          </a:bodyPr>
          <a:lstStyle/>
          <a:p>
            <a:pPr>
              <a:spcBef>
                <a:spcPct val="50000"/>
              </a:spcBef>
            </a:pPr>
            <a:r>
              <a:rPr lang="en-US" sz="1200">
                <a:solidFill>
                  <a:srgbClr val="00FF00"/>
                </a:solidFill>
              </a:rPr>
              <a:t>v</a:t>
            </a:r>
          </a:p>
        </p:txBody>
      </p:sp>
      <p:sp>
        <p:nvSpPr>
          <p:cNvPr id="12342" name="Line 54"/>
          <p:cNvSpPr>
            <a:spLocks noChangeShapeType="1"/>
          </p:cNvSpPr>
          <p:nvPr/>
        </p:nvSpPr>
        <p:spPr bwMode="auto">
          <a:xfrm flipV="1">
            <a:off x="3862388" y="3529013"/>
            <a:ext cx="0" cy="1252537"/>
          </a:xfrm>
          <a:prstGeom prst="line">
            <a:avLst/>
          </a:prstGeom>
          <a:noFill/>
          <a:ln w="9525">
            <a:solidFill>
              <a:srgbClr val="00FF00"/>
            </a:solidFill>
            <a:round/>
            <a:headEnd/>
            <a:tailEnd/>
          </a:ln>
          <a:effectLst/>
        </p:spPr>
        <p:txBody>
          <a:bodyPr/>
          <a:lstStyle/>
          <a:p>
            <a:endParaRPr lang="en-US"/>
          </a:p>
        </p:txBody>
      </p:sp>
      <p:sp>
        <p:nvSpPr>
          <p:cNvPr id="12343" name="Text Box 55"/>
          <p:cNvSpPr txBox="1">
            <a:spLocks noChangeArrowheads="1"/>
          </p:cNvSpPr>
          <p:nvPr/>
        </p:nvSpPr>
        <p:spPr bwMode="auto">
          <a:xfrm>
            <a:off x="3340100" y="3340100"/>
            <a:ext cx="430213" cy="274638"/>
          </a:xfrm>
          <a:prstGeom prst="rect">
            <a:avLst/>
          </a:prstGeom>
          <a:noFill/>
          <a:ln w="9525">
            <a:noFill/>
            <a:miter lim="800000"/>
            <a:headEnd/>
            <a:tailEnd/>
          </a:ln>
          <a:effectLst/>
        </p:spPr>
        <p:txBody>
          <a:bodyPr>
            <a:spAutoFit/>
          </a:bodyPr>
          <a:lstStyle/>
          <a:p>
            <a:pPr>
              <a:spcBef>
                <a:spcPct val="50000"/>
              </a:spcBef>
            </a:pPr>
            <a:r>
              <a:rPr lang="en-US" sz="1200">
                <a:solidFill>
                  <a:srgbClr val="00FF00"/>
                </a:solidFill>
              </a:rPr>
              <a:t>VT’</a:t>
            </a:r>
          </a:p>
        </p:txBody>
      </p:sp>
      <p:sp>
        <p:nvSpPr>
          <p:cNvPr id="12344" name="Oval 56"/>
          <p:cNvSpPr>
            <a:spLocks noChangeArrowheads="1"/>
          </p:cNvSpPr>
          <p:nvPr/>
        </p:nvSpPr>
        <p:spPr bwMode="auto">
          <a:xfrm>
            <a:off x="3840163" y="3505200"/>
            <a:ext cx="46037" cy="46038"/>
          </a:xfrm>
          <a:prstGeom prst="ellipse">
            <a:avLst/>
          </a:prstGeom>
          <a:solidFill>
            <a:srgbClr val="00FF00"/>
          </a:solidFill>
          <a:ln w="9525">
            <a:solidFill>
              <a:schemeClr val="tx1"/>
            </a:solidFill>
            <a:round/>
            <a:headEnd/>
            <a:tailEnd/>
          </a:ln>
          <a:effectLst/>
        </p:spPr>
        <p:txBody>
          <a:bodyPr wrap="none" anchor="ctr"/>
          <a:lstStyle/>
          <a:p>
            <a:endParaRPr lang="en-US"/>
          </a:p>
        </p:txBody>
      </p:sp>
      <p:sp>
        <p:nvSpPr>
          <p:cNvPr id="12346" name="Arc 58"/>
          <p:cNvSpPr>
            <a:spLocks/>
          </p:cNvSpPr>
          <p:nvPr/>
        </p:nvSpPr>
        <p:spPr bwMode="auto">
          <a:xfrm rot="5400000">
            <a:off x="2967831" y="3205957"/>
            <a:ext cx="1325563" cy="2692400"/>
          </a:xfrm>
          <a:custGeom>
            <a:avLst/>
            <a:gdLst>
              <a:gd name="G0" fmla="+- 0 0 0"/>
              <a:gd name="G1" fmla="+- 21556 0 0"/>
              <a:gd name="G2" fmla="+- 21600 0 0"/>
              <a:gd name="T0" fmla="*/ 1379 w 10610"/>
              <a:gd name="T1" fmla="*/ 0 h 21556"/>
              <a:gd name="T2" fmla="*/ 10610 w 10610"/>
              <a:gd name="T3" fmla="*/ 2742 h 21556"/>
              <a:gd name="T4" fmla="*/ 0 w 10610"/>
              <a:gd name="T5" fmla="*/ 21556 h 21556"/>
            </a:gdLst>
            <a:ahLst/>
            <a:cxnLst>
              <a:cxn ang="0">
                <a:pos x="T0" y="T1"/>
              </a:cxn>
              <a:cxn ang="0">
                <a:pos x="T2" y="T3"/>
              </a:cxn>
              <a:cxn ang="0">
                <a:pos x="T4" y="T5"/>
              </a:cxn>
            </a:cxnLst>
            <a:rect l="0" t="0" r="r" b="b"/>
            <a:pathLst>
              <a:path w="10610" h="21556" fill="none" extrusionOk="0">
                <a:moveTo>
                  <a:pt x="1378" y="0"/>
                </a:moveTo>
                <a:cubicBezTo>
                  <a:pt x="4623" y="207"/>
                  <a:pt x="7778" y="1144"/>
                  <a:pt x="10610" y="2741"/>
                </a:cubicBezTo>
              </a:path>
              <a:path w="10610" h="21556" stroke="0" extrusionOk="0">
                <a:moveTo>
                  <a:pt x="1378" y="0"/>
                </a:moveTo>
                <a:cubicBezTo>
                  <a:pt x="4623" y="207"/>
                  <a:pt x="7778" y="1144"/>
                  <a:pt x="10610" y="2741"/>
                </a:cubicBezTo>
                <a:lnTo>
                  <a:pt x="0" y="21556"/>
                </a:lnTo>
                <a:close/>
              </a:path>
            </a:pathLst>
          </a:custGeom>
          <a:noFill/>
          <a:ln w="9525">
            <a:solidFill>
              <a:schemeClr val="tx1"/>
            </a:solidFill>
            <a:round/>
            <a:headEnd/>
            <a:tailEnd/>
          </a:ln>
          <a:effectLst/>
        </p:spPr>
        <p:txBody>
          <a:bodyPr wrap="none" anchor="ctr"/>
          <a:lstStyle/>
          <a:p>
            <a:endParaRPr lang="en-US"/>
          </a:p>
        </p:txBody>
      </p:sp>
      <p:sp>
        <p:nvSpPr>
          <p:cNvPr id="12347" name="Text Box 59"/>
          <p:cNvSpPr txBox="1">
            <a:spLocks noChangeArrowheads="1"/>
          </p:cNvSpPr>
          <p:nvPr/>
        </p:nvSpPr>
        <p:spPr bwMode="auto">
          <a:xfrm>
            <a:off x="5108575" y="4117975"/>
            <a:ext cx="515938"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2</a:t>
            </a:r>
            <a:endParaRPr lang="en-US" sz="1400"/>
          </a:p>
        </p:txBody>
      </p:sp>
      <p:sp>
        <p:nvSpPr>
          <p:cNvPr id="12348" name="Line 60"/>
          <p:cNvSpPr>
            <a:spLocks noChangeShapeType="1"/>
          </p:cNvSpPr>
          <p:nvPr/>
        </p:nvSpPr>
        <p:spPr bwMode="auto">
          <a:xfrm flipV="1">
            <a:off x="4976813" y="2665413"/>
            <a:ext cx="0" cy="1385887"/>
          </a:xfrm>
          <a:prstGeom prst="line">
            <a:avLst/>
          </a:prstGeom>
          <a:noFill/>
          <a:ln w="9525">
            <a:solidFill>
              <a:schemeClr val="tx1"/>
            </a:solidFill>
            <a:round/>
            <a:headEnd/>
            <a:tailEnd/>
          </a:ln>
          <a:effectLst/>
        </p:spPr>
        <p:txBody>
          <a:bodyPr/>
          <a:lstStyle/>
          <a:p>
            <a:endParaRPr lang="en-US"/>
          </a:p>
        </p:txBody>
      </p:sp>
      <p:sp>
        <p:nvSpPr>
          <p:cNvPr id="12349" name="Text Box 61"/>
          <p:cNvSpPr txBox="1">
            <a:spLocks noChangeArrowheads="1"/>
          </p:cNvSpPr>
          <p:nvPr/>
        </p:nvSpPr>
        <p:spPr bwMode="auto">
          <a:xfrm>
            <a:off x="5046663" y="2517775"/>
            <a:ext cx="515937"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2</a:t>
            </a:r>
            <a:r>
              <a:rPr lang="en-US" sz="1400">
                <a:latin typeface="Arial Unicode MS" pitchFamily="34" charset="-12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wipe(up)">
                                      <p:cBhvr>
                                        <p:cTn id="7" dur="500"/>
                                        <p:tgtEl>
                                          <p:spTgt spid="1229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297"/>
                                        </p:tgtEl>
                                        <p:attrNameLst>
                                          <p:attrName>style.visibility</p:attrName>
                                        </p:attrNameLst>
                                      </p:cBhvr>
                                      <p:to>
                                        <p:strVal val="visible"/>
                                      </p:to>
                                    </p:set>
                                    <p:animEffect transition="in" filter="wipe(up)">
                                      <p:cBhvr>
                                        <p:cTn id="12" dur="500"/>
                                        <p:tgtEl>
                                          <p:spTgt spid="1229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4"/>
                                        </p:tgtEl>
                                        <p:attrNameLst>
                                          <p:attrName>style.visibility</p:attrName>
                                        </p:attrNameLst>
                                      </p:cBhvr>
                                      <p:to>
                                        <p:strVal val="visible"/>
                                      </p:to>
                                    </p:set>
                                    <p:animEffect transition="in" filter="wipe(left)">
                                      <p:cBhvr>
                                        <p:cTn id="17" dur="500"/>
                                        <p:tgtEl>
                                          <p:spTgt spid="12294"/>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2293"/>
                                        </p:tgtEl>
                                        <p:attrNameLst>
                                          <p:attrName>style.visibility</p:attrName>
                                        </p:attrNameLst>
                                      </p:cBhvr>
                                      <p:to>
                                        <p:strVal val="visible"/>
                                      </p:to>
                                    </p:set>
                                    <p:animEffect transition="in" filter="wipe(down)">
                                      <p:cBhvr>
                                        <p:cTn id="20" dur="500"/>
                                        <p:tgtEl>
                                          <p:spTgt spid="12293"/>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2295"/>
                                        </p:tgtEl>
                                        <p:attrNameLst>
                                          <p:attrName>style.visibility</p:attrName>
                                        </p:attrNameLst>
                                      </p:cBhvr>
                                      <p:to>
                                        <p:strVal val="visible"/>
                                      </p:to>
                                    </p:set>
                                    <p:animEffect transition="in" filter="wipe(down)">
                                      <p:cBhvr>
                                        <p:cTn id="23" dur="500"/>
                                        <p:tgtEl>
                                          <p:spTgt spid="1229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2298"/>
                                        </p:tgtEl>
                                        <p:attrNameLst>
                                          <p:attrName>style.visibility</p:attrName>
                                        </p:attrNameLst>
                                      </p:cBhvr>
                                      <p:to>
                                        <p:strVal val="visible"/>
                                      </p:to>
                                    </p:set>
                                    <p:animEffect transition="in" filter="wipe(down)">
                                      <p:cBhvr>
                                        <p:cTn id="28" dur="500"/>
                                        <p:tgtEl>
                                          <p:spTgt spid="1229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2299"/>
                                        </p:tgtEl>
                                        <p:attrNameLst>
                                          <p:attrName>style.visibility</p:attrName>
                                        </p:attrNameLst>
                                      </p:cBhvr>
                                      <p:to>
                                        <p:strVal val="visible"/>
                                      </p:to>
                                    </p:set>
                                    <p:animEffect transition="in" filter="wipe(down)">
                                      <p:cBhvr>
                                        <p:cTn id="33" dur="500"/>
                                        <p:tgtEl>
                                          <p:spTgt spid="1229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2300"/>
                                        </p:tgtEl>
                                        <p:attrNameLst>
                                          <p:attrName>style.visibility</p:attrName>
                                        </p:attrNameLst>
                                      </p:cBhvr>
                                      <p:to>
                                        <p:strVal val="visible"/>
                                      </p:to>
                                    </p:set>
                                    <p:animEffect transition="in" filter="wipe(down)">
                                      <p:cBhvr>
                                        <p:cTn id="38" dur="500"/>
                                        <p:tgtEl>
                                          <p:spTgt spid="12300"/>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2306"/>
                                        </p:tgtEl>
                                        <p:attrNameLst>
                                          <p:attrName>style.visibility</p:attrName>
                                        </p:attrNameLst>
                                      </p:cBhvr>
                                      <p:to>
                                        <p:strVal val="visible"/>
                                      </p:to>
                                    </p:set>
                                    <p:animEffect transition="in" filter="wipe(down)">
                                      <p:cBhvr>
                                        <p:cTn id="41" dur="500"/>
                                        <p:tgtEl>
                                          <p:spTgt spid="1230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2301"/>
                                        </p:tgtEl>
                                        <p:attrNameLst>
                                          <p:attrName>style.visibility</p:attrName>
                                        </p:attrNameLst>
                                      </p:cBhvr>
                                      <p:to>
                                        <p:strVal val="visible"/>
                                      </p:to>
                                    </p:set>
                                    <p:animEffect transition="in" filter="wipe(down)">
                                      <p:cBhvr>
                                        <p:cTn id="46" dur="500"/>
                                        <p:tgtEl>
                                          <p:spTgt spid="12301"/>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grpId="0" nodeType="clickEffect">
                                  <p:stCondLst>
                                    <p:cond delay="0"/>
                                  </p:stCondLst>
                                  <p:childTnLst>
                                    <p:set>
                                      <p:cBhvr>
                                        <p:cTn id="50" dur="1" fill="hold">
                                          <p:stCondLst>
                                            <p:cond delay="0"/>
                                          </p:stCondLst>
                                        </p:cTn>
                                        <p:tgtEl>
                                          <p:spTgt spid="12302"/>
                                        </p:tgtEl>
                                        <p:attrNameLst>
                                          <p:attrName>style.visibility</p:attrName>
                                        </p:attrNameLst>
                                      </p:cBhvr>
                                      <p:to>
                                        <p:strVal val="visible"/>
                                      </p:to>
                                    </p:set>
                                    <p:animEffect transition="in" filter="wipe(right)">
                                      <p:cBhvr>
                                        <p:cTn id="51" dur="500"/>
                                        <p:tgtEl>
                                          <p:spTgt spid="1230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2303"/>
                                        </p:tgtEl>
                                        <p:attrNameLst>
                                          <p:attrName>style.visibility</p:attrName>
                                        </p:attrNameLst>
                                      </p:cBhvr>
                                      <p:to>
                                        <p:strVal val="visible"/>
                                      </p:to>
                                    </p:set>
                                    <p:animEffect transition="in" filter="wipe(down)">
                                      <p:cBhvr>
                                        <p:cTn id="56" dur="500"/>
                                        <p:tgtEl>
                                          <p:spTgt spid="12303"/>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12304"/>
                                        </p:tgtEl>
                                        <p:attrNameLst>
                                          <p:attrName>style.visibility</p:attrName>
                                        </p:attrNameLst>
                                      </p:cBhvr>
                                      <p:to>
                                        <p:strVal val="visible"/>
                                      </p:to>
                                    </p:set>
                                    <p:animEffect transition="in" filter="wipe(down)">
                                      <p:cBhvr>
                                        <p:cTn id="59" dur="500"/>
                                        <p:tgtEl>
                                          <p:spTgt spid="12304"/>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2305"/>
                                        </p:tgtEl>
                                        <p:attrNameLst>
                                          <p:attrName>style.visibility</p:attrName>
                                        </p:attrNameLst>
                                      </p:cBhvr>
                                      <p:to>
                                        <p:strVal val="visible"/>
                                      </p:to>
                                    </p:set>
                                    <p:animEffect transition="in" filter="wipe(down)">
                                      <p:cBhvr>
                                        <p:cTn id="64" dur="500"/>
                                        <p:tgtEl>
                                          <p:spTgt spid="12305"/>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2307"/>
                                        </p:tgtEl>
                                        <p:attrNameLst>
                                          <p:attrName>style.visibility</p:attrName>
                                        </p:attrNameLst>
                                      </p:cBhvr>
                                      <p:to>
                                        <p:strVal val="visible"/>
                                      </p:to>
                                    </p:set>
                                    <p:animEffect transition="in" filter="wipe(down)">
                                      <p:cBhvr>
                                        <p:cTn id="69" dur="500"/>
                                        <p:tgtEl>
                                          <p:spTgt spid="12307"/>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12308"/>
                                        </p:tgtEl>
                                        <p:attrNameLst>
                                          <p:attrName>style.visibility</p:attrName>
                                        </p:attrNameLst>
                                      </p:cBhvr>
                                      <p:to>
                                        <p:strVal val="visible"/>
                                      </p:to>
                                    </p:set>
                                    <p:animEffect transition="in" filter="wipe(left)">
                                      <p:cBhvr>
                                        <p:cTn id="74" dur="500"/>
                                        <p:tgtEl>
                                          <p:spTgt spid="12308"/>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12309"/>
                                        </p:tgtEl>
                                        <p:attrNameLst>
                                          <p:attrName>style.visibility</p:attrName>
                                        </p:attrNameLst>
                                      </p:cBhvr>
                                      <p:to>
                                        <p:strVal val="visible"/>
                                      </p:to>
                                    </p:set>
                                    <p:animEffect transition="in" filter="wipe(down)">
                                      <p:cBhvr>
                                        <p:cTn id="79" dur="500"/>
                                        <p:tgtEl>
                                          <p:spTgt spid="12309"/>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2310"/>
                                        </p:tgtEl>
                                        <p:attrNameLst>
                                          <p:attrName>style.visibility</p:attrName>
                                        </p:attrNameLst>
                                      </p:cBhvr>
                                      <p:to>
                                        <p:strVal val="visible"/>
                                      </p:to>
                                    </p:set>
                                    <p:animEffect transition="in" filter="wipe(down)">
                                      <p:cBhvr>
                                        <p:cTn id="82" dur="500"/>
                                        <p:tgtEl>
                                          <p:spTgt spid="1231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12311"/>
                                        </p:tgtEl>
                                        <p:attrNameLst>
                                          <p:attrName>style.visibility</p:attrName>
                                        </p:attrNameLst>
                                      </p:cBhvr>
                                      <p:to>
                                        <p:strVal val="visible"/>
                                      </p:to>
                                    </p:set>
                                    <p:animEffect transition="in" filter="wipe(down)">
                                      <p:cBhvr>
                                        <p:cTn id="87" dur="500"/>
                                        <p:tgtEl>
                                          <p:spTgt spid="1231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12312"/>
                                        </p:tgtEl>
                                        <p:attrNameLst>
                                          <p:attrName>style.visibility</p:attrName>
                                        </p:attrNameLst>
                                      </p:cBhvr>
                                      <p:to>
                                        <p:strVal val="visible"/>
                                      </p:to>
                                    </p:set>
                                    <p:animEffect transition="in" filter="wipe(up)">
                                      <p:cBhvr>
                                        <p:cTn id="92" dur="500"/>
                                        <p:tgtEl>
                                          <p:spTgt spid="12312"/>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12314"/>
                                        </p:tgtEl>
                                        <p:attrNameLst>
                                          <p:attrName>style.visibility</p:attrName>
                                        </p:attrNameLst>
                                      </p:cBhvr>
                                      <p:to>
                                        <p:strVal val="visible"/>
                                      </p:to>
                                    </p:set>
                                    <p:animEffect transition="in" filter="wipe(down)">
                                      <p:cBhvr>
                                        <p:cTn id="97" dur="500"/>
                                        <p:tgtEl>
                                          <p:spTgt spid="12314"/>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12315"/>
                                        </p:tgtEl>
                                        <p:attrNameLst>
                                          <p:attrName>style.visibility</p:attrName>
                                        </p:attrNameLst>
                                      </p:cBhvr>
                                      <p:to>
                                        <p:strVal val="visible"/>
                                      </p:to>
                                    </p:set>
                                    <p:animEffect transition="in" filter="wipe(down)">
                                      <p:cBhvr>
                                        <p:cTn id="100" dur="500"/>
                                        <p:tgtEl>
                                          <p:spTgt spid="12315"/>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childTnLst>
                                    <p:set>
                                      <p:cBhvr>
                                        <p:cTn id="104" dur="1" fill="hold">
                                          <p:stCondLst>
                                            <p:cond delay="0"/>
                                          </p:stCondLst>
                                        </p:cTn>
                                        <p:tgtEl>
                                          <p:spTgt spid="12313"/>
                                        </p:tgtEl>
                                        <p:attrNameLst>
                                          <p:attrName>style.visibility</p:attrName>
                                        </p:attrNameLst>
                                      </p:cBhvr>
                                      <p:to>
                                        <p:strVal val="visible"/>
                                      </p:to>
                                    </p:set>
                                    <p:animEffect transition="in" filter="wipe(left)">
                                      <p:cBhvr>
                                        <p:cTn id="105" dur="500"/>
                                        <p:tgtEl>
                                          <p:spTgt spid="12313"/>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12316"/>
                                        </p:tgtEl>
                                        <p:attrNameLst>
                                          <p:attrName>style.visibility</p:attrName>
                                        </p:attrNameLst>
                                      </p:cBhvr>
                                      <p:to>
                                        <p:strVal val="visible"/>
                                      </p:to>
                                    </p:set>
                                    <p:animEffect transition="in" filter="wipe(down)">
                                      <p:cBhvr>
                                        <p:cTn id="110" dur="500"/>
                                        <p:tgtEl>
                                          <p:spTgt spid="12316"/>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grpId="0" nodeType="clickEffect">
                                  <p:stCondLst>
                                    <p:cond delay="0"/>
                                  </p:stCondLst>
                                  <p:childTnLst>
                                    <p:set>
                                      <p:cBhvr>
                                        <p:cTn id="114" dur="1" fill="hold">
                                          <p:stCondLst>
                                            <p:cond delay="0"/>
                                          </p:stCondLst>
                                        </p:cTn>
                                        <p:tgtEl>
                                          <p:spTgt spid="12317"/>
                                        </p:tgtEl>
                                        <p:attrNameLst>
                                          <p:attrName>style.visibility</p:attrName>
                                        </p:attrNameLst>
                                      </p:cBhvr>
                                      <p:to>
                                        <p:strVal val="visible"/>
                                      </p:to>
                                    </p:set>
                                    <p:animEffect transition="in" filter="wipe(down)">
                                      <p:cBhvr>
                                        <p:cTn id="115" dur="500"/>
                                        <p:tgtEl>
                                          <p:spTgt spid="12317"/>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1" fill="hold" grpId="0" nodeType="clickEffect">
                                  <p:stCondLst>
                                    <p:cond delay="0"/>
                                  </p:stCondLst>
                                  <p:childTnLst>
                                    <p:set>
                                      <p:cBhvr>
                                        <p:cTn id="119" dur="1" fill="hold">
                                          <p:stCondLst>
                                            <p:cond delay="0"/>
                                          </p:stCondLst>
                                        </p:cTn>
                                        <p:tgtEl>
                                          <p:spTgt spid="12318"/>
                                        </p:tgtEl>
                                        <p:attrNameLst>
                                          <p:attrName>style.visibility</p:attrName>
                                        </p:attrNameLst>
                                      </p:cBhvr>
                                      <p:to>
                                        <p:strVal val="visible"/>
                                      </p:to>
                                    </p:set>
                                    <p:animEffect transition="in" filter="wipe(up)">
                                      <p:cBhvr>
                                        <p:cTn id="120" dur="500"/>
                                        <p:tgtEl>
                                          <p:spTgt spid="12318"/>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4" fill="hold" grpId="0" nodeType="clickEffect">
                                  <p:stCondLst>
                                    <p:cond delay="0"/>
                                  </p:stCondLst>
                                  <p:childTnLst>
                                    <p:set>
                                      <p:cBhvr>
                                        <p:cTn id="124" dur="1" fill="hold">
                                          <p:stCondLst>
                                            <p:cond delay="0"/>
                                          </p:stCondLst>
                                        </p:cTn>
                                        <p:tgtEl>
                                          <p:spTgt spid="12320"/>
                                        </p:tgtEl>
                                        <p:attrNameLst>
                                          <p:attrName>style.visibility</p:attrName>
                                        </p:attrNameLst>
                                      </p:cBhvr>
                                      <p:to>
                                        <p:strVal val="visible"/>
                                      </p:to>
                                    </p:set>
                                    <p:animEffect transition="in" filter="wipe(down)">
                                      <p:cBhvr>
                                        <p:cTn id="125" dur="500"/>
                                        <p:tgtEl>
                                          <p:spTgt spid="12320"/>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12319"/>
                                        </p:tgtEl>
                                        <p:attrNameLst>
                                          <p:attrName>style.visibility</p:attrName>
                                        </p:attrNameLst>
                                      </p:cBhvr>
                                      <p:to>
                                        <p:strVal val="visible"/>
                                      </p:to>
                                    </p:set>
                                    <p:animEffect transition="in" filter="wipe(down)">
                                      <p:cBhvr>
                                        <p:cTn id="130" dur="500"/>
                                        <p:tgtEl>
                                          <p:spTgt spid="12319"/>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8" fill="hold" grpId="0" nodeType="clickEffect">
                                  <p:stCondLst>
                                    <p:cond delay="0"/>
                                  </p:stCondLst>
                                  <p:childTnLst>
                                    <p:set>
                                      <p:cBhvr>
                                        <p:cTn id="134" dur="1" fill="hold">
                                          <p:stCondLst>
                                            <p:cond delay="0"/>
                                          </p:stCondLst>
                                        </p:cTn>
                                        <p:tgtEl>
                                          <p:spTgt spid="12321"/>
                                        </p:tgtEl>
                                        <p:attrNameLst>
                                          <p:attrName>style.visibility</p:attrName>
                                        </p:attrNameLst>
                                      </p:cBhvr>
                                      <p:to>
                                        <p:strVal val="visible"/>
                                      </p:to>
                                    </p:set>
                                    <p:animEffect transition="in" filter="wipe(left)">
                                      <p:cBhvr>
                                        <p:cTn id="135" dur="500"/>
                                        <p:tgtEl>
                                          <p:spTgt spid="12321"/>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12324"/>
                                        </p:tgtEl>
                                        <p:attrNameLst>
                                          <p:attrName>style.visibility</p:attrName>
                                        </p:attrNameLst>
                                      </p:cBhvr>
                                      <p:to>
                                        <p:strVal val="visible"/>
                                      </p:to>
                                    </p:set>
                                    <p:animEffect transition="in" filter="wipe(down)">
                                      <p:cBhvr>
                                        <p:cTn id="140" dur="500"/>
                                        <p:tgtEl>
                                          <p:spTgt spid="12324"/>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4" fill="hold" grpId="0" nodeType="clickEffect">
                                  <p:stCondLst>
                                    <p:cond delay="0"/>
                                  </p:stCondLst>
                                  <p:childTnLst>
                                    <p:set>
                                      <p:cBhvr>
                                        <p:cTn id="144" dur="1" fill="hold">
                                          <p:stCondLst>
                                            <p:cond delay="0"/>
                                          </p:stCondLst>
                                        </p:cTn>
                                        <p:tgtEl>
                                          <p:spTgt spid="12325"/>
                                        </p:tgtEl>
                                        <p:attrNameLst>
                                          <p:attrName>style.visibility</p:attrName>
                                        </p:attrNameLst>
                                      </p:cBhvr>
                                      <p:to>
                                        <p:strVal val="visible"/>
                                      </p:to>
                                    </p:set>
                                    <p:animEffect transition="in" filter="wipe(down)">
                                      <p:cBhvr>
                                        <p:cTn id="145" dur="500"/>
                                        <p:tgtEl>
                                          <p:spTgt spid="12325"/>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4" fill="hold" grpId="0" nodeType="clickEffect">
                                  <p:stCondLst>
                                    <p:cond delay="0"/>
                                  </p:stCondLst>
                                  <p:childTnLst>
                                    <p:set>
                                      <p:cBhvr>
                                        <p:cTn id="149" dur="1" fill="hold">
                                          <p:stCondLst>
                                            <p:cond delay="0"/>
                                          </p:stCondLst>
                                        </p:cTn>
                                        <p:tgtEl>
                                          <p:spTgt spid="12326"/>
                                        </p:tgtEl>
                                        <p:attrNameLst>
                                          <p:attrName>style.visibility</p:attrName>
                                        </p:attrNameLst>
                                      </p:cBhvr>
                                      <p:to>
                                        <p:strVal val="visible"/>
                                      </p:to>
                                    </p:set>
                                    <p:animEffect transition="in" filter="wipe(down)">
                                      <p:cBhvr>
                                        <p:cTn id="150" dur="500"/>
                                        <p:tgtEl>
                                          <p:spTgt spid="12326"/>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4" fill="hold" grpId="0" nodeType="clickEffect">
                                  <p:stCondLst>
                                    <p:cond delay="0"/>
                                  </p:stCondLst>
                                  <p:childTnLst>
                                    <p:set>
                                      <p:cBhvr>
                                        <p:cTn id="154" dur="1" fill="hold">
                                          <p:stCondLst>
                                            <p:cond delay="0"/>
                                          </p:stCondLst>
                                        </p:cTn>
                                        <p:tgtEl>
                                          <p:spTgt spid="12327"/>
                                        </p:tgtEl>
                                        <p:attrNameLst>
                                          <p:attrName>style.visibility</p:attrName>
                                        </p:attrNameLst>
                                      </p:cBhvr>
                                      <p:to>
                                        <p:strVal val="visible"/>
                                      </p:to>
                                    </p:set>
                                    <p:animEffect transition="in" filter="wipe(down)">
                                      <p:cBhvr>
                                        <p:cTn id="155" dur="500"/>
                                        <p:tgtEl>
                                          <p:spTgt spid="12327"/>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4" fill="hold" grpId="0" nodeType="clickEffect">
                                  <p:stCondLst>
                                    <p:cond delay="0"/>
                                  </p:stCondLst>
                                  <p:childTnLst>
                                    <p:set>
                                      <p:cBhvr>
                                        <p:cTn id="159" dur="1" fill="hold">
                                          <p:stCondLst>
                                            <p:cond delay="0"/>
                                          </p:stCondLst>
                                        </p:cTn>
                                        <p:tgtEl>
                                          <p:spTgt spid="12328"/>
                                        </p:tgtEl>
                                        <p:attrNameLst>
                                          <p:attrName>style.visibility</p:attrName>
                                        </p:attrNameLst>
                                      </p:cBhvr>
                                      <p:to>
                                        <p:strVal val="visible"/>
                                      </p:to>
                                    </p:set>
                                    <p:animEffect transition="in" filter="wipe(down)">
                                      <p:cBhvr>
                                        <p:cTn id="160" dur="500"/>
                                        <p:tgtEl>
                                          <p:spTgt spid="12328"/>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4" fill="hold" grpId="0" nodeType="clickEffect">
                                  <p:stCondLst>
                                    <p:cond delay="0"/>
                                  </p:stCondLst>
                                  <p:childTnLst>
                                    <p:set>
                                      <p:cBhvr>
                                        <p:cTn id="164" dur="1" fill="hold">
                                          <p:stCondLst>
                                            <p:cond delay="0"/>
                                          </p:stCondLst>
                                        </p:cTn>
                                        <p:tgtEl>
                                          <p:spTgt spid="12329"/>
                                        </p:tgtEl>
                                        <p:attrNameLst>
                                          <p:attrName>style.visibility</p:attrName>
                                        </p:attrNameLst>
                                      </p:cBhvr>
                                      <p:to>
                                        <p:strVal val="visible"/>
                                      </p:to>
                                    </p:set>
                                    <p:animEffect transition="in" filter="wipe(down)">
                                      <p:cBhvr>
                                        <p:cTn id="165" dur="500"/>
                                        <p:tgtEl>
                                          <p:spTgt spid="12329"/>
                                        </p:tgtEl>
                                      </p:cBhvr>
                                    </p:animEffect>
                                  </p:childTnLst>
                                </p:cTn>
                              </p:par>
                            </p:childTnLst>
                          </p:cTn>
                        </p:par>
                      </p:childTnLst>
                    </p:cTn>
                  </p:par>
                  <p:par>
                    <p:cTn id="166" fill="hold">
                      <p:stCondLst>
                        <p:cond delay="indefinite"/>
                      </p:stCondLst>
                      <p:childTnLst>
                        <p:par>
                          <p:cTn id="167" fill="hold">
                            <p:stCondLst>
                              <p:cond delay="0"/>
                            </p:stCondLst>
                            <p:childTnLst>
                              <p:par>
                                <p:cTn id="168" presetID="22" presetClass="entr" presetSubtype="4" fill="hold" grpId="0" nodeType="clickEffect">
                                  <p:stCondLst>
                                    <p:cond delay="0"/>
                                  </p:stCondLst>
                                  <p:childTnLst>
                                    <p:set>
                                      <p:cBhvr>
                                        <p:cTn id="169" dur="1" fill="hold">
                                          <p:stCondLst>
                                            <p:cond delay="0"/>
                                          </p:stCondLst>
                                        </p:cTn>
                                        <p:tgtEl>
                                          <p:spTgt spid="12330"/>
                                        </p:tgtEl>
                                        <p:attrNameLst>
                                          <p:attrName>style.visibility</p:attrName>
                                        </p:attrNameLst>
                                      </p:cBhvr>
                                      <p:to>
                                        <p:strVal val="visible"/>
                                      </p:to>
                                    </p:set>
                                    <p:animEffect transition="in" filter="wipe(down)">
                                      <p:cBhvr>
                                        <p:cTn id="170" dur="500"/>
                                        <p:tgtEl>
                                          <p:spTgt spid="12330"/>
                                        </p:tgtEl>
                                      </p:cBhvr>
                                    </p:animEffect>
                                  </p:childTnLst>
                                </p:cTn>
                              </p:par>
                            </p:childTnLst>
                          </p:cTn>
                        </p:par>
                      </p:childTnLst>
                    </p:cTn>
                  </p:par>
                  <p:par>
                    <p:cTn id="171" fill="hold">
                      <p:stCondLst>
                        <p:cond delay="indefinite"/>
                      </p:stCondLst>
                      <p:childTnLst>
                        <p:par>
                          <p:cTn id="172" fill="hold">
                            <p:stCondLst>
                              <p:cond delay="0"/>
                            </p:stCondLst>
                            <p:childTnLst>
                              <p:par>
                                <p:cTn id="173" presetID="22" presetClass="entr" presetSubtype="4" fill="hold" grpId="0" nodeType="clickEffect">
                                  <p:stCondLst>
                                    <p:cond delay="0"/>
                                  </p:stCondLst>
                                  <p:childTnLst>
                                    <p:set>
                                      <p:cBhvr>
                                        <p:cTn id="174" dur="1" fill="hold">
                                          <p:stCondLst>
                                            <p:cond delay="0"/>
                                          </p:stCondLst>
                                        </p:cTn>
                                        <p:tgtEl>
                                          <p:spTgt spid="12332"/>
                                        </p:tgtEl>
                                        <p:attrNameLst>
                                          <p:attrName>style.visibility</p:attrName>
                                        </p:attrNameLst>
                                      </p:cBhvr>
                                      <p:to>
                                        <p:strVal val="visible"/>
                                      </p:to>
                                    </p:set>
                                    <p:animEffect transition="in" filter="wipe(down)">
                                      <p:cBhvr>
                                        <p:cTn id="175" dur="500"/>
                                        <p:tgtEl>
                                          <p:spTgt spid="12332"/>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2" fill="hold" grpId="0" nodeType="clickEffect">
                                  <p:stCondLst>
                                    <p:cond delay="0"/>
                                  </p:stCondLst>
                                  <p:childTnLst>
                                    <p:set>
                                      <p:cBhvr>
                                        <p:cTn id="179" dur="1" fill="hold">
                                          <p:stCondLst>
                                            <p:cond delay="0"/>
                                          </p:stCondLst>
                                        </p:cTn>
                                        <p:tgtEl>
                                          <p:spTgt spid="12331"/>
                                        </p:tgtEl>
                                        <p:attrNameLst>
                                          <p:attrName>style.visibility</p:attrName>
                                        </p:attrNameLst>
                                      </p:cBhvr>
                                      <p:to>
                                        <p:strVal val="visible"/>
                                      </p:to>
                                    </p:set>
                                    <p:animEffect transition="in" filter="wipe(right)">
                                      <p:cBhvr>
                                        <p:cTn id="180" dur="500"/>
                                        <p:tgtEl>
                                          <p:spTgt spid="12331"/>
                                        </p:tgtEl>
                                      </p:cBhvr>
                                    </p:animEffect>
                                  </p:childTnLst>
                                </p:cTn>
                              </p:par>
                            </p:childTnLst>
                          </p:cTn>
                        </p:par>
                      </p:childTnLst>
                    </p:cTn>
                  </p:par>
                  <p:par>
                    <p:cTn id="181" fill="hold">
                      <p:stCondLst>
                        <p:cond delay="indefinite"/>
                      </p:stCondLst>
                      <p:childTnLst>
                        <p:par>
                          <p:cTn id="182" fill="hold">
                            <p:stCondLst>
                              <p:cond delay="0"/>
                            </p:stCondLst>
                            <p:childTnLst>
                              <p:par>
                                <p:cTn id="183" presetID="22" presetClass="entr" presetSubtype="4" fill="hold" grpId="0" nodeType="clickEffect">
                                  <p:stCondLst>
                                    <p:cond delay="0"/>
                                  </p:stCondLst>
                                  <p:childTnLst>
                                    <p:set>
                                      <p:cBhvr>
                                        <p:cTn id="184" dur="1" fill="hold">
                                          <p:stCondLst>
                                            <p:cond delay="0"/>
                                          </p:stCondLst>
                                        </p:cTn>
                                        <p:tgtEl>
                                          <p:spTgt spid="12335"/>
                                        </p:tgtEl>
                                        <p:attrNameLst>
                                          <p:attrName>style.visibility</p:attrName>
                                        </p:attrNameLst>
                                      </p:cBhvr>
                                      <p:to>
                                        <p:strVal val="visible"/>
                                      </p:to>
                                    </p:set>
                                    <p:animEffect transition="in" filter="wipe(down)">
                                      <p:cBhvr>
                                        <p:cTn id="185" dur="500"/>
                                        <p:tgtEl>
                                          <p:spTgt spid="12335"/>
                                        </p:tgtEl>
                                      </p:cBhvr>
                                    </p:animEffect>
                                  </p:childTnLst>
                                </p:cTn>
                              </p:par>
                            </p:childTnLst>
                          </p:cTn>
                        </p:par>
                      </p:childTnLst>
                    </p:cTn>
                  </p:par>
                  <p:par>
                    <p:cTn id="186" fill="hold">
                      <p:stCondLst>
                        <p:cond delay="indefinite"/>
                      </p:stCondLst>
                      <p:childTnLst>
                        <p:par>
                          <p:cTn id="187" fill="hold">
                            <p:stCondLst>
                              <p:cond delay="0"/>
                            </p:stCondLst>
                            <p:childTnLst>
                              <p:par>
                                <p:cTn id="188" presetID="22" presetClass="entr" presetSubtype="4" fill="hold" grpId="0" nodeType="clickEffect">
                                  <p:stCondLst>
                                    <p:cond delay="0"/>
                                  </p:stCondLst>
                                  <p:childTnLst>
                                    <p:set>
                                      <p:cBhvr>
                                        <p:cTn id="189" dur="1" fill="hold">
                                          <p:stCondLst>
                                            <p:cond delay="0"/>
                                          </p:stCondLst>
                                        </p:cTn>
                                        <p:tgtEl>
                                          <p:spTgt spid="12333"/>
                                        </p:tgtEl>
                                        <p:attrNameLst>
                                          <p:attrName>style.visibility</p:attrName>
                                        </p:attrNameLst>
                                      </p:cBhvr>
                                      <p:to>
                                        <p:strVal val="visible"/>
                                      </p:to>
                                    </p:set>
                                    <p:animEffect transition="in" filter="wipe(down)">
                                      <p:cBhvr>
                                        <p:cTn id="190" dur="500"/>
                                        <p:tgtEl>
                                          <p:spTgt spid="12333"/>
                                        </p:tgtEl>
                                      </p:cBhvr>
                                    </p:animEffect>
                                  </p:childTnLst>
                                </p:cTn>
                              </p:par>
                            </p:childTnLst>
                          </p:cTn>
                        </p:par>
                      </p:childTnLst>
                    </p:cTn>
                  </p:par>
                  <p:par>
                    <p:cTn id="191" fill="hold">
                      <p:stCondLst>
                        <p:cond delay="indefinite"/>
                      </p:stCondLst>
                      <p:childTnLst>
                        <p:par>
                          <p:cTn id="192" fill="hold">
                            <p:stCondLst>
                              <p:cond delay="0"/>
                            </p:stCondLst>
                            <p:childTnLst>
                              <p:par>
                                <p:cTn id="193" presetID="22" presetClass="entr" presetSubtype="4" fill="hold" grpId="0" nodeType="clickEffect">
                                  <p:stCondLst>
                                    <p:cond delay="0"/>
                                  </p:stCondLst>
                                  <p:childTnLst>
                                    <p:set>
                                      <p:cBhvr>
                                        <p:cTn id="194" dur="1" fill="hold">
                                          <p:stCondLst>
                                            <p:cond delay="0"/>
                                          </p:stCondLst>
                                        </p:cTn>
                                        <p:tgtEl>
                                          <p:spTgt spid="12334"/>
                                        </p:tgtEl>
                                        <p:attrNameLst>
                                          <p:attrName>style.visibility</p:attrName>
                                        </p:attrNameLst>
                                      </p:cBhvr>
                                      <p:to>
                                        <p:strVal val="visible"/>
                                      </p:to>
                                    </p:set>
                                    <p:animEffect transition="in" filter="wipe(down)">
                                      <p:cBhvr>
                                        <p:cTn id="195" dur="500"/>
                                        <p:tgtEl>
                                          <p:spTgt spid="12334"/>
                                        </p:tgtEl>
                                      </p:cBhvr>
                                    </p:animEffect>
                                  </p:childTnLst>
                                </p:cTn>
                              </p:par>
                            </p:childTnLst>
                          </p:cTn>
                        </p:par>
                      </p:childTnLst>
                    </p:cTn>
                  </p:par>
                  <p:par>
                    <p:cTn id="196" fill="hold">
                      <p:stCondLst>
                        <p:cond delay="indefinite"/>
                      </p:stCondLst>
                      <p:childTnLst>
                        <p:par>
                          <p:cTn id="197" fill="hold">
                            <p:stCondLst>
                              <p:cond delay="0"/>
                            </p:stCondLst>
                            <p:childTnLst>
                              <p:par>
                                <p:cTn id="198" presetID="22" presetClass="entr" presetSubtype="1" fill="hold" grpId="0" nodeType="clickEffect">
                                  <p:stCondLst>
                                    <p:cond delay="0"/>
                                  </p:stCondLst>
                                  <p:childTnLst>
                                    <p:set>
                                      <p:cBhvr>
                                        <p:cTn id="199" dur="1" fill="hold">
                                          <p:stCondLst>
                                            <p:cond delay="0"/>
                                          </p:stCondLst>
                                        </p:cTn>
                                        <p:tgtEl>
                                          <p:spTgt spid="12336"/>
                                        </p:tgtEl>
                                        <p:attrNameLst>
                                          <p:attrName>style.visibility</p:attrName>
                                        </p:attrNameLst>
                                      </p:cBhvr>
                                      <p:to>
                                        <p:strVal val="visible"/>
                                      </p:to>
                                    </p:set>
                                    <p:animEffect transition="in" filter="wipe(up)">
                                      <p:cBhvr>
                                        <p:cTn id="200" dur="500"/>
                                        <p:tgtEl>
                                          <p:spTgt spid="12336"/>
                                        </p:tgtEl>
                                      </p:cBhvr>
                                    </p:animEffect>
                                  </p:childTnLst>
                                </p:cTn>
                              </p:par>
                            </p:childTnLst>
                          </p:cTn>
                        </p:par>
                      </p:childTnLst>
                    </p:cTn>
                  </p:par>
                  <p:par>
                    <p:cTn id="201" fill="hold">
                      <p:stCondLst>
                        <p:cond delay="indefinite"/>
                      </p:stCondLst>
                      <p:childTnLst>
                        <p:par>
                          <p:cTn id="202" fill="hold">
                            <p:stCondLst>
                              <p:cond delay="0"/>
                            </p:stCondLst>
                            <p:childTnLst>
                              <p:par>
                                <p:cTn id="203" presetID="22" presetClass="entr" presetSubtype="4" fill="hold" grpId="0" nodeType="clickEffect">
                                  <p:stCondLst>
                                    <p:cond delay="0"/>
                                  </p:stCondLst>
                                  <p:childTnLst>
                                    <p:set>
                                      <p:cBhvr>
                                        <p:cTn id="204" dur="1" fill="hold">
                                          <p:stCondLst>
                                            <p:cond delay="0"/>
                                          </p:stCondLst>
                                        </p:cTn>
                                        <p:tgtEl>
                                          <p:spTgt spid="12337"/>
                                        </p:tgtEl>
                                        <p:attrNameLst>
                                          <p:attrName>style.visibility</p:attrName>
                                        </p:attrNameLst>
                                      </p:cBhvr>
                                      <p:to>
                                        <p:strVal val="visible"/>
                                      </p:to>
                                    </p:set>
                                    <p:animEffect transition="in" filter="wipe(down)">
                                      <p:cBhvr>
                                        <p:cTn id="205" dur="500"/>
                                        <p:tgtEl>
                                          <p:spTgt spid="12337"/>
                                        </p:tgtEl>
                                      </p:cBhvr>
                                    </p:animEffect>
                                  </p:childTnLst>
                                </p:cTn>
                              </p:par>
                            </p:childTnLst>
                          </p:cTn>
                        </p:par>
                      </p:childTnLst>
                    </p:cTn>
                  </p:par>
                  <p:par>
                    <p:cTn id="206" fill="hold">
                      <p:stCondLst>
                        <p:cond delay="indefinite"/>
                      </p:stCondLst>
                      <p:childTnLst>
                        <p:par>
                          <p:cTn id="207" fill="hold">
                            <p:stCondLst>
                              <p:cond delay="0"/>
                            </p:stCondLst>
                            <p:childTnLst>
                              <p:par>
                                <p:cTn id="208" presetID="22" presetClass="entr" presetSubtype="4" fill="hold" grpId="0" nodeType="clickEffect">
                                  <p:stCondLst>
                                    <p:cond delay="0"/>
                                  </p:stCondLst>
                                  <p:childTnLst>
                                    <p:set>
                                      <p:cBhvr>
                                        <p:cTn id="209" dur="1" fill="hold">
                                          <p:stCondLst>
                                            <p:cond delay="0"/>
                                          </p:stCondLst>
                                        </p:cTn>
                                        <p:tgtEl>
                                          <p:spTgt spid="12338"/>
                                        </p:tgtEl>
                                        <p:attrNameLst>
                                          <p:attrName>style.visibility</p:attrName>
                                        </p:attrNameLst>
                                      </p:cBhvr>
                                      <p:to>
                                        <p:strVal val="visible"/>
                                      </p:to>
                                    </p:set>
                                    <p:animEffect transition="in" filter="wipe(down)">
                                      <p:cBhvr>
                                        <p:cTn id="210" dur="500"/>
                                        <p:tgtEl>
                                          <p:spTgt spid="12338"/>
                                        </p:tgtEl>
                                      </p:cBhvr>
                                    </p:animEffect>
                                  </p:childTnLst>
                                </p:cTn>
                              </p:par>
                            </p:childTnLst>
                          </p:cTn>
                        </p:par>
                      </p:childTnLst>
                    </p:cTn>
                  </p:par>
                  <p:par>
                    <p:cTn id="211" fill="hold">
                      <p:stCondLst>
                        <p:cond delay="indefinite"/>
                      </p:stCondLst>
                      <p:childTnLst>
                        <p:par>
                          <p:cTn id="212" fill="hold">
                            <p:stCondLst>
                              <p:cond delay="0"/>
                            </p:stCondLst>
                            <p:childTnLst>
                              <p:par>
                                <p:cTn id="213" presetID="22" presetClass="entr" presetSubtype="4" fill="hold" grpId="0" nodeType="clickEffect">
                                  <p:stCondLst>
                                    <p:cond delay="0"/>
                                  </p:stCondLst>
                                  <p:childTnLst>
                                    <p:set>
                                      <p:cBhvr>
                                        <p:cTn id="214" dur="1" fill="hold">
                                          <p:stCondLst>
                                            <p:cond delay="0"/>
                                          </p:stCondLst>
                                        </p:cTn>
                                        <p:tgtEl>
                                          <p:spTgt spid="12339"/>
                                        </p:tgtEl>
                                        <p:attrNameLst>
                                          <p:attrName>style.visibility</p:attrName>
                                        </p:attrNameLst>
                                      </p:cBhvr>
                                      <p:to>
                                        <p:strVal val="visible"/>
                                      </p:to>
                                    </p:set>
                                    <p:animEffect transition="in" filter="wipe(down)">
                                      <p:cBhvr>
                                        <p:cTn id="215" dur="500"/>
                                        <p:tgtEl>
                                          <p:spTgt spid="12339"/>
                                        </p:tgtEl>
                                      </p:cBhvr>
                                    </p:animEffect>
                                  </p:childTnLst>
                                </p:cTn>
                              </p:par>
                            </p:childTnLst>
                          </p:cTn>
                        </p:par>
                      </p:childTnLst>
                    </p:cTn>
                  </p:par>
                  <p:par>
                    <p:cTn id="216" fill="hold">
                      <p:stCondLst>
                        <p:cond delay="indefinite"/>
                      </p:stCondLst>
                      <p:childTnLst>
                        <p:par>
                          <p:cTn id="217" fill="hold">
                            <p:stCondLst>
                              <p:cond delay="0"/>
                            </p:stCondLst>
                            <p:childTnLst>
                              <p:par>
                                <p:cTn id="218" presetID="22" presetClass="entr" presetSubtype="4" fill="hold" grpId="0" nodeType="clickEffect">
                                  <p:stCondLst>
                                    <p:cond delay="0"/>
                                  </p:stCondLst>
                                  <p:childTnLst>
                                    <p:set>
                                      <p:cBhvr>
                                        <p:cTn id="219" dur="1" fill="hold">
                                          <p:stCondLst>
                                            <p:cond delay="0"/>
                                          </p:stCondLst>
                                        </p:cTn>
                                        <p:tgtEl>
                                          <p:spTgt spid="12340"/>
                                        </p:tgtEl>
                                        <p:attrNameLst>
                                          <p:attrName>style.visibility</p:attrName>
                                        </p:attrNameLst>
                                      </p:cBhvr>
                                      <p:to>
                                        <p:strVal val="visible"/>
                                      </p:to>
                                    </p:set>
                                    <p:animEffect transition="in" filter="wipe(down)">
                                      <p:cBhvr>
                                        <p:cTn id="220" dur="500"/>
                                        <p:tgtEl>
                                          <p:spTgt spid="12340"/>
                                        </p:tgtEl>
                                      </p:cBhvr>
                                    </p:animEffect>
                                  </p:childTnLst>
                                </p:cTn>
                              </p:par>
                            </p:childTnLst>
                          </p:cTn>
                        </p:par>
                      </p:childTnLst>
                    </p:cTn>
                  </p:par>
                  <p:par>
                    <p:cTn id="221" fill="hold">
                      <p:stCondLst>
                        <p:cond delay="indefinite"/>
                      </p:stCondLst>
                      <p:childTnLst>
                        <p:par>
                          <p:cTn id="222" fill="hold">
                            <p:stCondLst>
                              <p:cond delay="0"/>
                            </p:stCondLst>
                            <p:childTnLst>
                              <p:par>
                                <p:cTn id="223" presetID="22" presetClass="entr" presetSubtype="4" fill="hold" grpId="0" nodeType="clickEffect">
                                  <p:stCondLst>
                                    <p:cond delay="0"/>
                                  </p:stCondLst>
                                  <p:childTnLst>
                                    <p:set>
                                      <p:cBhvr>
                                        <p:cTn id="224" dur="1" fill="hold">
                                          <p:stCondLst>
                                            <p:cond delay="0"/>
                                          </p:stCondLst>
                                        </p:cTn>
                                        <p:tgtEl>
                                          <p:spTgt spid="12342"/>
                                        </p:tgtEl>
                                        <p:attrNameLst>
                                          <p:attrName>style.visibility</p:attrName>
                                        </p:attrNameLst>
                                      </p:cBhvr>
                                      <p:to>
                                        <p:strVal val="visible"/>
                                      </p:to>
                                    </p:set>
                                    <p:animEffect transition="in" filter="wipe(down)">
                                      <p:cBhvr>
                                        <p:cTn id="225" dur="500"/>
                                        <p:tgtEl>
                                          <p:spTgt spid="12342"/>
                                        </p:tgtEl>
                                      </p:cBhvr>
                                    </p:animEffect>
                                  </p:childTnLst>
                                </p:cTn>
                              </p:par>
                            </p:childTnLst>
                          </p:cTn>
                        </p:par>
                      </p:childTnLst>
                    </p:cTn>
                  </p:par>
                  <p:par>
                    <p:cTn id="226" fill="hold">
                      <p:stCondLst>
                        <p:cond delay="indefinite"/>
                      </p:stCondLst>
                      <p:childTnLst>
                        <p:par>
                          <p:cTn id="227" fill="hold">
                            <p:stCondLst>
                              <p:cond delay="0"/>
                            </p:stCondLst>
                            <p:childTnLst>
                              <p:par>
                                <p:cTn id="228" presetID="22" presetClass="entr" presetSubtype="4" fill="hold" grpId="0" nodeType="clickEffect">
                                  <p:stCondLst>
                                    <p:cond delay="0"/>
                                  </p:stCondLst>
                                  <p:childTnLst>
                                    <p:set>
                                      <p:cBhvr>
                                        <p:cTn id="229" dur="1" fill="hold">
                                          <p:stCondLst>
                                            <p:cond delay="0"/>
                                          </p:stCondLst>
                                        </p:cTn>
                                        <p:tgtEl>
                                          <p:spTgt spid="12344"/>
                                        </p:tgtEl>
                                        <p:attrNameLst>
                                          <p:attrName>style.visibility</p:attrName>
                                        </p:attrNameLst>
                                      </p:cBhvr>
                                      <p:to>
                                        <p:strVal val="visible"/>
                                      </p:to>
                                    </p:set>
                                    <p:animEffect transition="in" filter="wipe(down)">
                                      <p:cBhvr>
                                        <p:cTn id="230" dur="500"/>
                                        <p:tgtEl>
                                          <p:spTgt spid="12344"/>
                                        </p:tgtEl>
                                      </p:cBhvr>
                                    </p:animEffect>
                                  </p:childTnLst>
                                </p:cTn>
                              </p:par>
                            </p:childTnLst>
                          </p:cTn>
                        </p:par>
                      </p:childTnLst>
                    </p:cTn>
                  </p:par>
                  <p:par>
                    <p:cTn id="231" fill="hold">
                      <p:stCondLst>
                        <p:cond delay="indefinite"/>
                      </p:stCondLst>
                      <p:childTnLst>
                        <p:par>
                          <p:cTn id="232" fill="hold">
                            <p:stCondLst>
                              <p:cond delay="0"/>
                            </p:stCondLst>
                            <p:childTnLst>
                              <p:par>
                                <p:cTn id="233" presetID="22" presetClass="entr" presetSubtype="4" fill="hold" grpId="0" nodeType="clickEffect">
                                  <p:stCondLst>
                                    <p:cond delay="0"/>
                                  </p:stCondLst>
                                  <p:childTnLst>
                                    <p:set>
                                      <p:cBhvr>
                                        <p:cTn id="234" dur="1" fill="hold">
                                          <p:stCondLst>
                                            <p:cond delay="0"/>
                                          </p:stCondLst>
                                        </p:cTn>
                                        <p:tgtEl>
                                          <p:spTgt spid="12343"/>
                                        </p:tgtEl>
                                        <p:attrNameLst>
                                          <p:attrName>style.visibility</p:attrName>
                                        </p:attrNameLst>
                                      </p:cBhvr>
                                      <p:to>
                                        <p:strVal val="visible"/>
                                      </p:to>
                                    </p:set>
                                    <p:animEffect transition="in" filter="wipe(down)">
                                      <p:cBhvr>
                                        <p:cTn id="235" dur="500"/>
                                        <p:tgtEl>
                                          <p:spTgt spid="12343"/>
                                        </p:tgtEl>
                                      </p:cBhvr>
                                    </p:animEffect>
                                  </p:childTnLst>
                                </p:cTn>
                              </p:par>
                            </p:childTnLst>
                          </p:cTn>
                        </p:par>
                      </p:childTnLst>
                    </p:cTn>
                  </p:par>
                  <p:par>
                    <p:cTn id="236" fill="hold">
                      <p:stCondLst>
                        <p:cond delay="indefinite"/>
                      </p:stCondLst>
                      <p:childTnLst>
                        <p:par>
                          <p:cTn id="237" fill="hold">
                            <p:stCondLst>
                              <p:cond delay="0"/>
                            </p:stCondLst>
                            <p:childTnLst>
                              <p:par>
                                <p:cTn id="238" presetID="22" presetClass="entr" presetSubtype="4" fill="hold" grpId="0" nodeType="clickEffect">
                                  <p:stCondLst>
                                    <p:cond delay="0"/>
                                  </p:stCondLst>
                                  <p:childTnLst>
                                    <p:set>
                                      <p:cBhvr>
                                        <p:cTn id="239" dur="1" fill="hold">
                                          <p:stCondLst>
                                            <p:cond delay="0"/>
                                          </p:stCondLst>
                                        </p:cTn>
                                        <p:tgtEl>
                                          <p:spTgt spid="12346"/>
                                        </p:tgtEl>
                                        <p:attrNameLst>
                                          <p:attrName>style.visibility</p:attrName>
                                        </p:attrNameLst>
                                      </p:cBhvr>
                                      <p:to>
                                        <p:strVal val="visible"/>
                                      </p:to>
                                    </p:set>
                                    <p:animEffect transition="in" filter="wipe(down)">
                                      <p:cBhvr>
                                        <p:cTn id="240" dur="500"/>
                                        <p:tgtEl>
                                          <p:spTgt spid="12346"/>
                                        </p:tgtEl>
                                      </p:cBhvr>
                                    </p:animEffect>
                                  </p:childTnLst>
                                </p:cTn>
                              </p:par>
                            </p:childTnLst>
                          </p:cTn>
                        </p:par>
                      </p:childTnLst>
                    </p:cTn>
                  </p:par>
                  <p:par>
                    <p:cTn id="241" fill="hold">
                      <p:stCondLst>
                        <p:cond delay="indefinite"/>
                      </p:stCondLst>
                      <p:childTnLst>
                        <p:par>
                          <p:cTn id="242" fill="hold">
                            <p:stCondLst>
                              <p:cond delay="0"/>
                            </p:stCondLst>
                            <p:childTnLst>
                              <p:par>
                                <p:cTn id="243" presetID="22" presetClass="entr" presetSubtype="4" fill="hold" grpId="0" nodeType="clickEffect">
                                  <p:stCondLst>
                                    <p:cond delay="0"/>
                                  </p:stCondLst>
                                  <p:childTnLst>
                                    <p:set>
                                      <p:cBhvr>
                                        <p:cTn id="244" dur="1" fill="hold">
                                          <p:stCondLst>
                                            <p:cond delay="0"/>
                                          </p:stCondLst>
                                        </p:cTn>
                                        <p:tgtEl>
                                          <p:spTgt spid="12347"/>
                                        </p:tgtEl>
                                        <p:attrNameLst>
                                          <p:attrName>style.visibility</p:attrName>
                                        </p:attrNameLst>
                                      </p:cBhvr>
                                      <p:to>
                                        <p:strVal val="visible"/>
                                      </p:to>
                                    </p:set>
                                    <p:animEffect transition="in" filter="wipe(down)">
                                      <p:cBhvr>
                                        <p:cTn id="245" dur="500"/>
                                        <p:tgtEl>
                                          <p:spTgt spid="12347"/>
                                        </p:tgtEl>
                                      </p:cBhvr>
                                    </p:animEffect>
                                  </p:childTnLst>
                                </p:cTn>
                              </p:par>
                            </p:childTnLst>
                          </p:cTn>
                        </p:par>
                      </p:childTnLst>
                    </p:cTn>
                  </p:par>
                  <p:par>
                    <p:cTn id="246" fill="hold">
                      <p:stCondLst>
                        <p:cond delay="indefinite"/>
                      </p:stCondLst>
                      <p:childTnLst>
                        <p:par>
                          <p:cTn id="247" fill="hold">
                            <p:stCondLst>
                              <p:cond delay="0"/>
                            </p:stCondLst>
                            <p:childTnLst>
                              <p:par>
                                <p:cTn id="248" presetID="22" presetClass="entr" presetSubtype="4" fill="hold" grpId="0" nodeType="clickEffect">
                                  <p:stCondLst>
                                    <p:cond delay="0"/>
                                  </p:stCondLst>
                                  <p:childTnLst>
                                    <p:set>
                                      <p:cBhvr>
                                        <p:cTn id="249" dur="1" fill="hold">
                                          <p:stCondLst>
                                            <p:cond delay="0"/>
                                          </p:stCondLst>
                                        </p:cTn>
                                        <p:tgtEl>
                                          <p:spTgt spid="12348"/>
                                        </p:tgtEl>
                                        <p:attrNameLst>
                                          <p:attrName>style.visibility</p:attrName>
                                        </p:attrNameLst>
                                      </p:cBhvr>
                                      <p:to>
                                        <p:strVal val="visible"/>
                                      </p:to>
                                    </p:set>
                                    <p:animEffect transition="in" filter="wipe(down)">
                                      <p:cBhvr>
                                        <p:cTn id="250" dur="500"/>
                                        <p:tgtEl>
                                          <p:spTgt spid="12348"/>
                                        </p:tgtEl>
                                      </p:cBhvr>
                                    </p:animEffect>
                                  </p:childTnLst>
                                </p:cTn>
                              </p:par>
                            </p:childTnLst>
                          </p:cTn>
                        </p:par>
                      </p:childTnLst>
                    </p:cTn>
                  </p:par>
                  <p:par>
                    <p:cTn id="251" fill="hold">
                      <p:stCondLst>
                        <p:cond delay="indefinite"/>
                      </p:stCondLst>
                      <p:childTnLst>
                        <p:par>
                          <p:cTn id="252" fill="hold">
                            <p:stCondLst>
                              <p:cond delay="0"/>
                            </p:stCondLst>
                            <p:childTnLst>
                              <p:par>
                                <p:cTn id="253" presetID="22" presetClass="entr" presetSubtype="4" fill="hold" grpId="0" nodeType="clickEffect">
                                  <p:stCondLst>
                                    <p:cond delay="0"/>
                                  </p:stCondLst>
                                  <p:childTnLst>
                                    <p:set>
                                      <p:cBhvr>
                                        <p:cTn id="254" dur="1" fill="hold">
                                          <p:stCondLst>
                                            <p:cond delay="0"/>
                                          </p:stCondLst>
                                        </p:cTn>
                                        <p:tgtEl>
                                          <p:spTgt spid="12349"/>
                                        </p:tgtEl>
                                        <p:attrNameLst>
                                          <p:attrName>style.visibility</p:attrName>
                                        </p:attrNameLst>
                                      </p:cBhvr>
                                      <p:to>
                                        <p:strVal val="visible"/>
                                      </p:to>
                                    </p:set>
                                    <p:animEffect transition="in" filter="wipe(down)">
                                      <p:cBhvr>
                                        <p:cTn id="255" dur="500"/>
                                        <p:tgtEl>
                                          <p:spTgt spid="12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animBg="1"/>
      <p:bldP spid="12295" grpId="0"/>
      <p:bldP spid="12296" grpId="0"/>
      <p:bldP spid="12297" grpId="0"/>
      <p:bldP spid="12298" grpId="0" animBg="1"/>
      <p:bldP spid="12299" grpId="0" animBg="1"/>
      <p:bldP spid="12300" grpId="0" animBg="1"/>
      <p:bldP spid="12301" grpId="0" animBg="1"/>
      <p:bldP spid="12302" grpId="0" animBg="1"/>
      <p:bldP spid="12303" grpId="0" animBg="1"/>
      <p:bldP spid="12304" grpId="0"/>
      <p:bldP spid="12305" grpId="0"/>
      <p:bldP spid="12306" grpId="0"/>
      <p:bldP spid="12307" grpId="0" animBg="1"/>
      <p:bldP spid="12308" grpId="0" animBg="1"/>
      <p:bldP spid="12309" grpId="0" animBg="1"/>
      <p:bldP spid="12310" grpId="0"/>
      <p:bldP spid="12311" grpId="0"/>
      <p:bldP spid="12312" grpId="0" animBg="1"/>
      <p:bldP spid="12313" grpId="0" animBg="1"/>
      <p:bldP spid="12314" grpId="0" animBg="1"/>
      <p:bldP spid="12315" grpId="0"/>
      <p:bldP spid="12316" grpId="0" animBg="1"/>
      <p:bldP spid="12317" grpId="0"/>
      <p:bldP spid="12318" grpId="0" animBg="1"/>
      <p:bldP spid="12319" grpId="0"/>
      <p:bldP spid="12320" grpId="0" animBg="1"/>
      <p:bldP spid="12321" grpId="0" animBg="1"/>
      <p:bldP spid="12324" grpId="0" animBg="1"/>
      <p:bldP spid="12325" grpId="0"/>
      <p:bldP spid="12326" grpId="0" animBg="1"/>
      <p:bldP spid="12327" grpId="0" animBg="1"/>
      <p:bldP spid="12328" grpId="0" animBg="1"/>
      <p:bldP spid="12329" grpId="0"/>
      <p:bldP spid="12330" grpId="0" animBg="1"/>
      <p:bldP spid="12331" grpId="0" animBg="1"/>
      <p:bldP spid="12332" grpId="0"/>
      <p:bldP spid="12333" grpId="0" animBg="1"/>
      <p:bldP spid="12334" grpId="0"/>
      <p:bldP spid="12335" grpId="0" animBg="1"/>
      <p:bldP spid="12336" grpId="0" animBg="1"/>
      <p:bldP spid="12337" grpId="0" animBg="1"/>
      <p:bldP spid="12338" grpId="0"/>
      <p:bldP spid="12339" grpId="0" animBg="1"/>
      <p:bldP spid="12340" grpId="0"/>
      <p:bldP spid="12342" grpId="0" animBg="1"/>
      <p:bldP spid="12343" grpId="0"/>
      <p:bldP spid="12344" grpId="0" animBg="1"/>
      <p:bldP spid="12346" grpId="0" animBg="1"/>
      <p:bldP spid="12347" grpId="0"/>
      <p:bldP spid="12348" grpId="0" animBg="1"/>
      <p:bldP spid="123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0" y="0"/>
            <a:ext cx="9144000" cy="825500"/>
          </a:xfrm>
          <a:prstGeom prst="rect">
            <a:avLst/>
          </a:prstGeom>
          <a:noFill/>
          <a:ln w="9525">
            <a:noFill/>
            <a:miter lim="800000"/>
            <a:headEnd/>
            <a:tailEnd/>
          </a:ln>
          <a:effectLst/>
        </p:spPr>
        <p:txBody>
          <a:bodyPr>
            <a:spAutoFit/>
          </a:bodyPr>
          <a:lstStyle/>
          <a:p>
            <a:pPr>
              <a:spcBef>
                <a:spcPct val="50000"/>
              </a:spcBef>
            </a:pPr>
            <a:r>
              <a:rPr lang="en-US" sz="1600" b="1"/>
              <a:t>10.17:A line AB, 90mm long, is inclined at 30 to the HP. Its end A is 12mm above the HP and 20mm in front of the VP. Its FV measures 65mm. Draw the TV of AB and determine its inclination with the VP</a:t>
            </a:r>
          </a:p>
        </p:txBody>
      </p:sp>
      <p:sp>
        <p:nvSpPr>
          <p:cNvPr id="13317" name="Text Box 5"/>
          <p:cNvSpPr txBox="1">
            <a:spLocks noChangeArrowheads="1"/>
          </p:cNvSpPr>
          <p:nvPr/>
        </p:nvSpPr>
        <p:spPr bwMode="auto">
          <a:xfrm>
            <a:off x="698500" y="3340100"/>
            <a:ext cx="542925" cy="366713"/>
          </a:xfrm>
          <a:prstGeom prst="rect">
            <a:avLst/>
          </a:prstGeom>
          <a:noFill/>
          <a:ln w="9525">
            <a:noFill/>
            <a:miter lim="800000"/>
            <a:headEnd/>
            <a:tailEnd/>
          </a:ln>
          <a:effectLst/>
        </p:spPr>
        <p:txBody>
          <a:bodyPr>
            <a:spAutoFit/>
          </a:bodyPr>
          <a:lstStyle/>
          <a:p>
            <a:pPr>
              <a:spcBef>
                <a:spcPct val="50000"/>
              </a:spcBef>
            </a:pPr>
            <a:r>
              <a:rPr lang="en-US"/>
              <a:t>X</a:t>
            </a:r>
          </a:p>
        </p:txBody>
      </p:sp>
      <p:sp>
        <p:nvSpPr>
          <p:cNvPr id="13318" name="Line 6"/>
          <p:cNvSpPr>
            <a:spLocks noChangeShapeType="1"/>
          </p:cNvSpPr>
          <p:nvPr/>
        </p:nvSpPr>
        <p:spPr bwMode="auto">
          <a:xfrm>
            <a:off x="1066800" y="3587750"/>
            <a:ext cx="4613275" cy="3175"/>
          </a:xfrm>
          <a:prstGeom prst="line">
            <a:avLst/>
          </a:prstGeom>
          <a:noFill/>
          <a:ln w="9525">
            <a:solidFill>
              <a:schemeClr val="tx1"/>
            </a:solidFill>
            <a:round/>
            <a:headEnd/>
            <a:tailEnd/>
          </a:ln>
          <a:effectLst/>
        </p:spPr>
        <p:txBody>
          <a:bodyPr/>
          <a:lstStyle/>
          <a:p>
            <a:endParaRPr lang="en-US"/>
          </a:p>
        </p:txBody>
      </p:sp>
      <p:sp>
        <p:nvSpPr>
          <p:cNvPr id="13319" name="Text Box 7"/>
          <p:cNvSpPr txBox="1">
            <a:spLocks noChangeArrowheads="1"/>
          </p:cNvSpPr>
          <p:nvPr/>
        </p:nvSpPr>
        <p:spPr bwMode="auto">
          <a:xfrm>
            <a:off x="5630863" y="3403600"/>
            <a:ext cx="485775" cy="366713"/>
          </a:xfrm>
          <a:prstGeom prst="rect">
            <a:avLst/>
          </a:prstGeom>
          <a:noFill/>
          <a:ln w="9525">
            <a:noFill/>
            <a:miter lim="800000"/>
            <a:headEnd/>
            <a:tailEnd/>
          </a:ln>
          <a:effectLst/>
        </p:spPr>
        <p:txBody>
          <a:bodyPr>
            <a:spAutoFit/>
          </a:bodyPr>
          <a:lstStyle/>
          <a:p>
            <a:pPr>
              <a:spcBef>
                <a:spcPct val="50000"/>
              </a:spcBef>
            </a:pPr>
            <a:r>
              <a:rPr lang="en-US"/>
              <a:t>Y</a:t>
            </a:r>
          </a:p>
        </p:txBody>
      </p:sp>
      <p:sp>
        <p:nvSpPr>
          <p:cNvPr id="13320" name="Oval 8"/>
          <p:cNvSpPr>
            <a:spLocks noChangeArrowheads="1"/>
          </p:cNvSpPr>
          <p:nvPr/>
        </p:nvSpPr>
        <p:spPr bwMode="auto">
          <a:xfrm>
            <a:off x="2355850" y="3117850"/>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21" name="Line 9"/>
          <p:cNvSpPr>
            <a:spLocks noChangeShapeType="1"/>
          </p:cNvSpPr>
          <p:nvPr/>
        </p:nvSpPr>
        <p:spPr bwMode="auto">
          <a:xfrm flipH="1">
            <a:off x="1425575" y="3162300"/>
            <a:ext cx="865188" cy="0"/>
          </a:xfrm>
          <a:prstGeom prst="line">
            <a:avLst/>
          </a:prstGeom>
          <a:noFill/>
          <a:ln w="9525">
            <a:solidFill>
              <a:schemeClr val="tx1"/>
            </a:solidFill>
            <a:round/>
            <a:headEnd/>
            <a:tailEnd/>
          </a:ln>
          <a:effectLst/>
        </p:spPr>
        <p:txBody>
          <a:bodyPr/>
          <a:lstStyle/>
          <a:p>
            <a:endParaRPr lang="en-US"/>
          </a:p>
        </p:txBody>
      </p:sp>
      <p:sp>
        <p:nvSpPr>
          <p:cNvPr id="13322" name="Line 10"/>
          <p:cNvSpPr>
            <a:spLocks noChangeShapeType="1"/>
          </p:cNvSpPr>
          <p:nvPr/>
        </p:nvSpPr>
        <p:spPr bwMode="auto">
          <a:xfrm>
            <a:off x="1671638" y="3157538"/>
            <a:ext cx="0" cy="430212"/>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3323" name="Text Box 11"/>
          <p:cNvSpPr txBox="1">
            <a:spLocks noChangeArrowheads="1"/>
          </p:cNvSpPr>
          <p:nvPr/>
        </p:nvSpPr>
        <p:spPr bwMode="auto">
          <a:xfrm rot="16200000">
            <a:off x="1111251" y="3227387"/>
            <a:ext cx="442912" cy="366713"/>
          </a:xfrm>
          <a:prstGeom prst="rect">
            <a:avLst/>
          </a:prstGeom>
          <a:noFill/>
          <a:ln w="9525">
            <a:noFill/>
            <a:miter lim="800000"/>
            <a:headEnd/>
            <a:tailEnd/>
          </a:ln>
          <a:effectLst/>
        </p:spPr>
        <p:txBody>
          <a:bodyPr>
            <a:spAutoFit/>
          </a:bodyPr>
          <a:lstStyle/>
          <a:p>
            <a:pPr>
              <a:spcBef>
                <a:spcPct val="50000"/>
              </a:spcBef>
            </a:pPr>
            <a:r>
              <a:rPr lang="en-US"/>
              <a:t>12</a:t>
            </a:r>
          </a:p>
        </p:txBody>
      </p:sp>
      <p:sp>
        <p:nvSpPr>
          <p:cNvPr id="13324" name="Text Box 12"/>
          <p:cNvSpPr txBox="1">
            <a:spLocks noChangeArrowheads="1"/>
          </p:cNvSpPr>
          <p:nvPr/>
        </p:nvSpPr>
        <p:spPr bwMode="auto">
          <a:xfrm>
            <a:off x="2114550" y="2840038"/>
            <a:ext cx="430213" cy="366712"/>
          </a:xfrm>
          <a:prstGeom prst="rect">
            <a:avLst/>
          </a:prstGeom>
          <a:noFill/>
          <a:ln w="9525">
            <a:noFill/>
            <a:miter lim="800000"/>
            <a:headEnd/>
            <a:tailEnd/>
          </a:ln>
          <a:effectLst/>
        </p:spPr>
        <p:txBody>
          <a:bodyPr>
            <a:spAutoFit/>
          </a:bodyPr>
          <a:lstStyle/>
          <a:p>
            <a:pPr>
              <a:spcBef>
                <a:spcPct val="50000"/>
              </a:spcBef>
            </a:pPr>
            <a:r>
              <a:rPr lang="en-US"/>
              <a:t>a’</a:t>
            </a:r>
          </a:p>
        </p:txBody>
      </p:sp>
      <p:sp>
        <p:nvSpPr>
          <p:cNvPr id="13325" name="Line 13"/>
          <p:cNvSpPr>
            <a:spLocks noChangeShapeType="1"/>
          </p:cNvSpPr>
          <p:nvPr/>
        </p:nvSpPr>
        <p:spPr bwMode="auto">
          <a:xfrm>
            <a:off x="2400300" y="3162300"/>
            <a:ext cx="0" cy="1143000"/>
          </a:xfrm>
          <a:prstGeom prst="line">
            <a:avLst/>
          </a:prstGeom>
          <a:noFill/>
          <a:ln w="9525">
            <a:solidFill>
              <a:schemeClr val="tx1"/>
            </a:solidFill>
            <a:round/>
            <a:headEnd/>
            <a:tailEnd/>
          </a:ln>
          <a:effectLst/>
        </p:spPr>
        <p:txBody>
          <a:bodyPr/>
          <a:lstStyle/>
          <a:p>
            <a:endParaRPr lang="en-US"/>
          </a:p>
        </p:txBody>
      </p:sp>
      <p:sp>
        <p:nvSpPr>
          <p:cNvPr id="13326" name="Oval 14"/>
          <p:cNvSpPr>
            <a:spLocks noChangeArrowheads="1"/>
          </p:cNvSpPr>
          <p:nvPr/>
        </p:nvSpPr>
        <p:spPr bwMode="auto">
          <a:xfrm>
            <a:off x="2355850" y="4264025"/>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27" name="Line 15"/>
          <p:cNvSpPr>
            <a:spLocks noChangeShapeType="1"/>
          </p:cNvSpPr>
          <p:nvPr/>
        </p:nvSpPr>
        <p:spPr bwMode="auto">
          <a:xfrm flipH="1">
            <a:off x="1441450" y="4305300"/>
            <a:ext cx="865188" cy="0"/>
          </a:xfrm>
          <a:prstGeom prst="line">
            <a:avLst/>
          </a:prstGeom>
          <a:noFill/>
          <a:ln w="9525">
            <a:solidFill>
              <a:schemeClr val="tx1"/>
            </a:solidFill>
            <a:round/>
            <a:headEnd/>
            <a:tailEnd/>
          </a:ln>
          <a:effectLst/>
        </p:spPr>
        <p:txBody>
          <a:bodyPr/>
          <a:lstStyle/>
          <a:p>
            <a:endParaRPr lang="en-US"/>
          </a:p>
        </p:txBody>
      </p:sp>
      <p:sp>
        <p:nvSpPr>
          <p:cNvPr id="13328" name="Line 16"/>
          <p:cNvSpPr>
            <a:spLocks noChangeShapeType="1"/>
          </p:cNvSpPr>
          <p:nvPr/>
        </p:nvSpPr>
        <p:spPr bwMode="auto">
          <a:xfrm>
            <a:off x="1671638" y="3590925"/>
            <a:ext cx="0" cy="712788"/>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3329" name="Text Box 17"/>
          <p:cNvSpPr txBox="1">
            <a:spLocks noChangeArrowheads="1"/>
          </p:cNvSpPr>
          <p:nvPr/>
        </p:nvSpPr>
        <p:spPr bwMode="auto">
          <a:xfrm rot="16200000">
            <a:off x="1065213" y="3814763"/>
            <a:ext cx="442912" cy="366712"/>
          </a:xfrm>
          <a:prstGeom prst="rect">
            <a:avLst/>
          </a:prstGeom>
          <a:noFill/>
          <a:ln w="9525">
            <a:noFill/>
            <a:miter lim="800000"/>
            <a:headEnd/>
            <a:tailEnd/>
          </a:ln>
          <a:effectLst/>
        </p:spPr>
        <p:txBody>
          <a:bodyPr>
            <a:spAutoFit/>
          </a:bodyPr>
          <a:lstStyle/>
          <a:p>
            <a:pPr>
              <a:spcBef>
                <a:spcPct val="50000"/>
              </a:spcBef>
            </a:pPr>
            <a:r>
              <a:rPr lang="en-US"/>
              <a:t>20</a:t>
            </a:r>
          </a:p>
        </p:txBody>
      </p:sp>
      <p:sp>
        <p:nvSpPr>
          <p:cNvPr id="13330" name="Text Box 18"/>
          <p:cNvSpPr txBox="1">
            <a:spLocks noChangeArrowheads="1"/>
          </p:cNvSpPr>
          <p:nvPr/>
        </p:nvSpPr>
        <p:spPr bwMode="auto">
          <a:xfrm>
            <a:off x="2139950" y="4219575"/>
            <a:ext cx="430213" cy="366713"/>
          </a:xfrm>
          <a:prstGeom prst="rect">
            <a:avLst/>
          </a:prstGeom>
          <a:noFill/>
          <a:ln w="9525">
            <a:noFill/>
            <a:miter lim="800000"/>
            <a:headEnd/>
            <a:tailEnd/>
          </a:ln>
          <a:effectLst/>
        </p:spPr>
        <p:txBody>
          <a:bodyPr>
            <a:spAutoFit/>
          </a:bodyPr>
          <a:lstStyle/>
          <a:p>
            <a:pPr>
              <a:spcBef>
                <a:spcPct val="50000"/>
              </a:spcBef>
            </a:pPr>
            <a:r>
              <a:rPr lang="en-US"/>
              <a:t>a</a:t>
            </a:r>
          </a:p>
        </p:txBody>
      </p:sp>
      <p:sp>
        <p:nvSpPr>
          <p:cNvPr id="13331" name="Line 19"/>
          <p:cNvSpPr>
            <a:spLocks noChangeShapeType="1"/>
          </p:cNvSpPr>
          <p:nvPr/>
        </p:nvSpPr>
        <p:spPr bwMode="auto">
          <a:xfrm>
            <a:off x="2400300" y="3162300"/>
            <a:ext cx="3021013" cy="0"/>
          </a:xfrm>
          <a:prstGeom prst="line">
            <a:avLst/>
          </a:prstGeom>
          <a:noFill/>
          <a:ln w="9525">
            <a:solidFill>
              <a:schemeClr val="tx1"/>
            </a:solidFill>
            <a:round/>
            <a:headEnd/>
            <a:tailEnd/>
          </a:ln>
          <a:effectLst/>
        </p:spPr>
        <p:txBody>
          <a:bodyPr/>
          <a:lstStyle/>
          <a:p>
            <a:endParaRPr lang="en-US"/>
          </a:p>
        </p:txBody>
      </p:sp>
      <p:sp>
        <p:nvSpPr>
          <p:cNvPr id="13332" name="Line 20"/>
          <p:cNvSpPr>
            <a:spLocks noChangeShapeType="1"/>
          </p:cNvSpPr>
          <p:nvPr/>
        </p:nvSpPr>
        <p:spPr bwMode="auto">
          <a:xfrm rot="19800000">
            <a:off x="2185988" y="2351088"/>
            <a:ext cx="3235325" cy="0"/>
          </a:xfrm>
          <a:prstGeom prst="line">
            <a:avLst/>
          </a:prstGeom>
          <a:noFill/>
          <a:ln w="9525">
            <a:solidFill>
              <a:srgbClr val="0000FF"/>
            </a:solidFill>
            <a:round/>
            <a:headEnd/>
            <a:tailEnd/>
          </a:ln>
          <a:effectLst/>
        </p:spPr>
        <p:txBody>
          <a:bodyPr/>
          <a:lstStyle/>
          <a:p>
            <a:endParaRPr lang="en-US"/>
          </a:p>
        </p:txBody>
      </p:sp>
      <p:sp>
        <p:nvSpPr>
          <p:cNvPr id="13333" name="Text Box 21"/>
          <p:cNvSpPr txBox="1">
            <a:spLocks noChangeArrowheads="1"/>
          </p:cNvSpPr>
          <p:nvPr/>
        </p:nvSpPr>
        <p:spPr bwMode="auto">
          <a:xfrm rot="-66775020">
            <a:off x="3541713" y="2133600"/>
            <a:ext cx="381000" cy="304800"/>
          </a:xfrm>
          <a:prstGeom prst="rect">
            <a:avLst/>
          </a:prstGeom>
          <a:noFill/>
          <a:ln w="9525">
            <a:noFill/>
            <a:miter lim="800000"/>
            <a:headEnd/>
            <a:tailEnd/>
          </a:ln>
          <a:effectLst/>
        </p:spPr>
        <p:txBody>
          <a:bodyPr>
            <a:spAutoFit/>
          </a:bodyPr>
          <a:lstStyle/>
          <a:p>
            <a:pPr>
              <a:spcBef>
                <a:spcPct val="50000"/>
              </a:spcBef>
            </a:pPr>
            <a:r>
              <a:rPr lang="en-US" sz="1400">
                <a:solidFill>
                  <a:srgbClr val="0033CC"/>
                </a:solidFill>
              </a:rPr>
              <a:t>90</a:t>
            </a:r>
          </a:p>
        </p:txBody>
      </p:sp>
      <p:sp>
        <p:nvSpPr>
          <p:cNvPr id="13334" name="Arc 22"/>
          <p:cNvSpPr>
            <a:spLocks/>
          </p:cNvSpPr>
          <p:nvPr/>
        </p:nvSpPr>
        <p:spPr bwMode="auto">
          <a:xfrm rot="10800000" flipH="1" flipV="1">
            <a:off x="2692400" y="2825750"/>
            <a:ext cx="447675" cy="363538"/>
          </a:xfrm>
          <a:custGeom>
            <a:avLst/>
            <a:gdLst>
              <a:gd name="G0" fmla="+- 0 0 0"/>
              <a:gd name="G1" fmla="+- 16261 0 0"/>
              <a:gd name="G2" fmla="+- 21600 0 0"/>
              <a:gd name="T0" fmla="*/ 14218 w 21566"/>
              <a:gd name="T1" fmla="*/ 0 h 16261"/>
              <a:gd name="T2" fmla="*/ 21566 w 21566"/>
              <a:gd name="T3" fmla="*/ 15046 h 16261"/>
              <a:gd name="T4" fmla="*/ 0 w 21566"/>
              <a:gd name="T5" fmla="*/ 16261 h 16261"/>
            </a:gdLst>
            <a:ahLst/>
            <a:cxnLst>
              <a:cxn ang="0">
                <a:pos x="T0" y="T1"/>
              </a:cxn>
              <a:cxn ang="0">
                <a:pos x="T2" y="T3"/>
              </a:cxn>
              <a:cxn ang="0">
                <a:pos x="T4" y="T5"/>
              </a:cxn>
            </a:cxnLst>
            <a:rect l="0" t="0" r="r" b="b"/>
            <a:pathLst>
              <a:path w="21566" h="16261" fill="none" extrusionOk="0">
                <a:moveTo>
                  <a:pt x="14217" y="0"/>
                </a:moveTo>
                <a:cubicBezTo>
                  <a:pt x="18590" y="3823"/>
                  <a:pt x="21239" y="9246"/>
                  <a:pt x="21565" y="15046"/>
                </a:cubicBezTo>
              </a:path>
              <a:path w="21566" h="16261" stroke="0" extrusionOk="0">
                <a:moveTo>
                  <a:pt x="14217" y="0"/>
                </a:moveTo>
                <a:cubicBezTo>
                  <a:pt x="18590" y="3823"/>
                  <a:pt x="21239" y="9246"/>
                  <a:pt x="21565" y="15046"/>
                </a:cubicBezTo>
                <a:lnTo>
                  <a:pt x="0" y="16261"/>
                </a:lnTo>
                <a:close/>
              </a:path>
            </a:pathLst>
          </a:custGeom>
          <a:noFill/>
          <a:ln w="9525">
            <a:solidFill>
              <a:schemeClr val="tx1"/>
            </a:solidFill>
            <a:round/>
            <a:headEnd/>
            <a:tailEnd/>
          </a:ln>
          <a:effectLst/>
        </p:spPr>
        <p:txBody>
          <a:bodyPr wrap="none" anchor="ctr"/>
          <a:lstStyle/>
          <a:p>
            <a:endParaRPr lang="en-US"/>
          </a:p>
        </p:txBody>
      </p:sp>
      <p:sp>
        <p:nvSpPr>
          <p:cNvPr id="13335" name="Rectangle 23"/>
          <p:cNvSpPr>
            <a:spLocks noChangeArrowheads="1"/>
          </p:cNvSpPr>
          <p:nvPr/>
        </p:nvSpPr>
        <p:spPr bwMode="auto">
          <a:xfrm>
            <a:off x="2911475" y="3206750"/>
            <a:ext cx="374650" cy="244475"/>
          </a:xfrm>
          <a:prstGeom prst="rect">
            <a:avLst/>
          </a:prstGeom>
          <a:noFill/>
          <a:ln w="9525">
            <a:noFill/>
            <a:miter lim="800000"/>
            <a:headEnd/>
            <a:tailEnd/>
          </a:ln>
          <a:effectLst/>
        </p:spPr>
        <p:txBody>
          <a:bodyPr wrap="none">
            <a:spAutoFit/>
          </a:bodyPr>
          <a:lstStyle/>
          <a:p>
            <a:r>
              <a:rPr lang="en-US" sz="1000"/>
              <a:t>30</a:t>
            </a:r>
            <a:r>
              <a:rPr lang="en-US" sz="1000">
                <a:cs typeface="Arial" charset="0"/>
              </a:rPr>
              <a:t>°</a:t>
            </a:r>
          </a:p>
        </p:txBody>
      </p:sp>
      <p:sp>
        <p:nvSpPr>
          <p:cNvPr id="13336" name="Oval 24"/>
          <p:cNvSpPr>
            <a:spLocks noChangeArrowheads="1"/>
          </p:cNvSpPr>
          <p:nvPr/>
        </p:nvSpPr>
        <p:spPr bwMode="auto">
          <a:xfrm>
            <a:off x="5157788" y="1497013"/>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37" name="Text Box 25"/>
          <p:cNvSpPr txBox="1">
            <a:spLocks noChangeArrowheads="1"/>
          </p:cNvSpPr>
          <p:nvPr/>
        </p:nvSpPr>
        <p:spPr bwMode="auto">
          <a:xfrm>
            <a:off x="5114925" y="1236663"/>
            <a:ext cx="515938"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1</a:t>
            </a:r>
            <a:r>
              <a:rPr lang="en-US" sz="1400">
                <a:latin typeface="Arial Unicode MS" pitchFamily="34" charset="-128"/>
              </a:rPr>
              <a:t>’</a:t>
            </a:r>
          </a:p>
        </p:txBody>
      </p:sp>
      <p:sp>
        <p:nvSpPr>
          <p:cNvPr id="13338" name="Line 26"/>
          <p:cNvSpPr>
            <a:spLocks noChangeShapeType="1"/>
          </p:cNvSpPr>
          <p:nvPr/>
        </p:nvSpPr>
        <p:spPr bwMode="auto">
          <a:xfrm flipH="1">
            <a:off x="3140075" y="1541463"/>
            <a:ext cx="2062163" cy="0"/>
          </a:xfrm>
          <a:prstGeom prst="line">
            <a:avLst/>
          </a:prstGeom>
          <a:noFill/>
          <a:ln w="9525">
            <a:solidFill>
              <a:schemeClr val="tx1"/>
            </a:solidFill>
            <a:prstDash val="lgDashDotDot"/>
            <a:round/>
            <a:headEnd/>
            <a:tailEnd/>
          </a:ln>
          <a:effectLst/>
        </p:spPr>
        <p:txBody>
          <a:bodyPr/>
          <a:lstStyle/>
          <a:p>
            <a:endParaRPr lang="en-US"/>
          </a:p>
        </p:txBody>
      </p:sp>
      <p:sp>
        <p:nvSpPr>
          <p:cNvPr id="13339" name="Line 27"/>
          <p:cNvSpPr>
            <a:spLocks noChangeShapeType="1"/>
          </p:cNvSpPr>
          <p:nvPr/>
        </p:nvSpPr>
        <p:spPr bwMode="auto">
          <a:xfrm rot="18960000">
            <a:off x="2073275" y="2347913"/>
            <a:ext cx="2339975" cy="1587"/>
          </a:xfrm>
          <a:prstGeom prst="line">
            <a:avLst/>
          </a:prstGeom>
          <a:noFill/>
          <a:ln w="22225">
            <a:solidFill>
              <a:schemeClr val="tx1"/>
            </a:solidFill>
            <a:round/>
            <a:headEnd/>
            <a:tailEnd/>
          </a:ln>
          <a:effectLst/>
        </p:spPr>
        <p:txBody>
          <a:bodyPr/>
          <a:lstStyle/>
          <a:p>
            <a:endParaRPr lang="en-US"/>
          </a:p>
        </p:txBody>
      </p:sp>
      <p:sp>
        <p:nvSpPr>
          <p:cNvPr id="13340" name="Text Box 28"/>
          <p:cNvSpPr txBox="1">
            <a:spLocks noChangeArrowheads="1"/>
          </p:cNvSpPr>
          <p:nvPr/>
        </p:nvSpPr>
        <p:spPr bwMode="auto">
          <a:xfrm rot="-24373052">
            <a:off x="2860675" y="2200275"/>
            <a:ext cx="381000" cy="304800"/>
          </a:xfrm>
          <a:prstGeom prst="rect">
            <a:avLst/>
          </a:prstGeom>
          <a:noFill/>
          <a:ln w="9525">
            <a:noFill/>
            <a:miter lim="800000"/>
            <a:headEnd/>
            <a:tailEnd/>
          </a:ln>
          <a:effectLst/>
        </p:spPr>
        <p:txBody>
          <a:bodyPr>
            <a:spAutoFit/>
          </a:bodyPr>
          <a:lstStyle/>
          <a:p>
            <a:pPr>
              <a:spcBef>
                <a:spcPct val="50000"/>
              </a:spcBef>
            </a:pPr>
            <a:r>
              <a:rPr lang="en-US" sz="1400"/>
              <a:t>65</a:t>
            </a:r>
          </a:p>
        </p:txBody>
      </p:sp>
      <p:sp>
        <p:nvSpPr>
          <p:cNvPr id="13341" name="Text Box 29"/>
          <p:cNvSpPr txBox="1">
            <a:spLocks noChangeArrowheads="1"/>
          </p:cNvSpPr>
          <p:nvPr/>
        </p:nvSpPr>
        <p:spPr bwMode="auto">
          <a:xfrm>
            <a:off x="3922713" y="1236663"/>
            <a:ext cx="381000" cy="304800"/>
          </a:xfrm>
          <a:prstGeom prst="rect">
            <a:avLst/>
          </a:prstGeom>
          <a:noFill/>
          <a:ln w="9525">
            <a:noFill/>
            <a:miter lim="800000"/>
            <a:headEnd/>
            <a:tailEnd/>
          </a:ln>
          <a:effectLst/>
        </p:spPr>
        <p:txBody>
          <a:bodyPr>
            <a:spAutoFit/>
          </a:bodyPr>
          <a:lstStyle/>
          <a:p>
            <a:pPr>
              <a:spcBef>
                <a:spcPct val="50000"/>
              </a:spcBef>
            </a:pPr>
            <a:r>
              <a:rPr lang="en-US" sz="1400"/>
              <a:t>b’ </a:t>
            </a:r>
          </a:p>
        </p:txBody>
      </p:sp>
      <p:sp>
        <p:nvSpPr>
          <p:cNvPr id="13342" name="Oval 30"/>
          <p:cNvSpPr>
            <a:spLocks noChangeArrowheads="1"/>
          </p:cNvSpPr>
          <p:nvPr/>
        </p:nvSpPr>
        <p:spPr bwMode="auto">
          <a:xfrm>
            <a:off x="4043363" y="1497013"/>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43" name="Line 31"/>
          <p:cNvSpPr>
            <a:spLocks noChangeShapeType="1"/>
          </p:cNvSpPr>
          <p:nvPr/>
        </p:nvSpPr>
        <p:spPr bwMode="auto">
          <a:xfrm>
            <a:off x="4087813" y="1544638"/>
            <a:ext cx="0" cy="5010150"/>
          </a:xfrm>
          <a:prstGeom prst="line">
            <a:avLst/>
          </a:prstGeom>
          <a:noFill/>
          <a:ln w="9525">
            <a:solidFill>
              <a:schemeClr val="tx1"/>
            </a:solidFill>
            <a:round/>
            <a:headEnd/>
            <a:tailEnd/>
          </a:ln>
          <a:effectLst/>
        </p:spPr>
        <p:txBody>
          <a:bodyPr/>
          <a:lstStyle/>
          <a:p>
            <a:endParaRPr lang="en-US"/>
          </a:p>
        </p:txBody>
      </p:sp>
      <p:sp>
        <p:nvSpPr>
          <p:cNvPr id="13345" name="Line 33"/>
          <p:cNvSpPr>
            <a:spLocks noChangeShapeType="1"/>
          </p:cNvSpPr>
          <p:nvPr/>
        </p:nvSpPr>
        <p:spPr bwMode="auto">
          <a:xfrm>
            <a:off x="2393950" y="4303713"/>
            <a:ext cx="3021013" cy="0"/>
          </a:xfrm>
          <a:prstGeom prst="line">
            <a:avLst/>
          </a:prstGeom>
          <a:noFill/>
          <a:ln w="9525">
            <a:solidFill>
              <a:schemeClr val="tx1"/>
            </a:solidFill>
            <a:round/>
            <a:headEnd/>
            <a:tailEnd/>
          </a:ln>
          <a:effectLst/>
        </p:spPr>
        <p:txBody>
          <a:bodyPr/>
          <a:lstStyle/>
          <a:p>
            <a:endParaRPr lang="en-US"/>
          </a:p>
        </p:txBody>
      </p:sp>
      <p:sp>
        <p:nvSpPr>
          <p:cNvPr id="13346" name="Line 34"/>
          <p:cNvSpPr>
            <a:spLocks noChangeShapeType="1"/>
          </p:cNvSpPr>
          <p:nvPr/>
        </p:nvSpPr>
        <p:spPr bwMode="auto">
          <a:xfrm>
            <a:off x="5202238" y="1541463"/>
            <a:ext cx="0" cy="2762250"/>
          </a:xfrm>
          <a:prstGeom prst="line">
            <a:avLst/>
          </a:prstGeom>
          <a:noFill/>
          <a:ln w="9525">
            <a:solidFill>
              <a:schemeClr val="tx1"/>
            </a:solidFill>
            <a:round/>
            <a:headEnd/>
            <a:tailEnd/>
          </a:ln>
          <a:effectLst/>
        </p:spPr>
        <p:txBody>
          <a:bodyPr/>
          <a:lstStyle/>
          <a:p>
            <a:endParaRPr lang="en-US"/>
          </a:p>
        </p:txBody>
      </p:sp>
      <p:sp>
        <p:nvSpPr>
          <p:cNvPr id="13347" name="Text Box 35"/>
          <p:cNvSpPr txBox="1">
            <a:spLocks noChangeArrowheads="1"/>
          </p:cNvSpPr>
          <p:nvPr/>
        </p:nvSpPr>
        <p:spPr bwMode="auto">
          <a:xfrm>
            <a:off x="5114925" y="4002088"/>
            <a:ext cx="515938"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1</a:t>
            </a:r>
            <a:endParaRPr lang="en-US" sz="1400"/>
          </a:p>
        </p:txBody>
      </p:sp>
      <p:sp>
        <p:nvSpPr>
          <p:cNvPr id="13349" name="Arc 37"/>
          <p:cNvSpPr>
            <a:spLocks/>
          </p:cNvSpPr>
          <p:nvPr/>
        </p:nvSpPr>
        <p:spPr bwMode="auto">
          <a:xfrm rot="5400000">
            <a:off x="2676525" y="4027488"/>
            <a:ext cx="2247900" cy="2806700"/>
          </a:xfrm>
          <a:custGeom>
            <a:avLst/>
            <a:gdLst>
              <a:gd name="G0" fmla="+- 0 0 0"/>
              <a:gd name="G1" fmla="+- 21600 0 0"/>
              <a:gd name="G2" fmla="+- 21600 0 0"/>
              <a:gd name="T0" fmla="*/ 0 w 17299"/>
              <a:gd name="T1" fmla="*/ 0 h 21600"/>
              <a:gd name="T2" fmla="*/ 17299 w 17299"/>
              <a:gd name="T3" fmla="*/ 8665 h 21600"/>
              <a:gd name="T4" fmla="*/ 0 w 17299"/>
              <a:gd name="T5" fmla="*/ 21600 h 21600"/>
            </a:gdLst>
            <a:ahLst/>
            <a:cxnLst>
              <a:cxn ang="0">
                <a:pos x="T0" y="T1"/>
              </a:cxn>
              <a:cxn ang="0">
                <a:pos x="T2" y="T3"/>
              </a:cxn>
              <a:cxn ang="0">
                <a:pos x="T4" y="T5"/>
              </a:cxn>
            </a:cxnLst>
            <a:rect l="0" t="0" r="r" b="b"/>
            <a:pathLst>
              <a:path w="17299" h="21600" fill="none" extrusionOk="0">
                <a:moveTo>
                  <a:pt x="-1" y="0"/>
                </a:moveTo>
                <a:cubicBezTo>
                  <a:pt x="6809" y="0"/>
                  <a:pt x="13220" y="3211"/>
                  <a:pt x="17298" y="8665"/>
                </a:cubicBezTo>
              </a:path>
              <a:path w="17299" h="21600" stroke="0" extrusionOk="0">
                <a:moveTo>
                  <a:pt x="-1" y="0"/>
                </a:moveTo>
                <a:cubicBezTo>
                  <a:pt x="6809" y="0"/>
                  <a:pt x="13220" y="3211"/>
                  <a:pt x="17298" y="8665"/>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13350" name="Text Box 38"/>
          <p:cNvSpPr txBox="1">
            <a:spLocks noChangeArrowheads="1"/>
          </p:cNvSpPr>
          <p:nvPr/>
        </p:nvSpPr>
        <p:spPr bwMode="auto">
          <a:xfrm>
            <a:off x="3827463" y="6508750"/>
            <a:ext cx="430212" cy="366713"/>
          </a:xfrm>
          <a:prstGeom prst="rect">
            <a:avLst/>
          </a:prstGeom>
          <a:noFill/>
          <a:ln w="9525">
            <a:noFill/>
            <a:miter lim="800000"/>
            <a:headEnd/>
            <a:tailEnd/>
          </a:ln>
          <a:effectLst/>
        </p:spPr>
        <p:txBody>
          <a:bodyPr>
            <a:spAutoFit/>
          </a:bodyPr>
          <a:lstStyle/>
          <a:p>
            <a:pPr>
              <a:spcBef>
                <a:spcPct val="50000"/>
              </a:spcBef>
            </a:pPr>
            <a:r>
              <a:rPr lang="en-US"/>
              <a:t>b</a:t>
            </a:r>
          </a:p>
        </p:txBody>
      </p:sp>
      <p:sp>
        <p:nvSpPr>
          <p:cNvPr id="13351" name="Line 39"/>
          <p:cNvSpPr>
            <a:spLocks noChangeShapeType="1"/>
          </p:cNvSpPr>
          <p:nvPr/>
        </p:nvSpPr>
        <p:spPr bwMode="auto">
          <a:xfrm>
            <a:off x="2400300" y="4303713"/>
            <a:ext cx="1687513" cy="2251075"/>
          </a:xfrm>
          <a:prstGeom prst="line">
            <a:avLst/>
          </a:prstGeom>
          <a:noFill/>
          <a:ln w="22225">
            <a:solidFill>
              <a:schemeClr val="tx1"/>
            </a:solidFill>
            <a:round/>
            <a:headEnd/>
            <a:tailEnd/>
          </a:ln>
          <a:effectLst/>
        </p:spPr>
        <p:txBody>
          <a:bodyPr/>
          <a:lstStyle/>
          <a:p>
            <a:endParaRPr lang="en-US"/>
          </a:p>
        </p:txBody>
      </p:sp>
      <p:sp>
        <p:nvSpPr>
          <p:cNvPr id="13352" name="Line 40"/>
          <p:cNvSpPr>
            <a:spLocks noChangeShapeType="1"/>
          </p:cNvSpPr>
          <p:nvPr/>
        </p:nvSpPr>
        <p:spPr bwMode="auto">
          <a:xfrm flipH="1">
            <a:off x="4087813" y="6554788"/>
            <a:ext cx="2062162" cy="0"/>
          </a:xfrm>
          <a:prstGeom prst="line">
            <a:avLst/>
          </a:prstGeom>
          <a:noFill/>
          <a:ln w="9525">
            <a:solidFill>
              <a:schemeClr val="tx1"/>
            </a:solidFill>
            <a:prstDash val="lgDashDotDot"/>
            <a:round/>
            <a:headEnd/>
            <a:tailEnd/>
          </a:ln>
          <a:effectLst/>
        </p:spPr>
        <p:txBody>
          <a:bodyPr/>
          <a:lstStyle/>
          <a:p>
            <a:endParaRPr lang="en-US"/>
          </a:p>
        </p:txBody>
      </p:sp>
      <p:sp>
        <p:nvSpPr>
          <p:cNvPr id="13353" name="Line 41"/>
          <p:cNvSpPr>
            <a:spLocks noChangeShapeType="1"/>
          </p:cNvSpPr>
          <p:nvPr/>
        </p:nvSpPr>
        <p:spPr bwMode="auto">
          <a:xfrm rot="2640000">
            <a:off x="1949450" y="5432425"/>
            <a:ext cx="3235325" cy="0"/>
          </a:xfrm>
          <a:prstGeom prst="line">
            <a:avLst/>
          </a:prstGeom>
          <a:noFill/>
          <a:ln w="9525">
            <a:solidFill>
              <a:srgbClr val="0000FF"/>
            </a:solidFill>
            <a:round/>
            <a:headEnd/>
            <a:tailEnd/>
          </a:ln>
          <a:effectLst/>
        </p:spPr>
        <p:txBody>
          <a:bodyPr/>
          <a:lstStyle/>
          <a:p>
            <a:endParaRPr lang="en-US"/>
          </a:p>
        </p:txBody>
      </p:sp>
      <p:sp>
        <p:nvSpPr>
          <p:cNvPr id="13354" name="Text Box 42"/>
          <p:cNvSpPr txBox="1">
            <a:spLocks noChangeArrowheads="1"/>
          </p:cNvSpPr>
          <p:nvPr/>
        </p:nvSpPr>
        <p:spPr bwMode="auto">
          <a:xfrm rot="-62060647">
            <a:off x="3435350" y="5127625"/>
            <a:ext cx="381000" cy="304800"/>
          </a:xfrm>
          <a:prstGeom prst="rect">
            <a:avLst/>
          </a:prstGeom>
          <a:noFill/>
          <a:ln w="9525">
            <a:noFill/>
            <a:miter lim="800000"/>
            <a:headEnd/>
            <a:tailEnd/>
          </a:ln>
          <a:effectLst/>
        </p:spPr>
        <p:txBody>
          <a:bodyPr>
            <a:spAutoFit/>
          </a:bodyPr>
          <a:lstStyle/>
          <a:p>
            <a:pPr>
              <a:spcBef>
                <a:spcPct val="50000"/>
              </a:spcBef>
            </a:pPr>
            <a:r>
              <a:rPr lang="en-US" sz="1400">
                <a:solidFill>
                  <a:srgbClr val="0033CC"/>
                </a:solidFill>
              </a:rPr>
              <a:t>90</a:t>
            </a:r>
          </a:p>
        </p:txBody>
      </p:sp>
      <p:sp>
        <p:nvSpPr>
          <p:cNvPr id="13355" name="Text Box 43"/>
          <p:cNvSpPr txBox="1">
            <a:spLocks noChangeArrowheads="1"/>
          </p:cNvSpPr>
          <p:nvPr/>
        </p:nvSpPr>
        <p:spPr bwMode="auto">
          <a:xfrm>
            <a:off x="4572000" y="6554788"/>
            <a:ext cx="515938"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2</a:t>
            </a:r>
            <a:endParaRPr lang="en-US" sz="1400"/>
          </a:p>
        </p:txBody>
      </p:sp>
      <p:sp>
        <p:nvSpPr>
          <p:cNvPr id="13356" name="Oval 44"/>
          <p:cNvSpPr>
            <a:spLocks noChangeArrowheads="1"/>
          </p:cNvSpPr>
          <p:nvPr/>
        </p:nvSpPr>
        <p:spPr bwMode="auto">
          <a:xfrm>
            <a:off x="4043363" y="6508750"/>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57" name="Oval 45"/>
          <p:cNvSpPr>
            <a:spLocks noChangeArrowheads="1"/>
          </p:cNvSpPr>
          <p:nvPr/>
        </p:nvSpPr>
        <p:spPr bwMode="auto">
          <a:xfrm>
            <a:off x="4687888" y="6510338"/>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58" name="Arc 46"/>
          <p:cNvSpPr>
            <a:spLocks/>
          </p:cNvSpPr>
          <p:nvPr/>
        </p:nvSpPr>
        <p:spPr bwMode="auto">
          <a:xfrm rot="14754478" flipH="1" flipV="1">
            <a:off x="2706687" y="4205288"/>
            <a:ext cx="447675" cy="438150"/>
          </a:xfrm>
          <a:custGeom>
            <a:avLst/>
            <a:gdLst>
              <a:gd name="G0" fmla="+- 0 0 0"/>
              <a:gd name="G1" fmla="+- 19627 0 0"/>
              <a:gd name="G2" fmla="+- 21600 0 0"/>
              <a:gd name="T0" fmla="*/ 9020 w 21600"/>
              <a:gd name="T1" fmla="*/ 0 h 19627"/>
              <a:gd name="T2" fmla="*/ 21600 w 21600"/>
              <a:gd name="T3" fmla="*/ 19627 h 19627"/>
              <a:gd name="T4" fmla="*/ 0 w 21600"/>
              <a:gd name="T5" fmla="*/ 19627 h 19627"/>
            </a:gdLst>
            <a:ahLst/>
            <a:cxnLst>
              <a:cxn ang="0">
                <a:pos x="T0" y="T1"/>
              </a:cxn>
              <a:cxn ang="0">
                <a:pos x="T2" y="T3"/>
              </a:cxn>
              <a:cxn ang="0">
                <a:pos x="T4" y="T5"/>
              </a:cxn>
            </a:cxnLst>
            <a:rect l="0" t="0" r="r" b="b"/>
            <a:pathLst>
              <a:path w="21600" h="19627" fill="none" extrusionOk="0">
                <a:moveTo>
                  <a:pt x="9019" y="0"/>
                </a:moveTo>
                <a:cubicBezTo>
                  <a:pt x="16686" y="3523"/>
                  <a:pt x="21600" y="11189"/>
                  <a:pt x="21600" y="19627"/>
                </a:cubicBezTo>
              </a:path>
              <a:path w="21600" h="19627" stroke="0" extrusionOk="0">
                <a:moveTo>
                  <a:pt x="9019" y="0"/>
                </a:moveTo>
                <a:cubicBezTo>
                  <a:pt x="16686" y="3523"/>
                  <a:pt x="21600" y="11189"/>
                  <a:pt x="21600" y="19627"/>
                </a:cubicBezTo>
                <a:lnTo>
                  <a:pt x="0" y="19627"/>
                </a:lnTo>
                <a:close/>
              </a:path>
            </a:pathLst>
          </a:custGeom>
          <a:noFill/>
          <a:ln w="9525">
            <a:solidFill>
              <a:schemeClr val="tx1"/>
            </a:solidFill>
            <a:round/>
            <a:headEnd/>
            <a:tailEnd/>
          </a:ln>
          <a:effectLst/>
        </p:spPr>
        <p:txBody>
          <a:bodyPr wrap="none" anchor="ctr"/>
          <a:lstStyle/>
          <a:p>
            <a:endParaRPr lang="en-US"/>
          </a:p>
        </p:txBody>
      </p:sp>
      <p:sp>
        <p:nvSpPr>
          <p:cNvPr id="13359" name="Rectangle 47"/>
          <p:cNvSpPr>
            <a:spLocks noChangeArrowheads="1"/>
          </p:cNvSpPr>
          <p:nvPr/>
        </p:nvSpPr>
        <p:spPr bwMode="auto">
          <a:xfrm>
            <a:off x="2898775" y="4059238"/>
            <a:ext cx="374650" cy="244475"/>
          </a:xfrm>
          <a:prstGeom prst="rect">
            <a:avLst/>
          </a:prstGeom>
          <a:noFill/>
          <a:ln w="9525">
            <a:noFill/>
            <a:miter lim="800000"/>
            <a:headEnd/>
            <a:tailEnd/>
          </a:ln>
          <a:effectLst/>
        </p:spPr>
        <p:txBody>
          <a:bodyPr wrap="none">
            <a:spAutoFit/>
          </a:bodyPr>
          <a:lstStyle/>
          <a:p>
            <a:r>
              <a:rPr lang="en-US" sz="1000"/>
              <a:t>44</a:t>
            </a:r>
            <a:r>
              <a:rPr lang="en-US" sz="1000">
                <a:cs typeface="Arial" charset="0"/>
              </a:rPr>
              <a:t>°</a:t>
            </a:r>
          </a:p>
        </p:txBody>
      </p:sp>
      <p:sp>
        <p:nvSpPr>
          <p:cNvPr id="13360" name="Text Box 48"/>
          <p:cNvSpPr txBox="1">
            <a:spLocks noChangeArrowheads="1"/>
          </p:cNvSpPr>
          <p:nvPr/>
        </p:nvSpPr>
        <p:spPr bwMode="auto">
          <a:xfrm>
            <a:off x="5930900" y="4886325"/>
            <a:ext cx="2432050" cy="366713"/>
          </a:xfrm>
          <a:prstGeom prst="rect">
            <a:avLst/>
          </a:prstGeom>
          <a:noFill/>
          <a:ln w="9525">
            <a:noFill/>
            <a:miter lim="800000"/>
            <a:headEnd/>
            <a:tailEnd/>
          </a:ln>
          <a:effectLst/>
        </p:spPr>
        <p:txBody>
          <a:bodyPr>
            <a:spAutoFit/>
          </a:bodyPr>
          <a:lstStyle/>
          <a:p>
            <a:pPr>
              <a:spcBef>
                <a:spcPct val="50000"/>
              </a:spcBef>
            </a:pPr>
            <a:r>
              <a:rPr lang="en-US"/>
              <a:t>Ans: </a:t>
            </a:r>
            <a:r>
              <a:rPr lang="en-US">
                <a:cs typeface="Arial" charset="0"/>
              </a:rPr>
              <a:t>Ø = 44º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wipe(down)">
                                      <p:cBhvr>
                                        <p:cTn id="7" dur="500"/>
                                        <p:tgtEl>
                                          <p:spTgt spid="133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8"/>
                                        </p:tgtEl>
                                        <p:attrNameLst>
                                          <p:attrName>style.visibility</p:attrName>
                                        </p:attrNameLst>
                                      </p:cBhvr>
                                      <p:to>
                                        <p:strVal val="visible"/>
                                      </p:to>
                                    </p:set>
                                    <p:animEffect transition="in" filter="wipe(left)">
                                      <p:cBhvr>
                                        <p:cTn id="12" dur="500"/>
                                        <p:tgtEl>
                                          <p:spTgt spid="13318"/>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3319"/>
                                        </p:tgtEl>
                                        <p:attrNameLst>
                                          <p:attrName>style.visibility</p:attrName>
                                        </p:attrNameLst>
                                      </p:cBhvr>
                                      <p:to>
                                        <p:strVal val="visible"/>
                                      </p:to>
                                    </p:set>
                                    <p:animEffect transition="in" filter="wipe(down)">
                                      <p:cBhvr>
                                        <p:cTn id="15" dur="500"/>
                                        <p:tgtEl>
                                          <p:spTgt spid="13319"/>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13320"/>
                                        </p:tgtEl>
                                        <p:attrNameLst>
                                          <p:attrName>style.visibility</p:attrName>
                                        </p:attrNameLst>
                                      </p:cBhvr>
                                      <p:to>
                                        <p:strVal val="visible"/>
                                      </p:to>
                                    </p:set>
                                    <p:anim calcmode="lin" valueType="num">
                                      <p:cBhvr additive="base">
                                        <p:cTn id="20" dur="500" fill="hold"/>
                                        <p:tgtEl>
                                          <p:spTgt spid="13320"/>
                                        </p:tgtEl>
                                        <p:attrNameLst>
                                          <p:attrName>ppt_x</p:attrName>
                                        </p:attrNameLst>
                                      </p:cBhvr>
                                      <p:tavLst>
                                        <p:tav tm="0">
                                          <p:val>
                                            <p:strVal val="#ppt_x"/>
                                          </p:val>
                                        </p:tav>
                                        <p:tav tm="100000">
                                          <p:val>
                                            <p:strVal val="#ppt_x"/>
                                          </p:val>
                                        </p:tav>
                                      </p:tavLst>
                                    </p:anim>
                                    <p:anim calcmode="lin" valueType="num">
                                      <p:cBhvr additive="base">
                                        <p:cTn id="21" dur="500" fill="hold"/>
                                        <p:tgtEl>
                                          <p:spTgt spid="13320"/>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13321"/>
                                        </p:tgtEl>
                                        <p:attrNameLst>
                                          <p:attrName>style.visibility</p:attrName>
                                        </p:attrNameLst>
                                      </p:cBhvr>
                                      <p:to>
                                        <p:strVal val="visible"/>
                                      </p:to>
                                    </p:set>
                                    <p:animEffect transition="in" filter="wipe(right)">
                                      <p:cBhvr>
                                        <p:cTn id="26" dur="500"/>
                                        <p:tgtEl>
                                          <p:spTgt spid="1332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3322"/>
                                        </p:tgtEl>
                                        <p:attrNameLst>
                                          <p:attrName>style.visibility</p:attrName>
                                        </p:attrNameLst>
                                      </p:cBhvr>
                                      <p:to>
                                        <p:strVal val="visible"/>
                                      </p:to>
                                    </p:set>
                                    <p:animEffect transition="in" filter="wipe(down)">
                                      <p:cBhvr>
                                        <p:cTn id="31" dur="500"/>
                                        <p:tgtEl>
                                          <p:spTgt spid="13322"/>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3323"/>
                                        </p:tgtEl>
                                        <p:attrNameLst>
                                          <p:attrName>style.visibility</p:attrName>
                                        </p:attrNameLst>
                                      </p:cBhvr>
                                      <p:to>
                                        <p:strVal val="visible"/>
                                      </p:to>
                                    </p:set>
                                    <p:animEffect transition="in" filter="wipe(down)">
                                      <p:cBhvr>
                                        <p:cTn id="34" dur="500"/>
                                        <p:tgtEl>
                                          <p:spTgt spid="1332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3324"/>
                                        </p:tgtEl>
                                        <p:attrNameLst>
                                          <p:attrName>style.visibility</p:attrName>
                                        </p:attrNameLst>
                                      </p:cBhvr>
                                      <p:to>
                                        <p:strVal val="visible"/>
                                      </p:to>
                                    </p:set>
                                    <p:animEffect transition="in" filter="wipe(down)">
                                      <p:cBhvr>
                                        <p:cTn id="39" dur="500"/>
                                        <p:tgtEl>
                                          <p:spTgt spid="1332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3325"/>
                                        </p:tgtEl>
                                        <p:attrNameLst>
                                          <p:attrName>style.visibility</p:attrName>
                                        </p:attrNameLst>
                                      </p:cBhvr>
                                      <p:to>
                                        <p:strVal val="visible"/>
                                      </p:to>
                                    </p:set>
                                    <p:animEffect transition="in" filter="wipe(up)">
                                      <p:cBhvr>
                                        <p:cTn id="44" dur="500"/>
                                        <p:tgtEl>
                                          <p:spTgt spid="13325"/>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3326"/>
                                        </p:tgtEl>
                                        <p:attrNameLst>
                                          <p:attrName>style.visibility</p:attrName>
                                        </p:attrNameLst>
                                      </p:cBhvr>
                                      <p:to>
                                        <p:strVal val="visible"/>
                                      </p:to>
                                    </p:set>
                                    <p:anim calcmode="lin" valueType="num">
                                      <p:cBhvr additive="base">
                                        <p:cTn id="49" dur="500" fill="hold"/>
                                        <p:tgtEl>
                                          <p:spTgt spid="13326"/>
                                        </p:tgtEl>
                                        <p:attrNameLst>
                                          <p:attrName>ppt_x</p:attrName>
                                        </p:attrNameLst>
                                      </p:cBhvr>
                                      <p:tavLst>
                                        <p:tav tm="0">
                                          <p:val>
                                            <p:strVal val="#ppt_x"/>
                                          </p:val>
                                        </p:tav>
                                        <p:tav tm="100000">
                                          <p:val>
                                            <p:strVal val="#ppt_x"/>
                                          </p:val>
                                        </p:tav>
                                      </p:tavLst>
                                    </p:anim>
                                    <p:anim calcmode="lin" valueType="num">
                                      <p:cBhvr additive="base">
                                        <p:cTn id="50" dur="500" fill="hold"/>
                                        <p:tgtEl>
                                          <p:spTgt spid="13326"/>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grpId="0" nodeType="clickEffect">
                                  <p:stCondLst>
                                    <p:cond delay="0"/>
                                  </p:stCondLst>
                                  <p:childTnLst>
                                    <p:set>
                                      <p:cBhvr>
                                        <p:cTn id="54" dur="1" fill="hold">
                                          <p:stCondLst>
                                            <p:cond delay="0"/>
                                          </p:stCondLst>
                                        </p:cTn>
                                        <p:tgtEl>
                                          <p:spTgt spid="13327"/>
                                        </p:tgtEl>
                                        <p:attrNameLst>
                                          <p:attrName>style.visibility</p:attrName>
                                        </p:attrNameLst>
                                      </p:cBhvr>
                                      <p:to>
                                        <p:strVal val="visible"/>
                                      </p:to>
                                    </p:set>
                                    <p:animEffect transition="in" filter="wipe(right)">
                                      <p:cBhvr>
                                        <p:cTn id="55" dur="500"/>
                                        <p:tgtEl>
                                          <p:spTgt spid="13327"/>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13328"/>
                                        </p:tgtEl>
                                        <p:attrNameLst>
                                          <p:attrName>style.visibility</p:attrName>
                                        </p:attrNameLst>
                                      </p:cBhvr>
                                      <p:to>
                                        <p:strVal val="visible"/>
                                      </p:to>
                                    </p:set>
                                    <p:animEffect transition="in" filter="wipe(down)">
                                      <p:cBhvr>
                                        <p:cTn id="60" dur="500"/>
                                        <p:tgtEl>
                                          <p:spTgt spid="13328"/>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13329"/>
                                        </p:tgtEl>
                                        <p:attrNameLst>
                                          <p:attrName>style.visibility</p:attrName>
                                        </p:attrNameLst>
                                      </p:cBhvr>
                                      <p:to>
                                        <p:strVal val="visible"/>
                                      </p:to>
                                    </p:set>
                                    <p:animEffect transition="in" filter="wipe(down)">
                                      <p:cBhvr>
                                        <p:cTn id="63" dur="500"/>
                                        <p:tgtEl>
                                          <p:spTgt spid="13329"/>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13330"/>
                                        </p:tgtEl>
                                        <p:attrNameLst>
                                          <p:attrName>style.visibility</p:attrName>
                                        </p:attrNameLst>
                                      </p:cBhvr>
                                      <p:to>
                                        <p:strVal val="visible"/>
                                      </p:to>
                                    </p:set>
                                    <p:animEffect transition="in" filter="wipe(down)">
                                      <p:cBhvr>
                                        <p:cTn id="68" dur="500"/>
                                        <p:tgtEl>
                                          <p:spTgt spid="1333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13331"/>
                                        </p:tgtEl>
                                        <p:attrNameLst>
                                          <p:attrName>style.visibility</p:attrName>
                                        </p:attrNameLst>
                                      </p:cBhvr>
                                      <p:to>
                                        <p:strVal val="visible"/>
                                      </p:to>
                                    </p:set>
                                    <p:animEffect transition="in" filter="wipe(left)">
                                      <p:cBhvr>
                                        <p:cTn id="73" dur="500"/>
                                        <p:tgtEl>
                                          <p:spTgt spid="13331"/>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13332"/>
                                        </p:tgtEl>
                                        <p:attrNameLst>
                                          <p:attrName>style.visibility</p:attrName>
                                        </p:attrNameLst>
                                      </p:cBhvr>
                                      <p:to>
                                        <p:strVal val="visible"/>
                                      </p:to>
                                    </p:set>
                                    <p:animEffect transition="in" filter="wipe(down)">
                                      <p:cBhvr>
                                        <p:cTn id="78" dur="500"/>
                                        <p:tgtEl>
                                          <p:spTgt spid="13332"/>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13333"/>
                                        </p:tgtEl>
                                        <p:attrNameLst>
                                          <p:attrName>style.visibility</p:attrName>
                                        </p:attrNameLst>
                                      </p:cBhvr>
                                      <p:to>
                                        <p:strVal val="visible"/>
                                      </p:to>
                                    </p:set>
                                    <p:animEffect transition="in" filter="wipe(down)">
                                      <p:cBhvr>
                                        <p:cTn id="83" dur="500"/>
                                        <p:tgtEl>
                                          <p:spTgt spid="13333"/>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13334"/>
                                        </p:tgtEl>
                                        <p:attrNameLst>
                                          <p:attrName>style.visibility</p:attrName>
                                        </p:attrNameLst>
                                      </p:cBhvr>
                                      <p:to>
                                        <p:strVal val="visible"/>
                                      </p:to>
                                    </p:set>
                                    <p:animEffect transition="in" filter="wipe(down)">
                                      <p:cBhvr>
                                        <p:cTn id="88" dur="500"/>
                                        <p:tgtEl>
                                          <p:spTgt spid="13334"/>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grpId="0" nodeType="clickEffect">
                                  <p:stCondLst>
                                    <p:cond delay="0"/>
                                  </p:stCondLst>
                                  <p:childTnLst>
                                    <p:set>
                                      <p:cBhvr>
                                        <p:cTn id="92" dur="1" fill="hold">
                                          <p:stCondLst>
                                            <p:cond delay="0"/>
                                          </p:stCondLst>
                                        </p:cTn>
                                        <p:tgtEl>
                                          <p:spTgt spid="13335"/>
                                        </p:tgtEl>
                                        <p:attrNameLst>
                                          <p:attrName>style.visibility</p:attrName>
                                        </p:attrNameLst>
                                      </p:cBhvr>
                                      <p:to>
                                        <p:strVal val="visible"/>
                                      </p:to>
                                    </p:set>
                                    <p:animEffect transition="in" filter="wipe(down)">
                                      <p:cBhvr>
                                        <p:cTn id="93" dur="500"/>
                                        <p:tgtEl>
                                          <p:spTgt spid="13335"/>
                                        </p:tgtEl>
                                      </p:cBhvr>
                                    </p:animEffect>
                                  </p:childTnLst>
                                </p:cTn>
                              </p:par>
                            </p:childTnLst>
                          </p:cTn>
                        </p:par>
                      </p:childTnLst>
                    </p:cTn>
                  </p:par>
                  <p:par>
                    <p:cTn id="94" fill="hold">
                      <p:stCondLst>
                        <p:cond delay="indefinite"/>
                      </p:stCondLst>
                      <p:childTnLst>
                        <p:par>
                          <p:cTn id="95" fill="hold">
                            <p:stCondLst>
                              <p:cond delay="0"/>
                            </p:stCondLst>
                            <p:childTnLst>
                              <p:par>
                                <p:cTn id="96" presetID="2" presetClass="entr" presetSubtype="1" fill="hold" grpId="0" nodeType="clickEffect">
                                  <p:stCondLst>
                                    <p:cond delay="0"/>
                                  </p:stCondLst>
                                  <p:childTnLst>
                                    <p:set>
                                      <p:cBhvr>
                                        <p:cTn id="97" dur="1" fill="hold">
                                          <p:stCondLst>
                                            <p:cond delay="0"/>
                                          </p:stCondLst>
                                        </p:cTn>
                                        <p:tgtEl>
                                          <p:spTgt spid="13336"/>
                                        </p:tgtEl>
                                        <p:attrNameLst>
                                          <p:attrName>style.visibility</p:attrName>
                                        </p:attrNameLst>
                                      </p:cBhvr>
                                      <p:to>
                                        <p:strVal val="visible"/>
                                      </p:to>
                                    </p:set>
                                    <p:anim calcmode="lin" valueType="num">
                                      <p:cBhvr additive="base">
                                        <p:cTn id="98" dur="500" fill="hold"/>
                                        <p:tgtEl>
                                          <p:spTgt spid="13336"/>
                                        </p:tgtEl>
                                        <p:attrNameLst>
                                          <p:attrName>ppt_x</p:attrName>
                                        </p:attrNameLst>
                                      </p:cBhvr>
                                      <p:tavLst>
                                        <p:tav tm="0">
                                          <p:val>
                                            <p:strVal val="#ppt_x"/>
                                          </p:val>
                                        </p:tav>
                                        <p:tav tm="100000">
                                          <p:val>
                                            <p:strVal val="#ppt_x"/>
                                          </p:val>
                                        </p:tav>
                                      </p:tavLst>
                                    </p:anim>
                                    <p:anim calcmode="lin" valueType="num">
                                      <p:cBhvr additive="base">
                                        <p:cTn id="99" dur="500" fill="hold"/>
                                        <p:tgtEl>
                                          <p:spTgt spid="13336"/>
                                        </p:tgtEl>
                                        <p:attrNameLst>
                                          <p:attrName>ppt_y</p:attrName>
                                        </p:attrNameLst>
                                      </p:cBhvr>
                                      <p:tavLst>
                                        <p:tav tm="0">
                                          <p:val>
                                            <p:strVal val="0-#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grpId="0" nodeType="clickEffect">
                                  <p:stCondLst>
                                    <p:cond delay="0"/>
                                  </p:stCondLst>
                                  <p:childTnLst>
                                    <p:set>
                                      <p:cBhvr>
                                        <p:cTn id="103" dur="1" fill="hold">
                                          <p:stCondLst>
                                            <p:cond delay="0"/>
                                          </p:stCondLst>
                                        </p:cTn>
                                        <p:tgtEl>
                                          <p:spTgt spid="13337"/>
                                        </p:tgtEl>
                                        <p:attrNameLst>
                                          <p:attrName>style.visibility</p:attrName>
                                        </p:attrNameLst>
                                      </p:cBhvr>
                                      <p:to>
                                        <p:strVal val="visible"/>
                                      </p:to>
                                    </p:set>
                                    <p:animEffect transition="in" filter="wipe(down)">
                                      <p:cBhvr>
                                        <p:cTn id="104" dur="500"/>
                                        <p:tgtEl>
                                          <p:spTgt spid="13337"/>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2" fill="hold" grpId="0" nodeType="clickEffect">
                                  <p:stCondLst>
                                    <p:cond delay="0"/>
                                  </p:stCondLst>
                                  <p:childTnLst>
                                    <p:set>
                                      <p:cBhvr>
                                        <p:cTn id="108" dur="1" fill="hold">
                                          <p:stCondLst>
                                            <p:cond delay="0"/>
                                          </p:stCondLst>
                                        </p:cTn>
                                        <p:tgtEl>
                                          <p:spTgt spid="13338"/>
                                        </p:tgtEl>
                                        <p:attrNameLst>
                                          <p:attrName>style.visibility</p:attrName>
                                        </p:attrNameLst>
                                      </p:cBhvr>
                                      <p:to>
                                        <p:strVal val="visible"/>
                                      </p:to>
                                    </p:set>
                                    <p:animEffect transition="in" filter="wipe(right)">
                                      <p:cBhvr>
                                        <p:cTn id="109" dur="500"/>
                                        <p:tgtEl>
                                          <p:spTgt spid="13338"/>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4" fill="hold" grpId="0" nodeType="clickEffect">
                                  <p:stCondLst>
                                    <p:cond delay="0"/>
                                  </p:stCondLst>
                                  <p:childTnLst>
                                    <p:set>
                                      <p:cBhvr>
                                        <p:cTn id="113" dur="1" fill="hold">
                                          <p:stCondLst>
                                            <p:cond delay="0"/>
                                          </p:stCondLst>
                                        </p:cTn>
                                        <p:tgtEl>
                                          <p:spTgt spid="13339"/>
                                        </p:tgtEl>
                                        <p:attrNameLst>
                                          <p:attrName>style.visibility</p:attrName>
                                        </p:attrNameLst>
                                      </p:cBhvr>
                                      <p:to>
                                        <p:strVal val="visible"/>
                                      </p:to>
                                    </p:set>
                                    <p:animEffect transition="in" filter="wipe(down)">
                                      <p:cBhvr>
                                        <p:cTn id="114" dur="500"/>
                                        <p:tgtEl>
                                          <p:spTgt spid="13339"/>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grpId="0" nodeType="clickEffect">
                                  <p:stCondLst>
                                    <p:cond delay="0"/>
                                  </p:stCondLst>
                                  <p:childTnLst>
                                    <p:set>
                                      <p:cBhvr>
                                        <p:cTn id="118" dur="1" fill="hold">
                                          <p:stCondLst>
                                            <p:cond delay="0"/>
                                          </p:stCondLst>
                                        </p:cTn>
                                        <p:tgtEl>
                                          <p:spTgt spid="13340"/>
                                        </p:tgtEl>
                                        <p:attrNameLst>
                                          <p:attrName>style.visibility</p:attrName>
                                        </p:attrNameLst>
                                      </p:cBhvr>
                                      <p:to>
                                        <p:strVal val="visible"/>
                                      </p:to>
                                    </p:set>
                                    <p:animEffect transition="in" filter="wipe(down)">
                                      <p:cBhvr>
                                        <p:cTn id="119" dur="500"/>
                                        <p:tgtEl>
                                          <p:spTgt spid="13340"/>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13341"/>
                                        </p:tgtEl>
                                        <p:attrNameLst>
                                          <p:attrName>style.visibility</p:attrName>
                                        </p:attrNameLst>
                                      </p:cBhvr>
                                      <p:to>
                                        <p:strVal val="visible"/>
                                      </p:to>
                                    </p:set>
                                    <p:animEffect transition="in" filter="wipe(down)">
                                      <p:cBhvr>
                                        <p:cTn id="124" dur="500"/>
                                        <p:tgtEl>
                                          <p:spTgt spid="13341"/>
                                        </p:tgtEl>
                                      </p:cBhvr>
                                    </p:animEffect>
                                  </p:childTnLst>
                                </p:cTn>
                              </p:par>
                            </p:childTnLst>
                          </p:cTn>
                        </p:par>
                      </p:childTnLst>
                    </p:cTn>
                  </p:par>
                  <p:par>
                    <p:cTn id="125" fill="hold">
                      <p:stCondLst>
                        <p:cond delay="indefinite"/>
                      </p:stCondLst>
                      <p:childTnLst>
                        <p:par>
                          <p:cTn id="126" fill="hold">
                            <p:stCondLst>
                              <p:cond delay="0"/>
                            </p:stCondLst>
                            <p:childTnLst>
                              <p:par>
                                <p:cTn id="127" presetID="2" presetClass="entr" presetSubtype="1" fill="hold" grpId="0" nodeType="clickEffect">
                                  <p:stCondLst>
                                    <p:cond delay="0"/>
                                  </p:stCondLst>
                                  <p:childTnLst>
                                    <p:set>
                                      <p:cBhvr>
                                        <p:cTn id="128" dur="1" fill="hold">
                                          <p:stCondLst>
                                            <p:cond delay="0"/>
                                          </p:stCondLst>
                                        </p:cTn>
                                        <p:tgtEl>
                                          <p:spTgt spid="13342"/>
                                        </p:tgtEl>
                                        <p:attrNameLst>
                                          <p:attrName>style.visibility</p:attrName>
                                        </p:attrNameLst>
                                      </p:cBhvr>
                                      <p:to>
                                        <p:strVal val="visible"/>
                                      </p:to>
                                    </p:set>
                                    <p:anim calcmode="lin" valueType="num">
                                      <p:cBhvr additive="base">
                                        <p:cTn id="129" dur="500" fill="hold"/>
                                        <p:tgtEl>
                                          <p:spTgt spid="13342"/>
                                        </p:tgtEl>
                                        <p:attrNameLst>
                                          <p:attrName>ppt_x</p:attrName>
                                        </p:attrNameLst>
                                      </p:cBhvr>
                                      <p:tavLst>
                                        <p:tav tm="0">
                                          <p:val>
                                            <p:strVal val="#ppt_x"/>
                                          </p:val>
                                        </p:tav>
                                        <p:tav tm="100000">
                                          <p:val>
                                            <p:strVal val="#ppt_x"/>
                                          </p:val>
                                        </p:tav>
                                      </p:tavLst>
                                    </p:anim>
                                    <p:anim calcmode="lin" valueType="num">
                                      <p:cBhvr additive="base">
                                        <p:cTn id="130" dur="500" fill="hold"/>
                                        <p:tgtEl>
                                          <p:spTgt spid="13342"/>
                                        </p:tgtEl>
                                        <p:attrNameLst>
                                          <p:attrName>ppt_y</p:attrName>
                                        </p:attrNameLst>
                                      </p:cBhvr>
                                      <p:tavLst>
                                        <p:tav tm="0">
                                          <p:val>
                                            <p:strVal val="0-#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2" presetClass="entr" presetSubtype="1" fill="hold" grpId="0" nodeType="clickEffect">
                                  <p:stCondLst>
                                    <p:cond delay="0"/>
                                  </p:stCondLst>
                                  <p:childTnLst>
                                    <p:set>
                                      <p:cBhvr>
                                        <p:cTn id="134" dur="1" fill="hold">
                                          <p:stCondLst>
                                            <p:cond delay="0"/>
                                          </p:stCondLst>
                                        </p:cTn>
                                        <p:tgtEl>
                                          <p:spTgt spid="13343"/>
                                        </p:tgtEl>
                                        <p:attrNameLst>
                                          <p:attrName>style.visibility</p:attrName>
                                        </p:attrNameLst>
                                      </p:cBhvr>
                                      <p:to>
                                        <p:strVal val="visible"/>
                                      </p:to>
                                    </p:set>
                                    <p:animEffect transition="in" filter="wipe(up)">
                                      <p:cBhvr>
                                        <p:cTn id="135" dur="500"/>
                                        <p:tgtEl>
                                          <p:spTgt spid="13343"/>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8" fill="hold" grpId="0" nodeType="clickEffect">
                                  <p:stCondLst>
                                    <p:cond delay="0"/>
                                  </p:stCondLst>
                                  <p:childTnLst>
                                    <p:set>
                                      <p:cBhvr>
                                        <p:cTn id="139" dur="1" fill="hold">
                                          <p:stCondLst>
                                            <p:cond delay="0"/>
                                          </p:stCondLst>
                                        </p:cTn>
                                        <p:tgtEl>
                                          <p:spTgt spid="13345"/>
                                        </p:tgtEl>
                                        <p:attrNameLst>
                                          <p:attrName>style.visibility</p:attrName>
                                        </p:attrNameLst>
                                      </p:cBhvr>
                                      <p:to>
                                        <p:strVal val="visible"/>
                                      </p:to>
                                    </p:set>
                                    <p:animEffect transition="in" filter="wipe(left)">
                                      <p:cBhvr>
                                        <p:cTn id="140" dur="500"/>
                                        <p:tgtEl>
                                          <p:spTgt spid="13345"/>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1" fill="hold" grpId="0" nodeType="clickEffect">
                                  <p:stCondLst>
                                    <p:cond delay="0"/>
                                  </p:stCondLst>
                                  <p:childTnLst>
                                    <p:set>
                                      <p:cBhvr>
                                        <p:cTn id="144" dur="1" fill="hold">
                                          <p:stCondLst>
                                            <p:cond delay="0"/>
                                          </p:stCondLst>
                                        </p:cTn>
                                        <p:tgtEl>
                                          <p:spTgt spid="13346"/>
                                        </p:tgtEl>
                                        <p:attrNameLst>
                                          <p:attrName>style.visibility</p:attrName>
                                        </p:attrNameLst>
                                      </p:cBhvr>
                                      <p:to>
                                        <p:strVal val="visible"/>
                                      </p:to>
                                    </p:set>
                                    <p:animEffect transition="in" filter="wipe(up)">
                                      <p:cBhvr>
                                        <p:cTn id="145" dur="500"/>
                                        <p:tgtEl>
                                          <p:spTgt spid="13346"/>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4" fill="hold" grpId="0" nodeType="clickEffect">
                                  <p:stCondLst>
                                    <p:cond delay="0"/>
                                  </p:stCondLst>
                                  <p:childTnLst>
                                    <p:set>
                                      <p:cBhvr>
                                        <p:cTn id="149" dur="1" fill="hold">
                                          <p:stCondLst>
                                            <p:cond delay="0"/>
                                          </p:stCondLst>
                                        </p:cTn>
                                        <p:tgtEl>
                                          <p:spTgt spid="13347"/>
                                        </p:tgtEl>
                                        <p:attrNameLst>
                                          <p:attrName>style.visibility</p:attrName>
                                        </p:attrNameLst>
                                      </p:cBhvr>
                                      <p:to>
                                        <p:strVal val="visible"/>
                                      </p:to>
                                    </p:set>
                                    <p:animEffect transition="in" filter="wipe(down)">
                                      <p:cBhvr>
                                        <p:cTn id="150" dur="500"/>
                                        <p:tgtEl>
                                          <p:spTgt spid="13347"/>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1" fill="hold" grpId="0" nodeType="clickEffect">
                                  <p:stCondLst>
                                    <p:cond delay="0"/>
                                  </p:stCondLst>
                                  <p:childTnLst>
                                    <p:set>
                                      <p:cBhvr>
                                        <p:cTn id="154" dur="1" fill="hold">
                                          <p:stCondLst>
                                            <p:cond delay="0"/>
                                          </p:stCondLst>
                                        </p:cTn>
                                        <p:tgtEl>
                                          <p:spTgt spid="13349"/>
                                        </p:tgtEl>
                                        <p:attrNameLst>
                                          <p:attrName>style.visibility</p:attrName>
                                        </p:attrNameLst>
                                      </p:cBhvr>
                                      <p:to>
                                        <p:strVal val="visible"/>
                                      </p:to>
                                    </p:set>
                                    <p:animEffect transition="in" filter="wipe(up)">
                                      <p:cBhvr>
                                        <p:cTn id="155" dur="500"/>
                                        <p:tgtEl>
                                          <p:spTgt spid="13349"/>
                                        </p:tgtEl>
                                      </p:cBhvr>
                                    </p:animEffect>
                                  </p:childTnLst>
                                </p:cTn>
                              </p:par>
                            </p:childTnLst>
                          </p:cTn>
                        </p:par>
                      </p:childTnLst>
                    </p:cTn>
                  </p:par>
                  <p:par>
                    <p:cTn id="156" fill="hold">
                      <p:stCondLst>
                        <p:cond delay="indefinite"/>
                      </p:stCondLst>
                      <p:childTnLst>
                        <p:par>
                          <p:cTn id="157" fill="hold">
                            <p:stCondLst>
                              <p:cond delay="0"/>
                            </p:stCondLst>
                            <p:childTnLst>
                              <p:par>
                                <p:cTn id="158" presetID="2" presetClass="entr" presetSubtype="1" fill="hold" grpId="0" nodeType="clickEffect">
                                  <p:stCondLst>
                                    <p:cond delay="0"/>
                                  </p:stCondLst>
                                  <p:childTnLst>
                                    <p:set>
                                      <p:cBhvr>
                                        <p:cTn id="159" dur="1" fill="hold">
                                          <p:stCondLst>
                                            <p:cond delay="0"/>
                                          </p:stCondLst>
                                        </p:cTn>
                                        <p:tgtEl>
                                          <p:spTgt spid="13356"/>
                                        </p:tgtEl>
                                        <p:attrNameLst>
                                          <p:attrName>style.visibility</p:attrName>
                                        </p:attrNameLst>
                                      </p:cBhvr>
                                      <p:to>
                                        <p:strVal val="visible"/>
                                      </p:to>
                                    </p:set>
                                    <p:anim calcmode="lin" valueType="num">
                                      <p:cBhvr additive="base">
                                        <p:cTn id="160" dur="500" fill="hold"/>
                                        <p:tgtEl>
                                          <p:spTgt spid="13356"/>
                                        </p:tgtEl>
                                        <p:attrNameLst>
                                          <p:attrName>ppt_x</p:attrName>
                                        </p:attrNameLst>
                                      </p:cBhvr>
                                      <p:tavLst>
                                        <p:tav tm="0">
                                          <p:val>
                                            <p:strVal val="#ppt_x"/>
                                          </p:val>
                                        </p:tav>
                                        <p:tav tm="100000">
                                          <p:val>
                                            <p:strVal val="#ppt_x"/>
                                          </p:val>
                                        </p:tav>
                                      </p:tavLst>
                                    </p:anim>
                                    <p:anim calcmode="lin" valueType="num">
                                      <p:cBhvr additive="base">
                                        <p:cTn id="161" dur="500" fill="hold"/>
                                        <p:tgtEl>
                                          <p:spTgt spid="13356"/>
                                        </p:tgtEl>
                                        <p:attrNameLst>
                                          <p:attrName>ppt_y</p:attrName>
                                        </p:attrNameLst>
                                      </p:cBhvr>
                                      <p:tavLst>
                                        <p:tav tm="0">
                                          <p:val>
                                            <p:strVal val="0-#ppt_h/2"/>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22" presetClass="entr" presetSubtype="4" fill="hold" grpId="0" nodeType="clickEffect">
                                  <p:stCondLst>
                                    <p:cond delay="0"/>
                                  </p:stCondLst>
                                  <p:childTnLst>
                                    <p:set>
                                      <p:cBhvr>
                                        <p:cTn id="165" dur="1" fill="hold">
                                          <p:stCondLst>
                                            <p:cond delay="0"/>
                                          </p:stCondLst>
                                        </p:cTn>
                                        <p:tgtEl>
                                          <p:spTgt spid="13350"/>
                                        </p:tgtEl>
                                        <p:attrNameLst>
                                          <p:attrName>style.visibility</p:attrName>
                                        </p:attrNameLst>
                                      </p:cBhvr>
                                      <p:to>
                                        <p:strVal val="visible"/>
                                      </p:to>
                                    </p:set>
                                    <p:animEffect transition="in" filter="wipe(down)">
                                      <p:cBhvr>
                                        <p:cTn id="166" dur="500"/>
                                        <p:tgtEl>
                                          <p:spTgt spid="13350"/>
                                        </p:tgtEl>
                                      </p:cBhvr>
                                    </p:animEffect>
                                  </p:childTnLst>
                                </p:cTn>
                              </p:par>
                            </p:childTnLst>
                          </p:cTn>
                        </p:par>
                      </p:childTnLst>
                    </p:cTn>
                  </p:par>
                  <p:par>
                    <p:cTn id="167" fill="hold">
                      <p:stCondLst>
                        <p:cond delay="indefinite"/>
                      </p:stCondLst>
                      <p:childTnLst>
                        <p:par>
                          <p:cTn id="168" fill="hold">
                            <p:stCondLst>
                              <p:cond delay="0"/>
                            </p:stCondLst>
                            <p:childTnLst>
                              <p:par>
                                <p:cTn id="169" presetID="22" presetClass="entr" presetSubtype="1" fill="hold" grpId="0" nodeType="clickEffect">
                                  <p:stCondLst>
                                    <p:cond delay="0"/>
                                  </p:stCondLst>
                                  <p:childTnLst>
                                    <p:set>
                                      <p:cBhvr>
                                        <p:cTn id="170" dur="1" fill="hold">
                                          <p:stCondLst>
                                            <p:cond delay="0"/>
                                          </p:stCondLst>
                                        </p:cTn>
                                        <p:tgtEl>
                                          <p:spTgt spid="13351"/>
                                        </p:tgtEl>
                                        <p:attrNameLst>
                                          <p:attrName>style.visibility</p:attrName>
                                        </p:attrNameLst>
                                      </p:cBhvr>
                                      <p:to>
                                        <p:strVal val="visible"/>
                                      </p:to>
                                    </p:set>
                                    <p:animEffect transition="in" filter="wipe(up)">
                                      <p:cBhvr>
                                        <p:cTn id="171" dur="500"/>
                                        <p:tgtEl>
                                          <p:spTgt spid="13351"/>
                                        </p:tgtEl>
                                      </p:cBhvr>
                                    </p:animEffect>
                                  </p:childTnLst>
                                </p:cTn>
                              </p:par>
                            </p:childTnLst>
                          </p:cTn>
                        </p:par>
                      </p:childTnLst>
                    </p:cTn>
                  </p:par>
                  <p:par>
                    <p:cTn id="172" fill="hold">
                      <p:stCondLst>
                        <p:cond delay="indefinite"/>
                      </p:stCondLst>
                      <p:childTnLst>
                        <p:par>
                          <p:cTn id="173" fill="hold">
                            <p:stCondLst>
                              <p:cond delay="0"/>
                            </p:stCondLst>
                            <p:childTnLst>
                              <p:par>
                                <p:cTn id="174" presetID="22" presetClass="entr" presetSubtype="8" fill="hold" grpId="0" nodeType="clickEffect">
                                  <p:stCondLst>
                                    <p:cond delay="0"/>
                                  </p:stCondLst>
                                  <p:childTnLst>
                                    <p:set>
                                      <p:cBhvr>
                                        <p:cTn id="175" dur="1" fill="hold">
                                          <p:stCondLst>
                                            <p:cond delay="0"/>
                                          </p:stCondLst>
                                        </p:cTn>
                                        <p:tgtEl>
                                          <p:spTgt spid="13352"/>
                                        </p:tgtEl>
                                        <p:attrNameLst>
                                          <p:attrName>style.visibility</p:attrName>
                                        </p:attrNameLst>
                                      </p:cBhvr>
                                      <p:to>
                                        <p:strVal val="visible"/>
                                      </p:to>
                                    </p:set>
                                    <p:animEffect transition="in" filter="wipe(left)">
                                      <p:cBhvr>
                                        <p:cTn id="176" dur="500"/>
                                        <p:tgtEl>
                                          <p:spTgt spid="13352"/>
                                        </p:tgtEl>
                                      </p:cBhvr>
                                    </p:animEffect>
                                  </p:childTnLst>
                                </p:cTn>
                              </p:par>
                            </p:childTnLst>
                          </p:cTn>
                        </p:par>
                      </p:childTnLst>
                    </p:cTn>
                  </p:par>
                  <p:par>
                    <p:cTn id="177" fill="hold">
                      <p:stCondLst>
                        <p:cond delay="indefinite"/>
                      </p:stCondLst>
                      <p:childTnLst>
                        <p:par>
                          <p:cTn id="178" fill="hold">
                            <p:stCondLst>
                              <p:cond delay="0"/>
                            </p:stCondLst>
                            <p:childTnLst>
                              <p:par>
                                <p:cTn id="179" presetID="22" presetClass="entr" presetSubtype="1" fill="hold" grpId="0" nodeType="clickEffect">
                                  <p:stCondLst>
                                    <p:cond delay="0"/>
                                  </p:stCondLst>
                                  <p:childTnLst>
                                    <p:set>
                                      <p:cBhvr>
                                        <p:cTn id="180" dur="1" fill="hold">
                                          <p:stCondLst>
                                            <p:cond delay="0"/>
                                          </p:stCondLst>
                                        </p:cTn>
                                        <p:tgtEl>
                                          <p:spTgt spid="13353"/>
                                        </p:tgtEl>
                                        <p:attrNameLst>
                                          <p:attrName>style.visibility</p:attrName>
                                        </p:attrNameLst>
                                      </p:cBhvr>
                                      <p:to>
                                        <p:strVal val="visible"/>
                                      </p:to>
                                    </p:set>
                                    <p:animEffect transition="in" filter="wipe(up)">
                                      <p:cBhvr>
                                        <p:cTn id="181" dur="500"/>
                                        <p:tgtEl>
                                          <p:spTgt spid="13353"/>
                                        </p:tgtEl>
                                      </p:cBhvr>
                                    </p:animEffect>
                                  </p:childTnLst>
                                </p:cTn>
                              </p:par>
                            </p:childTnLst>
                          </p:cTn>
                        </p:par>
                      </p:childTnLst>
                    </p:cTn>
                  </p:par>
                  <p:par>
                    <p:cTn id="182" fill="hold">
                      <p:stCondLst>
                        <p:cond delay="indefinite"/>
                      </p:stCondLst>
                      <p:childTnLst>
                        <p:par>
                          <p:cTn id="183" fill="hold">
                            <p:stCondLst>
                              <p:cond delay="0"/>
                            </p:stCondLst>
                            <p:childTnLst>
                              <p:par>
                                <p:cTn id="184" presetID="22" presetClass="entr" presetSubtype="4" fill="hold" grpId="0" nodeType="clickEffect">
                                  <p:stCondLst>
                                    <p:cond delay="0"/>
                                  </p:stCondLst>
                                  <p:childTnLst>
                                    <p:set>
                                      <p:cBhvr>
                                        <p:cTn id="185" dur="1" fill="hold">
                                          <p:stCondLst>
                                            <p:cond delay="0"/>
                                          </p:stCondLst>
                                        </p:cTn>
                                        <p:tgtEl>
                                          <p:spTgt spid="13354"/>
                                        </p:tgtEl>
                                        <p:attrNameLst>
                                          <p:attrName>style.visibility</p:attrName>
                                        </p:attrNameLst>
                                      </p:cBhvr>
                                      <p:to>
                                        <p:strVal val="visible"/>
                                      </p:to>
                                    </p:set>
                                    <p:animEffect transition="in" filter="wipe(down)">
                                      <p:cBhvr>
                                        <p:cTn id="186" dur="500"/>
                                        <p:tgtEl>
                                          <p:spTgt spid="13354"/>
                                        </p:tgtEl>
                                      </p:cBhvr>
                                    </p:animEffect>
                                  </p:childTnLst>
                                </p:cTn>
                              </p:par>
                            </p:childTnLst>
                          </p:cTn>
                        </p:par>
                      </p:childTnLst>
                    </p:cTn>
                  </p:par>
                  <p:par>
                    <p:cTn id="187" fill="hold">
                      <p:stCondLst>
                        <p:cond delay="indefinite"/>
                      </p:stCondLst>
                      <p:childTnLst>
                        <p:par>
                          <p:cTn id="188" fill="hold">
                            <p:stCondLst>
                              <p:cond delay="0"/>
                            </p:stCondLst>
                            <p:childTnLst>
                              <p:par>
                                <p:cTn id="189" presetID="22" presetClass="entr" presetSubtype="4" fill="hold" grpId="0" nodeType="clickEffect">
                                  <p:stCondLst>
                                    <p:cond delay="0"/>
                                  </p:stCondLst>
                                  <p:childTnLst>
                                    <p:set>
                                      <p:cBhvr>
                                        <p:cTn id="190" dur="1" fill="hold">
                                          <p:stCondLst>
                                            <p:cond delay="0"/>
                                          </p:stCondLst>
                                        </p:cTn>
                                        <p:tgtEl>
                                          <p:spTgt spid="13355"/>
                                        </p:tgtEl>
                                        <p:attrNameLst>
                                          <p:attrName>style.visibility</p:attrName>
                                        </p:attrNameLst>
                                      </p:cBhvr>
                                      <p:to>
                                        <p:strVal val="visible"/>
                                      </p:to>
                                    </p:set>
                                    <p:animEffect transition="in" filter="wipe(down)">
                                      <p:cBhvr>
                                        <p:cTn id="191" dur="500"/>
                                        <p:tgtEl>
                                          <p:spTgt spid="13355"/>
                                        </p:tgtEl>
                                      </p:cBhvr>
                                    </p:animEffect>
                                  </p:childTnLst>
                                </p:cTn>
                              </p:par>
                            </p:childTnLst>
                          </p:cTn>
                        </p:par>
                      </p:childTnLst>
                    </p:cTn>
                  </p:par>
                  <p:par>
                    <p:cTn id="192" fill="hold">
                      <p:stCondLst>
                        <p:cond delay="indefinite"/>
                      </p:stCondLst>
                      <p:childTnLst>
                        <p:par>
                          <p:cTn id="193" fill="hold">
                            <p:stCondLst>
                              <p:cond delay="0"/>
                            </p:stCondLst>
                            <p:childTnLst>
                              <p:par>
                                <p:cTn id="194" presetID="2" presetClass="entr" presetSubtype="1" fill="hold" grpId="0" nodeType="clickEffect">
                                  <p:stCondLst>
                                    <p:cond delay="0"/>
                                  </p:stCondLst>
                                  <p:childTnLst>
                                    <p:set>
                                      <p:cBhvr>
                                        <p:cTn id="195" dur="1" fill="hold">
                                          <p:stCondLst>
                                            <p:cond delay="0"/>
                                          </p:stCondLst>
                                        </p:cTn>
                                        <p:tgtEl>
                                          <p:spTgt spid="13357"/>
                                        </p:tgtEl>
                                        <p:attrNameLst>
                                          <p:attrName>style.visibility</p:attrName>
                                        </p:attrNameLst>
                                      </p:cBhvr>
                                      <p:to>
                                        <p:strVal val="visible"/>
                                      </p:to>
                                    </p:set>
                                    <p:anim calcmode="lin" valueType="num">
                                      <p:cBhvr additive="base">
                                        <p:cTn id="196" dur="500" fill="hold"/>
                                        <p:tgtEl>
                                          <p:spTgt spid="13357"/>
                                        </p:tgtEl>
                                        <p:attrNameLst>
                                          <p:attrName>ppt_x</p:attrName>
                                        </p:attrNameLst>
                                      </p:cBhvr>
                                      <p:tavLst>
                                        <p:tav tm="0">
                                          <p:val>
                                            <p:strVal val="#ppt_x"/>
                                          </p:val>
                                        </p:tav>
                                        <p:tav tm="100000">
                                          <p:val>
                                            <p:strVal val="#ppt_x"/>
                                          </p:val>
                                        </p:tav>
                                      </p:tavLst>
                                    </p:anim>
                                    <p:anim calcmode="lin" valueType="num">
                                      <p:cBhvr additive="base">
                                        <p:cTn id="197" dur="500" fill="hold"/>
                                        <p:tgtEl>
                                          <p:spTgt spid="13357"/>
                                        </p:tgtEl>
                                        <p:attrNameLst>
                                          <p:attrName>ppt_y</p:attrName>
                                        </p:attrNameLst>
                                      </p:cBhvr>
                                      <p:tavLst>
                                        <p:tav tm="0">
                                          <p:val>
                                            <p:strVal val="0-#ppt_h/2"/>
                                          </p:val>
                                        </p:tav>
                                        <p:tav tm="100000">
                                          <p:val>
                                            <p:strVal val="#ppt_y"/>
                                          </p:val>
                                        </p:tav>
                                      </p:tavLst>
                                    </p:anim>
                                  </p:childTnLst>
                                </p:cTn>
                              </p:par>
                            </p:childTnLst>
                          </p:cTn>
                        </p:par>
                      </p:childTnLst>
                    </p:cTn>
                  </p:par>
                  <p:par>
                    <p:cTn id="198" fill="hold">
                      <p:stCondLst>
                        <p:cond delay="indefinite"/>
                      </p:stCondLst>
                      <p:childTnLst>
                        <p:par>
                          <p:cTn id="199" fill="hold">
                            <p:stCondLst>
                              <p:cond delay="0"/>
                            </p:stCondLst>
                            <p:childTnLst>
                              <p:par>
                                <p:cTn id="200" presetID="22" presetClass="entr" presetSubtype="4" fill="hold" grpId="0" nodeType="clickEffect">
                                  <p:stCondLst>
                                    <p:cond delay="0"/>
                                  </p:stCondLst>
                                  <p:childTnLst>
                                    <p:set>
                                      <p:cBhvr>
                                        <p:cTn id="201" dur="1" fill="hold">
                                          <p:stCondLst>
                                            <p:cond delay="0"/>
                                          </p:stCondLst>
                                        </p:cTn>
                                        <p:tgtEl>
                                          <p:spTgt spid="13358"/>
                                        </p:tgtEl>
                                        <p:attrNameLst>
                                          <p:attrName>style.visibility</p:attrName>
                                        </p:attrNameLst>
                                      </p:cBhvr>
                                      <p:to>
                                        <p:strVal val="visible"/>
                                      </p:to>
                                    </p:set>
                                    <p:animEffect transition="in" filter="wipe(down)">
                                      <p:cBhvr>
                                        <p:cTn id="202" dur="500"/>
                                        <p:tgtEl>
                                          <p:spTgt spid="13358"/>
                                        </p:tgtEl>
                                      </p:cBhvr>
                                    </p:animEffect>
                                  </p:childTnLst>
                                </p:cTn>
                              </p:par>
                            </p:childTnLst>
                          </p:cTn>
                        </p:par>
                      </p:childTnLst>
                    </p:cTn>
                  </p:par>
                  <p:par>
                    <p:cTn id="203" fill="hold">
                      <p:stCondLst>
                        <p:cond delay="indefinite"/>
                      </p:stCondLst>
                      <p:childTnLst>
                        <p:par>
                          <p:cTn id="204" fill="hold">
                            <p:stCondLst>
                              <p:cond delay="0"/>
                            </p:stCondLst>
                            <p:childTnLst>
                              <p:par>
                                <p:cTn id="205" presetID="22" presetClass="entr" presetSubtype="4" fill="hold" grpId="0" nodeType="clickEffect">
                                  <p:stCondLst>
                                    <p:cond delay="0"/>
                                  </p:stCondLst>
                                  <p:childTnLst>
                                    <p:set>
                                      <p:cBhvr>
                                        <p:cTn id="206" dur="1" fill="hold">
                                          <p:stCondLst>
                                            <p:cond delay="0"/>
                                          </p:stCondLst>
                                        </p:cTn>
                                        <p:tgtEl>
                                          <p:spTgt spid="13359"/>
                                        </p:tgtEl>
                                        <p:attrNameLst>
                                          <p:attrName>style.visibility</p:attrName>
                                        </p:attrNameLst>
                                      </p:cBhvr>
                                      <p:to>
                                        <p:strVal val="visible"/>
                                      </p:to>
                                    </p:set>
                                    <p:animEffect transition="in" filter="wipe(down)">
                                      <p:cBhvr>
                                        <p:cTn id="207" dur="500"/>
                                        <p:tgtEl>
                                          <p:spTgt spid="13359"/>
                                        </p:tgtEl>
                                      </p:cBhvr>
                                    </p:animEffect>
                                  </p:childTnLst>
                                </p:cTn>
                              </p:par>
                            </p:childTnLst>
                          </p:cTn>
                        </p:par>
                      </p:childTnLst>
                    </p:cTn>
                  </p:par>
                  <p:par>
                    <p:cTn id="208" fill="hold">
                      <p:stCondLst>
                        <p:cond delay="indefinite"/>
                      </p:stCondLst>
                      <p:childTnLst>
                        <p:par>
                          <p:cTn id="209" fill="hold">
                            <p:stCondLst>
                              <p:cond delay="0"/>
                            </p:stCondLst>
                            <p:childTnLst>
                              <p:par>
                                <p:cTn id="210" presetID="22" presetClass="entr" presetSubtype="8" fill="hold" grpId="0" nodeType="clickEffect">
                                  <p:stCondLst>
                                    <p:cond delay="0"/>
                                  </p:stCondLst>
                                  <p:childTnLst>
                                    <p:set>
                                      <p:cBhvr>
                                        <p:cTn id="211" dur="1" fill="hold">
                                          <p:stCondLst>
                                            <p:cond delay="0"/>
                                          </p:stCondLst>
                                        </p:cTn>
                                        <p:tgtEl>
                                          <p:spTgt spid="13360"/>
                                        </p:tgtEl>
                                        <p:attrNameLst>
                                          <p:attrName>style.visibility</p:attrName>
                                        </p:attrNameLst>
                                      </p:cBhvr>
                                      <p:to>
                                        <p:strVal val="visible"/>
                                      </p:to>
                                    </p:set>
                                    <p:animEffect transition="in" filter="wipe(left)">
                                      <p:cBhvr>
                                        <p:cTn id="212" dur="500"/>
                                        <p:tgtEl>
                                          <p:spTgt spid="13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P spid="13318" grpId="0" animBg="1"/>
      <p:bldP spid="13319" grpId="0"/>
      <p:bldP spid="13320" grpId="0" animBg="1"/>
      <p:bldP spid="13321" grpId="0" animBg="1"/>
      <p:bldP spid="13322" grpId="0" animBg="1"/>
      <p:bldP spid="13323" grpId="0"/>
      <p:bldP spid="13324" grpId="0"/>
      <p:bldP spid="13325" grpId="0" animBg="1"/>
      <p:bldP spid="13326" grpId="0" animBg="1"/>
      <p:bldP spid="13327" grpId="0" animBg="1"/>
      <p:bldP spid="13328" grpId="0" animBg="1"/>
      <p:bldP spid="13329" grpId="0"/>
      <p:bldP spid="13330" grpId="0"/>
      <p:bldP spid="13331" grpId="0" animBg="1"/>
      <p:bldP spid="13332" grpId="0" animBg="1"/>
      <p:bldP spid="13333" grpId="0"/>
      <p:bldP spid="13334" grpId="0" animBg="1"/>
      <p:bldP spid="13335" grpId="0"/>
      <p:bldP spid="13336" grpId="0" animBg="1"/>
      <p:bldP spid="13337" grpId="0"/>
      <p:bldP spid="13338" grpId="0" animBg="1"/>
      <p:bldP spid="13339" grpId="0" animBg="1"/>
      <p:bldP spid="13340" grpId="0"/>
      <p:bldP spid="13341" grpId="0"/>
      <p:bldP spid="13342" grpId="0" animBg="1"/>
      <p:bldP spid="13343" grpId="0" animBg="1"/>
      <p:bldP spid="13345" grpId="0" animBg="1"/>
      <p:bldP spid="13346" grpId="0" animBg="1"/>
      <p:bldP spid="13347" grpId="0"/>
      <p:bldP spid="13349" grpId="0" animBg="1"/>
      <p:bldP spid="13350" grpId="0"/>
      <p:bldP spid="13351" grpId="0" animBg="1"/>
      <p:bldP spid="13352" grpId="0" animBg="1"/>
      <p:bldP spid="13353" grpId="0" animBg="1"/>
      <p:bldP spid="13354" grpId="0"/>
      <p:bldP spid="13355" grpId="0"/>
      <p:bldP spid="13356" grpId="0" animBg="1"/>
      <p:bldP spid="13357" grpId="0" animBg="1"/>
      <p:bldP spid="13358" grpId="0" animBg="1"/>
      <p:bldP spid="13359" grpId="0"/>
      <p:bldP spid="1336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65088" y="0"/>
            <a:ext cx="9078912" cy="581025"/>
          </a:xfrm>
          <a:prstGeom prst="rect">
            <a:avLst/>
          </a:prstGeom>
          <a:noFill/>
          <a:ln w="9525">
            <a:noFill/>
            <a:miter lim="800000"/>
            <a:headEnd/>
            <a:tailEnd/>
          </a:ln>
          <a:effectLst/>
        </p:spPr>
        <p:txBody>
          <a:bodyPr>
            <a:spAutoFit/>
          </a:bodyPr>
          <a:lstStyle/>
          <a:p>
            <a:pPr>
              <a:spcBef>
                <a:spcPct val="50000"/>
              </a:spcBef>
            </a:pPr>
            <a:r>
              <a:rPr lang="en-US" sz="1600" b="1"/>
              <a:t>Q10.23:Two lines AB &amp; AC make an angle of 120 between them in their FV &amp; TV. AB is parallel to both the HP &amp; VP. Determine the real angle between AB &amp; AC.</a:t>
            </a:r>
          </a:p>
        </p:txBody>
      </p:sp>
      <p:sp>
        <p:nvSpPr>
          <p:cNvPr id="14341" name="Text Box 5"/>
          <p:cNvSpPr txBox="1">
            <a:spLocks noChangeArrowheads="1"/>
          </p:cNvSpPr>
          <p:nvPr/>
        </p:nvSpPr>
        <p:spPr bwMode="auto">
          <a:xfrm>
            <a:off x="698500" y="3810000"/>
            <a:ext cx="542925" cy="366713"/>
          </a:xfrm>
          <a:prstGeom prst="rect">
            <a:avLst/>
          </a:prstGeom>
          <a:noFill/>
          <a:ln w="9525">
            <a:noFill/>
            <a:miter lim="800000"/>
            <a:headEnd/>
            <a:tailEnd/>
          </a:ln>
          <a:effectLst/>
        </p:spPr>
        <p:txBody>
          <a:bodyPr>
            <a:spAutoFit/>
          </a:bodyPr>
          <a:lstStyle/>
          <a:p>
            <a:pPr>
              <a:spcBef>
                <a:spcPct val="50000"/>
              </a:spcBef>
            </a:pPr>
            <a:r>
              <a:rPr lang="en-US"/>
              <a:t>X</a:t>
            </a:r>
          </a:p>
        </p:txBody>
      </p:sp>
      <p:sp>
        <p:nvSpPr>
          <p:cNvPr id="14342" name="Line 6"/>
          <p:cNvSpPr>
            <a:spLocks noChangeShapeType="1"/>
          </p:cNvSpPr>
          <p:nvPr/>
        </p:nvSpPr>
        <p:spPr bwMode="auto">
          <a:xfrm>
            <a:off x="1066800" y="4057650"/>
            <a:ext cx="5381625" cy="0"/>
          </a:xfrm>
          <a:prstGeom prst="line">
            <a:avLst/>
          </a:prstGeom>
          <a:noFill/>
          <a:ln w="9525">
            <a:solidFill>
              <a:schemeClr val="tx1"/>
            </a:solidFill>
            <a:round/>
            <a:headEnd/>
            <a:tailEnd/>
          </a:ln>
          <a:effectLst/>
        </p:spPr>
        <p:txBody>
          <a:bodyPr/>
          <a:lstStyle/>
          <a:p>
            <a:endParaRPr lang="en-US"/>
          </a:p>
        </p:txBody>
      </p:sp>
      <p:sp>
        <p:nvSpPr>
          <p:cNvPr id="14343" name="Text Box 7"/>
          <p:cNvSpPr txBox="1">
            <a:spLocks noChangeArrowheads="1"/>
          </p:cNvSpPr>
          <p:nvPr/>
        </p:nvSpPr>
        <p:spPr bwMode="auto">
          <a:xfrm>
            <a:off x="6448425" y="3873500"/>
            <a:ext cx="485775" cy="366713"/>
          </a:xfrm>
          <a:prstGeom prst="rect">
            <a:avLst/>
          </a:prstGeom>
          <a:noFill/>
          <a:ln w="9525">
            <a:noFill/>
            <a:miter lim="800000"/>
            <a:headEnd/>
            <a:tailEnd/>
          </a:ln>
          <a:effectLst/>
        </p:spPr>
        <p:txBody>
          <a:bodyPr>
            <a:spAutoFit/>
          </a:bodyPr>
          <a:lstStyle/>
          <a:p>
            <a:pPr>
              <a:spcBef>
                <a:spcPct val="50000"/>
              </a:spcBef>
            </a:pPr>
            <a:r>
              <a:rPr lang="en-US"/>
              <a:t>Y</a:t>
            </a:r>
          </a:p>
        </p:txBody>
      </p:sp>
      <p:sp>
        <p:nvSpPr>
          <p:cNvPr id="14344" name="Line 8"/>
          <p:cNvSpPr>
            <a:spLocks noChangeShapeType="1"/>
          </p:cNvSpPr>
          <p:nvPr/>
        </p:nvSpPr>
        <p:spPr bwMode="auto">
          <a:xfrm>
            <a:off x="1895475" y="3317875"/>
            <a:ext cx="2057400" cy="0"/>
          </a:xfrm>
          <a:prstGeom prst="line">
            <a:avLst/>
          </a:prstGeom>
          <a:noFill/>
          <a:ln w="22225">
            <a:solidFill>
              <a:schemeClr val="tx1"/>
            </a:solidFill>
            <a:round/>
            <a:headEnd/>
            <a:tailEnd/>
          </a:ln>
          <a:effectLst/>
        </p:spPr>
        <p:txBody>
          <a:bodyPr/>
          <a:lstStyle/>
          <a:p>
            <a:endParaRPr lang="en-US"/>
          </a:p>
        </p:txBody>
      </p:sp>
      <p:sp>
        <p:nvSpPr>
          <p:cNvPr id="14345" name="Text Box 9"/>
          <p:cNvSpPr txBox="1">
            <a:spLocks noChangeArrowheads="1"/>
          </p:cNvSpPr>
          <p:nvPr/>
        </p:nvSpPr>
        <p:spPr bwMode="auto">
          <a:xfrm>
            <a:off x="4659313" y="1343025"/>
            <a:ext cx="430212" cy="366713"/>
          </a:xfrm>
          <a:prstGeom prst="rect">
            <a:avLst/>
          </a:prstGeom>
          <a:noFill/>
          <a:ln w="9525">
            <a:noFill/>
            <a:miter lim="800000"/>
            <a:headEnd/>
            <a:tailEnd/>
          </a:ln>
          <a:effectLst/>
        </p:spPr>
        <p:txBody>
          <a:bodyPr>
            <a:spAutoFit/>
          </a:bodyPr>
          <a:lstStyle/>
          <a:p>
            <a:pPr>
              <a:spcBef>
                <a:spcPct val="50000"/>
              </a:spcBef>
            </a:pPr>
            <a:r>
              <a:rPr lang="en-US"/>
              <a:t>c’</a:t>
            </a:r>
          </a:p>
        </p:txBody>
      </p:sp>
      <p:sp>
        <p:nvSpPr>
          <p:cNvPr id="14346" name="Text Box 10"/>
          <p:cNvSpPr txBox="1">
            <a:spLocks noChangeArrowheads="1"/>
          </p:cNvSpPr>
          <p:nvPr/>
        </p:nvSpPr>
        <p:spPr bwMode="auto">
          <a:xfrm>
            <a:off x="1593850" y="3268663"/>
            <a:ext cx="409575" cy="366712"/>
          </a:xfrm>
          <a:prstGeom prst="rect">
            <a:avLst/>
          </a:prstGeom>
          <a:noFill/>
          <a:ln w="9525">
            <a:noFill/>
            <a:miter lim="800000"/>
            <a:headEnd/>
            <a:tailEnd/>
          </a:ln>
          <a:effectLst/>
        </p:spPr>
        <p:txBody>
          <a:bodyPr>
            <a:spAutoFit/>
          </a:bodyPr>
          <a:lstStyle/>
          <a:p>
            <a:pPr>
              <a:spcBef>
                <a:spcPct val="50000"/>
              </a:spcBef>
            </a:pPr>
            <a:r>
              <a:rPr lang="en-US"/>
              <a:t>b’ </a:t>
            </a:r>
          </a:p>
        </p:txBody>
      </p:sp>
      <p:sp>
        <p:nvSpPr>
          <p:cNvPr id="14348" name="Line 12"/>
          <p:cNvSpPr>
            <a:spLocks noChangeShapeType="1"/>
          </p:cNvSpPr>
          <p:nvPr/>
        </p:nvSpPr>
        <p:spPr bwMode="auto">
          <a:xfrm>
            <a:off x="1895475" y="4786313"/>
            <a:ext cx="2057400" cy="0"/>
          </a:xfrm>
          <a:prstGeom prst="line">
            <a:avLst/>
          </a:prstGeom>
          <a:noFill/>
          <a:ln w="22225">
            <a:solidFill>
              <a:schemeClr val="tx1"/>
            </a:solidFill>
            <a:round/>
            <a:headEnd/>
            <a:tailEnd/>
          </a:ln>
          <a:effectLst/>
        </p:spPr>
        <p:txBody>
          <a:bodyPr/>
          <a:lstStyle/>
          <a:p>
            <a:endParaRPr lang="en-US"/>
          </a:p>
        </p:txBody>
      </p:sp>
      <p:sp>
        <p:nvSpPr>
          <p:cNvPr id="14349" name="Line 13"/>
          <p:cNvSpPr>
            <a:spLocks noChangeShapeType="1"/>
          </p:cNvSpPr>
          <p:nvPr/>
        </p:nvSpPr>
        <p:spPr bwMode="auto">
          <a:xfrm>
            <a:off x="3952875" y="3317875"/>
            <a:ext cx="0" cy="1468438"/>
          </a:xfrm>
          <a:prstGeom prst="line">
            <a:avLst/>
          </a:prstGeom>
          <a:noFill/>
          <a:ln w="9525">
            <a:solidFill>
              <a:schemeClr val="bg2"/>
            </a:solidFill>
            <a:round/>
            <a:headEnd/>
            <a:tailEnd/>
          </a:ln>
          <a:effectLst/>
        </p:spPr>
        <p:txBody>
          <a:bodyPr/>
          <a:lstStyle/>
          <a:p>
            <a:endParaRPr lang="en-US"/>
          </a:p>
        </p:txBody>
      </p:sp>
      <p:sp>
        <p:nvSpPr>
          <p:cNvPr id="14350" name="Text Box 14"/>
          <p:cNvSpPr txBox="1">
            <a:spLocks noChangeArrowheads="1"/>
          </p:cNvSpPr>
          <p:nvPr/>
        </p:nvSpPr>
        <p:spPr bwMode="auto">
          <a:xfrm>
            <a:off x="3925888" y="4467225"/>
            <a:ext cx="430212" cy="366713"/>
          </a:xfrm>
          <a:prstGeom prst="rect">
            <a:avLst/>
          </a:prstGeom>
          <a:noFill/>
          <a:ln w="9525">
            <a:noFill/>
            <a:miter lim="800000"/>
            <a:headEnd/>
            <a:tailEnd/>
          </a:ln>
          <a:effectLst/>
        </p:spPr>
        <p:txBody>
          <a:bodyPr>
            <a:spAutoFit/>
          </a:bodyPr>
          <a:lstStyle/>
          <a:p>
            <a:pPr>
              <a:spcBef>
                <a:spcPct val="50000"/>
              </a:spcBef>
            </a:pPr>
            <a:r>
              <a:rPr lang="en-US"/>
              <a:t>a</a:t>
            </a:r>
          </a:p>
        </p:txBody>
      </p:sp>
      <p:sp>
        <p:nvSpPr>
          <p:cNvPr id="14351" name="Text Box 15"/>
          <p:cNvSpPr txBox="1">
            <a:spLocks noChangeArrowheads="1"/>
          </p:cNvSpPr>
          <p:nvPr/>
        </p:nvSpPr>
        <p:spPr bwMode="auto">
          <a:xfrm>
            <a:off x="1624013" y="4551363"/>
            <a:ext cx="430212" cy="366712"/>
          </a:xfrm>
          <a:prstGeom prst="rect">
            <a:avLst/>
          </a:prstGeom>
          <a:noFill/>
          <a:ln w="9525">
            <a:noFill/>
            <a:miter lim="800000"/>
            <a:headEnd/>
            <a:tailEnd/>
          </a:ln>
          <a:effectLst/>
        </p:spPr>
        <p:txBody>
          <a:bodyPr>
            <a:spAutoFit/>
          </a:bodyPr>
          <a:lstStyle/>
          <a:p>
            <a:pPr>
              <a:spcBef>
                <a:spcPct val="50000"/>
              </a:spcBef>
            </a:pPr>
            <a:r>
              <a:rPr lang="en-US"/>
              <a:t>b</a:t>
            </a:r>
          </a:p>
        </p:txBody>
      </p:sp>
      <p:sp>
        <p:nvSpPr>
          <p:cNvPr id="14352" name="Line 16"/>
          <p:cNvSpPr>
            <a:spLocks noChangeShapeType="1"/>
          </p:cNvSpPr>
          <p:nvPr/>
        </p:nvSpPr>
        <p:spPr bwMode="auto">
          <a:xfrm>
            <a:off x="1895475" y="3317875"/>
            <a:ext cx="0" cy="1468438"/>
          </a:xfrm>
          <a:prstGeom prst="line">
            <a:avLst/>
          </a:prstGeom>
          <a:noFill/>
          <a:ln w="9525">
            <a:solidFill>
              <a:schemeClr val="bg2"/>
            </a:solidFill>
            <a:round/>
            <a:headEnd/>
            <a:tailEnd/>
          </a:ln>
          <a:effectLst/>
        </p:spPr>
        <p:txBody>
          <a:bodyPr/>
          <a:lstStyle/>
          <a:p>
            <a:endParaRPr lang="en-US"/>
          </a:p>
        </p:txBody>
      </p:sp>
      <p:sp>
        <p:nvSpPr>
          <p:cNvPr id="14353" name="Line 17"/>
          <p:cNvSpPr>
            <a:spLocks noChangeShapeType="1"/>
          </p:cNvSpPr>
          <p:nvPr/>
        </p:nvSpPr>
        <p:spPr bwMode="auto">
          <a:xfrm rot="18000000">
            <a:off x="3438525" y="2424113"/>
            <a:ext cx="2057400" cy="0"/>
          </a:xfrm>
          <a:prstGeom prst="line">
            <a:avLst/>
          </a:prstGeom>
          <a:noFill/>
          <a:ln w="22225">
            <a:solidFill>
              <a:schemeClr val="tx1"/>
            </a:solidFill>
            <a:round/>
            <a:headEnd/>
            <a:tailEnd/>
          </a:ln>
          <a:effectLst/>
        </p:spPr>
        <p:txBody>
          <a:bodyPr/>
          <a:lstStyle/>
          <a:p>
            <a:endParaRPr lang="en-US"/>
          </a:p>
        </p:txBody>
      </p:sp>
      <p:sp>
        <p:nvSpPr>
          <p:cNvPr id="14354" name="Text Box 18"/>
          <p:cNvSpPr txBox="1">
            <a:spLocks noChangeArrowheads="1"/>
          </p:cNvSpPr>
          <p:nvPr/>
        </p:nvSpPr>
        <p:spPr bwMode="auto">
          <a:xfrm>
            <a:off x="3883025" y="3200400"/>
            <a:ext cx="430213" cy="366713"/>
          </a:xfrm>
          <a:prstGeom prst="rect">
            <a:avLst/>
          </a:prstGeom>
          <a:noFill/>
          <a:ln w="9525">
            <a:noFill/>
            <a:miter lim="800000"/>
            <a:headEnd/>
            <a:tailEnd/>
          </a:ln>
          <a:effectLst/>
        </p:spPr>
        <p:txBody>
          <a:bodyPr>
            <a:spAutoFit/>
          </a:bodyPr>
          <a:lstStyle/>
          <a:p>
            <a:pPr>
              <a:spcBef>
                <a:spcPct val="50000"/>
              </a:spcBef>
            </a:pPr>
            <a:r>
              <a:rPr lang="en-US"/>
              <a:t>a’</a:t>
            </a:r>
          </a:p>
        </p:txBody>
      </p:sp>
      <p:sp>
        <p:nvSpPr>
          <p:cNvPr id="14355" name="Arc 19"/>
          <p:cNvSpPr>
            <a:spLocks/>
          </p:cNvSpPr>
          <p:nvPr/>
        </p:nvSpPr>
        <p:spPr bwMode="auto">
          <a:xfrm rot="-4272095">
            <a:off x="3674269" y="3026569"/>
            <a:ext cx="373062" cy="3429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14356" name="Rectangle 20"/>
          <p:cNvSpPr>
            <a:spLocks noChangeArrowheads="1"/>
          </p:cNvSpPr>
          <p:nvPr/>
        </p:nvSpPr>
        <p:spPr bwMode="auto">
          <a:xfrm>
            <a:off x="3408363" y="3306763"/>
            <a:ext cx="444500" cy="244475"/>
          </a:xfrm>
          <a:prstGeom prst="rect">
            <a:avLst/>
          </a:prstGeom>
          <a:noFill/>
          <a:ln w="9525">
            <a:noFill/>
            <a:miter lim="800000"/>
            <a:headEnd/>
            <a:tailEnd/>
          </a:ln>
          <a:effectLst/>
        </p:spPr>
        <p:txBody>
          <a:bodyPr wrap="none">
            <a:spAutoFit/>
          </a:bodyPr>
          <a:lstStyle/>
          <a:p>
            <a:r>
              <a:rPr lang="en-US" sz="1000"/>
              <a:t>120</a:t>
            </a:r>
            <a:r>
              <a:rPr lang="en-US" sz="1000">
                <a:cs typeface="Arial" charset="0"/>
              </a:rPr>
              <a:t>°</a:t>
            </a:r>
          </a:p>
        </p:txBody>
      </p:sp>
      <p:sp>
        <p:nvSpPr>
          <p:cNvPr id="14357" name="Line 21"/>
          <p:cNvSpPr>
            <a:spLocks noChangeShapeType="1"/>
          </p:cNvSpPr>
          <p:nvPr/>
        </p:nvSpPr>
        <p:spPr bwMode="auto">
          <a:xfrm rot="3600000">
            <a:off x="3441700" y="5680075"/>
            <a:ext cx="2057400" cy="0"/>
          </a:xfrm>
          <a:prstGeom prst="line">
            <a:avLst/>
          </a:prstGeom>
          <a:noFill/>
          <a:ln w="22225">
            <a:solidFill>
              <a:schemeClr val="tx1"/>
            </a:solidFill>
            <a:round/>
            <a:headEnd/>
            <a:tailEnd/>
          </a:ln>
          <a:effectLst/>
        </p:spPr>
        <p:txBody>
          <a:bodyPr/>
          <a:lstStyle/>
          <a:p>
            <a:endParaRPr lang="en-US"/>
          </a:p>
        </p:txBody>
      </p:sp>
      <p:sp>
        <p:nvSpPr>
          <p:cNvPr id="14358" name="Text Box 22"/>
          <p:cNvSpPr txBox="1">
            <a:spLocks noChangeArrowheads="1"/>
          </p:cNvSpPr>
          <p:nvPr/>
        </p:nvSpPr>
        <p:spPr bwMode="auto">
          <a:xfrm>
            <a:off x="4500563" y="6480175"/>
            <a:ext cx="430212" cy="366713"/>
          </a:xfrm>
          <a:prstGeom prst="rect">
            <a:avLst/>
          </a:prstGeom>
          <a:noFill/>
          <a:ln w="9525">
            <a:noFill/>
            <a:miter lim="800000"/>
            <a:headEnd/>
            <a:tailEnd/>
          </a:ln>
          <a:effectLst/>
        </p:spPr>
        <p:txBody>
          <a:bodyPr>
            <a:spAutoFit/>
          </a:bodyPr>
          <a:lstStyle/>
          <a:p>
            <a:pPr>
              <a:spcBef>
                <a:spcPct val="50000"/>
              </a:spcBef>
            </a:pPr>
            <a:r>
              <a:rPr lang="en-US"/>
              <a:t>c</a:t>
            </a:r>
          </a:p>
        </p:txBody>
      </p:sp>
      <p:sp>
        <p:nvSpPr>
          <p:cNvPr id="14359" name="Arc 23"/>
          <p:cNvSpPr>
            <a:spLocks/>
          </p:cNvSpPr>
          <p:nvPr/>
        </p:nvSpPr>
        <p:spPr bwMode="auto">
          <a:xfrm rot="9723092">
            <a:off x="3683000" y="4735513"/>
            <a:ext cx="373063" cy="3429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14360" name="Rectangle 24"/>
          <p:cNvSpPr>
            <a:spLocks noChangeArrowheads="1"/>
          </p:cNvSpPr>
          <p:nvPr/>
        </p:nvSpPr>
        <p:spPr bwMode="auto">
          <a:xfrm>
            <a:off x="3438525" y="4956175"/>
            <a:ext cx="444500" cy="244475"/>
          </a:xfrm>
          <a:prstGeom prst="rect">
            <a:avLst/>
          </a:prstGeom>
          <a:noFill/>
          <a:ln w="9525">
            <a:noFill/>
            <a:miter lim="800000"/>
            <a:headEnd/>
            <a:tailEnd/>
          </a:ln>
          <a:effectLst/>
        </p:spPr>
        <p:txBody>
          <a:bodyPr wrap="none">
            <a:spAutoFit/>
          </a:bodyPr>
          <a:lstStyle/>
          <a:p>
            <a:r>
              <a:rPr lang="en-US" sz="1000"/>
              <a:t>120</a:t>
            </a:r>
            <a:r>
              <a:rPr lang="en-US" sz="1000">
                <a:cs typeface="Arial" charset="0"/>
              </a:rPr>
              <a:t>°</a:t>
            </a:r>
          </a:p>
        </p:txBody>
      </p:sp>
      <p:sp>
        <p:nvSpPr>
          <p:cNvPr id="14361" name="Line 25"/>
          <p:cNvSpPr>
            <a:spLocks noChangeShapeType="1"/>
          </p:cNvSpPr>
          <p:nvPr/>
        </p:nvSpPr>
        <p:spPr bwMode="auto">
          <a:xfrm>
            <a:off x="3952875" y="4786313"/>
            <a:ext cx="2695575" cy="0"/>
          </a:xfrm>
          <a:prstGeom prst="line">
            <a:avLst/>
          </a:prstGeom>
          <a:noFill/>
          <a:ln w="9525">
            <a:solidFill>
              <a:schemeClr val="bg2"/>
            </a:solidFill>
            <a:round/>
            <a:headEnd/>
            <a:tailEnd/>
          </a:ln>
          <a:effectLst/>
        </p:spPr>
        <p:txBody>
          <a:bodyPr/>
          <a:lstStyle/>
          <a:p>
            <a:endParaRPr lang="en-US"/>
          </a:p>
        </p:txBody>
      </p:sp>
      <p:sp>
        <p:nvSpPr>
          <p:cNvPr id="14362" name="Arc 26"/>
          <p:cNvSpPr>
            <a:spLocks/>
          </p:cNvSpPr>
          <p:nvPr/>
        </p:nvSpPr>
        <p:spPr bwMode="auto">
          <a:xfrm rot="5400000">
            <a:off x="4091781" y="4648994"/>
            <a:ext cx="1779588" cy="2057400"/>
          </a:xfrm>
          <a:custGeom>
            <a:avLst/>
            <a:gdLst>
              <a:gd name="G0" fmla="+- 0 0 0"/>
              <a:gd name="G1" fmla="+- 21600 0 0"/>
              <a:gd name="G2" fmla="+- 21600 0 0"/>
              <a:gd name="T0" fmla="*/ 0 w 18679"/>
              <a:gd name="T1" fmla="*/ 0 h 21600"/>
              <a:gd name="T2" fmla="*/ 18679 w 18679"/>
              <a:gd name="T3" fmla="*/ 10753 h 21600"/>
              <a:gd name="T4" fmla="*/ 0 w 18679"/>
              <a:gd name="T5" fmla="*/ 21600 h 21600"/>
            </a:gdLst>
            <a:ahLst/>
            <a:cxnLst>
              <a:cxn ang="0">
                <a:pos x="T0" y="T1"/>
              </a:cxn>
              <a:cxn ang="0">
                <a:pos x="T2" y="T3"/>
              </a:cxn>
              <a:cxn ang="0">
                <a:pos x="T4" y="T5"/>
              </a:cxn>
            </a:cxnLst>
            <a:rect l="0" t="0" r="r" b="b"/>
            <a:pathLst>
              <a:path w="18679" h="21600" fill="none" extrusionOk="0">
                <a:moveTo>
                  <a:pt x="-1" y="0"/>
                </a:moveTo>
                <a:cubicBezTo>
                  <a:pt x="7697" y="0"/>
                  <a:pt x="14813" y="4096"/>
                  <a:pt x="18678" y="10753"/>
                </a:cubicBezTo>
              </a:path>
              <a:path w="18679" h="21600" stroke="0" extrusionOk="0">
                <a:moveTo>
                  <a:pt x="-1" y="0"/>
                </a:moveTo>
                <a:cubicBezTo>
                  <a:pt x="7697" y="0"/>
                  <a:pt x="14813" y="4096"/>
                  <a:pt x="18678" y="10753"/>
                </a:cubicBezTo>
                <a:lnTo>
                  <a:pt x="0" y="21600"/>
                </a:lnTo>
                <a:close/>
              </a:path>
            </a:pathLst>
          </a:custGeom>
          <a:noFill/>
          <a:ln w="9525">
            <a:solidFill>
              <a:srgbClr val="FF0000"/>
            </a:solidFill>
            <a:round/>
            <a:headEnd/>
            <a:tailEnd/>
          </a:ln>
          <a:effectLst/>
        </p:spPr>
        <p:txBody>
          <a:bodyPr wrap="none" anchor="ctr"/>
          <a:lstStyle/>
          <a:p>
            <a:endParaRPr lang="en-US"/>
          </a:p>
        </p:txBody>
      </p:sp>
      <p:sp>
        <p:nvSpPr>
          <p:cNvPr id="14363" name="Line 27"/>
          <p:cNvSpPr>
            <a:spLocks noChangeShapeType="1"/>
          </p:cNvSpPr>
          <p:nvPr/>
        </p:nvSpPr>
        <p:spPr bwMode="auto">
          <a:xfrm flipV="1">
            <a:off x="6010275" y="1514475"/>
            <a:ext cx="0" cy="3271838"/>
          </a:xfrm>
          <a:prstGeom prst="line">
            <a:avLst/>
          </a:prstGeom>
          <a:noFill/>
          <a:ln w="9525">
            <a:solidFill>
              <a:srgbClr val="FF0000"/>
            </a:solidFill>
            <a:round/>
            <a:headEnd/>
            <a:tailEnd/>
          </a:ln>
          <a:effectLst/>
        </p:spPr>
        <p:txBody>
          <a:bodyPr/>
          <a:lstStyle/>
          <a:p>
            <a:endParaRPr lang="en-US"/>
          </a:p>
        </p:txBody>
      </p:sp>
      <p:sp>
        <p:nvSpPr>
          <p:cNvPr id="14364" name="Line 28"/>
          <p:cNvSpPr>
            <a:spLocks noChangeShapeType="1"/>
          </p:cNvSpPr>
          <p:nvPr/>
        </p:nvSpPr>
        <p:spPr bwMode="auto">
          <a:xfrm>
            <a:off x="4978400" y="1533525"/>
            <a:ext cx="1717675" cy="0"/>
          </a:xfrm>
          <a:prstGeom prst="line">
            <a:avLst/>
          </a:prstGeom>
          <a:noFill/>
          <a:ln w="9525">
            <a:solidFill>
              <a:schemeClr val="tx1"/>
            </a:solidFill>
            <a:prstDash val="lgDashDotDot"/>
            <a:round/>
            <a:headEnd/>
            <a:tailEnd/>
          </a:ln>
          <a:effectLst/>
        </p:spPr>
        <p:txBody>
          <a:bodyPr/>
          <a:lstStyle/>
          <a:p>
            <a:endParaRPr lang="en-US"/>
          </a:p>
        </p:txBody>
      </p:sp>
      <p:sp>
        <p:nvSpPr>
          <p:cNvPr id="14365" name="Oval 29"/>
          <p:cNvSpPr>
            <a:spLocks noChangeArrowheads="1"/>
          </p:cNvSpPr>
          <p:nvPr/>
        </p:nvSpPr>
        <p:spPr bwMode="auto">
          <a:xfrm>
            <a:off x="5986463" y="1509713"/>
            <a:ext cx="46037" cy="46037"/>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4366" name="Text Box 30"/>
          <p:cNvSpPr txBox="1">
            <a:spLocks noChangeArrowheads="1"/>
          </p:cNvSpPr>
          <p:nvPr/>
        </p:nvSpPr>
        <p:spPr bwMode="auto">
          <a:xfrm>
            <a:off x="5986463" y="4686300"/>
            <a:ext cx="515937" cy="336550"/>
          </a:xfrm>
          <a:prstGeom prst="rect">
            <a:avLst/>
          </a:prstGeom>
          <a:noFill/>
          <a:ln w="9525">
            <a:noFill/>
            <a:miter lim="800000"/>
            <a:headEnd/>
            <a:tailEnd/>
          </a:ln>
          <a:effectLst/>
        </p:spPr>
        <p:txBody>
          <a:bodyPr>
            <a:spAutoFit/>
          </a:bodyPr>
          <a:lstStyle/>
          <a:p>
            <a:pPr>
              <a:spcBef>
                <a:spcPct val="50000"/>
              </a:spcBef>
            </a:pPr>
            <a:r>
              <a:rPr lang="en-US" sz="1600" b="1"/>
              <a:t>c</a:t>
            </a:r>
            <a:r>
              <a:rPr lang="en-US" sz="1600" b="1" baseline="-25000">
                <a:latin typeface="Arial Unicode MS" pitchFamily="34" charset="-128"/>
              </a:rPr>
              <a:t>1</a:t>
            </a:r>
            <a:endParaRPr lang="en-US" sz="1600" b="1"/>
          </a:p>
        </p:txBody>
      </p:sp>
      <p:sp>
        <p:nvSpPr>
          <p:cNvPr id="14367" name="Text Box 31"/>
          <p:cNvSpPr txBox="1">
            <a:spLocks noChangeArrowheads="1"/>
          </p:cNvSpPr>
          <p:nvPr/>
        </p:nvSpPr>
        <p:spPr bwMode="auto">
          <a:xfrm>
            <a:off x="5864225" y="1173163"/>
            <a:ext cx="515938" cy="336550"/>
          </a:xfrm>
          <a:prstGeom prst="rect">
            <a:avLst/>
          </a:prstGeom>
          <a:noFill/>
          <a:ln w="9525">
            <a:noFill/>
            <a:miter lim="800000"/>
            <a:headEnd/>
            <a:tailEnd/>
          </a:ln>
          <a:effectLst/>
        </p:spPr>
        <p:txBody>
          <a:bodyPr>
            <a:spAutoFit/>
          </a:bodyPr>
          <a:lstStyle/>
          <a:p>
            <a:pPr>
              <a:spcBef>
                <a:spcPct val="50000"/>
              </a:spcBef>
            </a:pPr>
            <a:r>
              <a:rPr lang="en-US" sz="1600" b="1"/>
              <a:t>c</a:t>
            </a:r>
            <a:r>
              <a:rPr lang="en-US" sz="1600" b="1" baseline="-25000">
                <a:latin typeface="Arial Unicode MS" pitchFamily="34" charset="-128"/>
              </a:rPr>
              <a:t>1</a:t>
            </a:r>
            <a:r>
              <a:rPr lang="en-US" sz="1600" b="1">
                <a:latin typeface="Arial Unicode MS" pitchFamily="34" charset="-128"/>
              </a:rPr>
              <a:t>’</a:t>
            </a:r>
            <a:endParaRPr lang="en-US" sz="1600" b="1"/>
          </a:p>
        </p:txBody>
      </p:sp>
      <p:sp>
        <p:nvSpPr>
          <p:cNvPr id="14368" name="Line 32"/>
          <p:cNvSpPr>
            <a:spLocks noChangeShapeType="1"/>
          </p:cNvSpPr>
          <p:nvPr/>
        </p:nvSpPr>
        <p:spPr bwMode="auto">
          <a:xfrm flipV="1">
            <a:off x="3952875" y="1533525"/>
            <a:ext cx="2057400" cy="1784350"/>
          </a:xfrm>
          <a:prstGeom prst="line">
            <a:avLst/>
          </a:prstGeom>
          <a:noFill/>
          <a:ln w="15875">
            <a:solidFill>
              <a:srgbClr val="FF0000"/>
            </a:solidFill>
            <a:round/>
            <a:headEnd/>
            <a:tailEnd/>
          </a:ln>
          <a:effectLst/>
        </p:spPr>
        <p:txBody>
          <a:bodyPr/>
          <a:lstStyle/>
          <a:p>
            <a:endParaRPr lang="en-US"/>
          </a:p>
        </p:txBody>
      </p:sp>
      <p:sp>
        <p:nvSpPr>
          <p:cNvPr id="14369" name="Line 33"/>
          <p:cNvSpPr>
            <a:spLocks noChangeShapeType="1"/>
          </p:cNvSpPr>
          <p:nvPr/>
        </p:nvSpPr>
        <p:spPr bwMode="auto">
          <a:xfrm>
            <a:off x="1895475" y="4786313"/>
            <a:ext cx="3082925" cy="1781175"/>
          </a:xfrm>
          <a:prstGeom prst="line">
            <a:avLst/>
          </a:prstGeom>
          <a:noFill/>
          <a:ln w="9525">
            <a:solidFill>
              <a:srgbClr val="00FF00"/>
            </a:solidFill>
            <a:round/>
            <a:headEnd/>
            <a:tailEnd/>
          </a:ln>
          <a:effectLst/>
        </p:spPr>
        <p:txBody>
          <a:bodyPr/>
          <a:lstStyle/>
          <a:p>
            <a:endParaRPr lang="en-US"/>
          </a:p>
        </p:txBody>
      </p:sp>
      <p:sp>
        <p:nvSpPr>
          <p:cNvPr id="14372" name="Arc 36"/>
          <p:cNvSpPr>
            <a:spLocks/>
          </p:cNvSpPr>
          <p:nvPr/>
        </p:nvSpPr>
        <p:spPr bwMode="auto">
          <a:xfrm flipV="1">
            <a:off x="1901825" y="4789488"/>
            <a:ext cx="3562350" cy="1778000"/>
          </a:xfrm>
          <a:custGeom>
            <a:avLst/>
            <a:gdLst>
              <a:gd name="G0" fmla="+- 0 0 0"/>
              <a:gd name="G1" fmla="+- 10777 0 0"/>
              <a:gd name="G2" fmla="+- 21600 0 0"/>
              <a:gd name="T0" fmla="*/ 18719 w 21600"/>
              <a:gd name="T1" fmla="*/ 0 h 10777"/>
              <a:gd name="T2" fmla="*/ 21600 w 21600"/>
              <a:gd name="T3" fmla="*/ 10777 h 10777"/>
              <a:gd name="T4" fmla="*/ 0 w 21600"/>
              <a:gd name="T5" fmla="*/ 10777 h 10777"/>
            </a:gdLst>
            <a:ahLst/>
            <a:cxnLst>
              <a:cxn ang="0">
                <a:pos x="T0" y="T1"/>
              </a:cxn>
              <a:cxn ang="0">
                <a:pos x="T2" y="T3"/>
              </a:cxn>
              <a:cxn ang="0">
                <a:pos x="T4" y="T5"/>
              </a:cxn>
            </a:cxnLst>
            <a:rect l="0" t="0" r="r" b="b"/>
            <a:pathLst>
              <a:path w="21600" h="10777" fill="none" extrusionOk="0">
                <a:moveTo>
                  <a:pt x="18719" y="-1"/>
                </a:moveTo>
                <a:cubicBezTo>
                  <a:pt x="20606" y="3278"/>
                  <a:pt x="21600" y="6994"/>
                  <a:pt x="21600" y="10777"/>
                </a:cubicBezTo>
              </a:path>
              <a:path w="21600" h="10777" stroke="0" extrusionOk="0">
                <a:moveTo>
                  <a:pt x="18719" y="-1"/>
                </a:moveTo>
                <a:cubicBezTo>
                  <a:pt x="20606" y="3278"/>
                  <a:pt x="21600" y="6994"/>
                  <a:pt x="21600" y="10777"/>
                </a:cubicBezTo>
                <a:lnTo>
                  <a:pt x="0" y="10777"/>
                </a:lnTo>
                <a:close/>
              </a:path>
            </a:pathLst>
          </a:custGeom>
          <a:noFill/>
          <a:ln w="9525">
            <a:solidFill>
              <a:srgbClr val="00FF00"/>
            </a:solidFill>
            <a:round/>
            <a:headEnd/>
            <a:tailEnd/>
          </a:ln>
          <a:effectLst/>
        </p:spPr>
        <p:txBody>
          <a:bodyPr wrap="none" anchor="ctr"/>
          <a:lstStyle/>
          <a:p>
            <a:endParaRPr lang="en-US"/>
          </a:p>
        </p:txBody>
      </p:sp>
      <p:sp>
        <p:nvSpPr>
          <p:cNvPr id="14373" name="Text Box 37"/>
          <p:cNvSpPr txBox="1">
            <a:spLocks noChangeArrowheads="1"/>
          </p:cNvSpPr>
          <p:nvPr/>
        </p:nvSpPr>
        <p:spPr bwMode="auto">
          <a:xfrm>
            <a:off x="5140325" y="4686300"/>
            <a:ext cx="515938" cy="336550"/>
          </a:xfrm>
          <a:prstGeom prst="rect">
            <a:avLst/>
          </a:prstGeom>
          <a:noFill/>
          <a:ln w="9525">
            <a:noFill/>
            <a:miter lim="800000"/>
            <a:headEnd/>
            <a:tailEnd/>
          </a:ln>
          <a:effectLst/>
        </p:spPr>
        <p:txBody>
          <a:bodyPr>
            <a:spAutoFit/>
          </a:bodyPr>
          <a:lstStyle/>
          <a:p>
            <a:pPr>
              <a:spcBef>
                <a:spcPct val="50000"/>
              </a:spcBef>
            </a:pPr>
            <a:r>
              <a:rPr lang="en-US" sz="1600" b="1"/>
              <a:t>c</a:t>
            </a:r>
            <a:r>
              <a:rPr lang="en-US" sz="1600" b="1" baseline="-25000">
                <a:latin typeface="Arial Unicode MS" pitchFamily="34" charset="-128"/>
              </a:rPr>
              <a:t>2</a:t>
            </a:r>
            <a:endParaRPr lang="en-US" sz="1600" b="1"/>
          </a:p>
        </p:txBody>
      </p:sp>
      <p:sp>
        <p:nvSpPr>
          <p:cNvPr id="14374" name="Line 38"/>
          <p:cNvSpPr>
            <a:spLocks noChangeShapeType="1"/>
          </p:cNvSpPr>
          <p:nvPr/>
        </p:nvSpPr>
        <p:spPr bwMode="auto">
          <a:xfrm flipV="1">
            <a:off x="5464175" y="1512888"/>
            <a:ext cx="0" cy="3271837"/>
          </a:xfrm>
          <a:prstGeom prst="line">
            <a:avLst/>
          </a:prstGeom>
          <a:noFill/>
          <a:ln w="9525">
            <a:solidFill>
              <a:srgbClr val="00FF00"/>
            </a:solidFill>
            <a:round/>
            <a:headEnd/>
            <a:tailEnd/>
          </a:ln>
          <a:effectLst/>
        </p:spPr>
        <p:txBody>
          <a:bodyPr/>
          <a:lstStyle/>
          <a:p>
            <a:endParaRPr lang="en-US"/>
          </a:p>
        </p:txBody>
      </p:sp>
      <p:sp>
        <p:nvSpPr>
          <p:cNvPr id="14375" name="Oval 39"/>
          <p:cNvSpPr>
            <a:spLocks noChangeArrowheads="1"/>
          </p:cNvSpPr>
          <p:nvPr/>
        </p:nvSpPr>
        <p:spPr bwMode="auto">
          <a:xfrm>
            <a:off x="5440363" y="1512888"/>
            <a:ext cx="46037" cy="46037"/>
          </a:xfrm>
          <a:prstGeom prst="ellipse">
            <a:avLst/>
          </a:prstGeom>
          <a:solidFill>
            <a:srgbClr val="00FF00"/>
          </a:solidFill>
          <a:ln w="9525">
            <a:solidFill>
              <a:schemeClr val="tx1"/>
            </a:solidFill>
            <a:round/>
            <a:headEnd/>
            <a:tailEnd/>
          </a:ln>
          <a:effectLst/>
        </p:spPr>
        <p:txBody>
          <a:bodyPr wrap="none" anchor="ctr"/>
          <a:lstStyle/>
          <a:p>
            <a:endParaRPr lang="en-US"/>
          </a:p>
        </p:txBody>
      </p:sp>
      <p:sp>
        <p:nvSpPr>
          <p:cNvPr id="14376" name="Text Box 40"/>
          <p:cNvSpPr txBox="1">
            <a:spLocks noChangeArrowheads="1"/>
          </p:cNvSpPr>
          <p:nvPr/>
        </p:nvSpPr>
        <p:spPr bwMode="auto">
          <a:xfrm>
            <a:off x="4997450" y="1227138"/>
            <a:ext cx="515938" cy="336550"/>
          </a:xfrm>
          <a:prstGeom prst="rect">
            <a:avLst/>
          </a:prstGeom>
          <a:noFill/>
          <a:ln w="9525">
            <a:noFill/>
            <a:miter lim="800000"/>
            <a:headEnd/>
            <a:tailEnd/>
          </a:ln>
          <a:effectLst/>
        </p:spPr>
        <p:txBody>
          <a:bodyPr>
            <a:spAutoFit/>
          </a:bodyPr>
          <a:lstStyle/>
          <a:p>
            <a:pPr>
              <a:spcBef>
                <a:spcPct val="50000"/>
              </a:spcBef>
            </a:pPr>
            <a:r>
              <a:rPr lang="en-US" sz="1600" b="1"/>
              <a:t>c</a:t>
            </a:r>
            <a:r>
              <a:rPr lang="en-US" sz="1600" b="1" baseline="-25000">
                <a:latin typeface="Arial Unicode MS" pitchFamily="34" charset="-128"/>
              </a:rPr>
              <a:t>2</a:t>
            </a:r>
            <a:r>
              <a:rPr lang="en-US" sz="1600" b="1">
                <a:latin typeface="Arial Unicode MS" pitchFamily="34" charset="-128"/>
              </a:rPr>
              <a:t>’</a:t>
            </a:r>
            <a:endParaRPr lang="en-US" sz="1600" b="1"/>
          </a:p>
        </p:txBody>
      </p:sp>
      <p:sp>
        <p:nvSpPr>
          <p:cNvPr id="14378" name="Line 42"/>
          <p:cNvSpPr>
            <a:spLocks noChangeShapeType="1"/>
          </p:cNvSpPr>
          <p:nvPr/>
        </p:nvSpPr>
        <p:spPr bwMode="auto">
          <a:xfrm flipV="1">
            <a:off x="1895475" y="1533525"/>
            <a:ext cx="3568700" cy="1784350"/>
          </a:xfrm>
          <a:prstGeom prst="line">
            <a:avLst/>
          </a:prstGeom>
          <a:noFill/>
          <a:ln w="9525">
            <a:solidFill>
              <a:srgbClr val="00FF00"/>
            </a:solidFill>
            <a:round/>
            <a:headEnd/>
            <a:tailEnd/>
          </a:ln>
          <a:effectLst/>
        </p:spPr>
        <p:txBody>
          <a:bodyPr/>
          <a:lstStyle/>
          <a:p>
            <a:endParaRPr lang="en-US"/>
          </a:p>
        </p:txBody>
      </p:sp>
      <p:sp>
        <p:nvSpPr>
          <p:cNvPr id="14382" name="Arc 46"/>
          <p:cNvSpPr>
            <a:spLocks/>
          </p:cNvSpPr>
          <p:nvPr/>
        </p:nvSpPr>
        <p:spPr bwMode="auto">
          <a:xfrm>
            <a:off x="1946275" y="698500"/>
            <a:ext cx="3530600" cy="2735263"/>
          </a:xfrm>
          <a:custGeom>
            <a:avLst/>
            <a:gdLst>
              <a:gd name="G0" fmla="+- 0 0 0"/>
              <a:gd name="G1" fmla="+- 14746 0 0"/>
              <a:gd name="G2" fmla="+- 21600 0 0"/>
              <a:gd name="T0" fmla="*/ 15783 w 19025"/>
              <a:gd name="T1" fmla="*/ 0 h 14746"/>
              <a:gd name="T2" fmla="*/ 19025 w 19025"/>
              <a:gd name="T3" fmla="*/ 4518 h 14746"/>
              <a:gd name="T4" fmla="*/ 0 w 19025"/>
              <a:gd name="T5" fmla="*/ 14746 h 14746"/>
            </a:gdLst>
            <a:ahLst/>
            <a:cxnLst>
              <a:cxn ang="0">
                <a:pos x="T0" y="T1"/>
              </a:cxn>
              <a:cxn ang="0">
                <a:pos x="T2" y="T3"/>
              </a:cxn>
              <a:cxn ang="0">
                <a:pos x="T4" y="T5"/>
              </a:cxn>
            </a:cxnLst>
            <a:rect l="0" t="0" r="r" b="b"/>
            <a:pathLst>
              <a:path w="19025" h="14746" fill="none" extrusionOk="0">
                <a:moveTo>
                  <a:pt x="15783" y="-1"/>
                </a:moveTo>
                <a:cubicBezTo>
                  <a:pt x="17053" y="1359"/>
                  <a:pt x="18143" y="2878"/>
                  <a:pt x="19024" y="4518"/>
                </a:cubicBezTo>
              </a:path>
              <a:path w="19025" h="14746" stroke="0" extrusionOk="0">
                <a:moveTo>
                  <a:pt x="15783" y="-1"/>
                </a:moveTo>
                <a:cubicBezTo>
                  <a:pt x="17053" y="1359"/>
                  <a:pt x="18143" y="2878"/>
                  <a:pt x="19024" y="4518"/>
                </a:cubicBezTo>
                <a:lnTo>
                  <a:pt x="0" y="14746"/>
                </a:lnTo>
                <a:close/>
              </a:path>
            </a:pathLst>
          </a:custGeom>
          <a:noFill/>
          <a:ln w="9525">
            <a:solidFill>
              <a:srgbClr val="00FF00"/>
            </a:solidFill>
            <a:round/>
            <a:headEnd/>
            <a:tailEnd/>
          </a:ln>
          <a:effectLst/>
        </p:spPr>
        <p:txBody>
          <a:bodyPr wrap="none" anchor="ctr"/>
          <a:lstStyle/>
          <a:p>
            <a:endParaRPr lang="en-US"/>
          </a:p>
        </p:txBody>
      </p:sp>
      <p:sp>
        <p:nvSpPr>
          <p:cNvPr id="14389" name="Arc 53"/>
          <p:cNvSpPr>
            <a:spLocks/>
          </p:cNvSpPr>
          <p:nvPr/>
        </p:nvSpPr>
        <p:spPr bwMode="auto">
          <a:xfrm>
            <a:off x="3956050" y="687388"/>
            <a:ext cx="2058988" cy="2643187"/>
          </a:xfrm>
          <a:custGeom>
            <a:avLst/>
            <a:gdLst>
              <a:gd name="G0" fmla="+- 0 0 0"/>
              <a:gd name="G1" fmla="+- 20959 0 0"/>
              <a:gd name="G2" fmla="+- 21600 0 0"/>
              <a:gd name="T0" fmla="*/ 5224 w 16325"/>
              <a:gd name="T1" fmla="*/ 0 h 20959"/>
              <a:gd name="T2" fmla="*/ 16325 w 16325"/>
              <a:gd name="T3" fmla="*/ 6815 h 20959"/>
              <a:gd name="T4" fmla="*/ 0 w 16325"/>
              <a:gd name="T5" fmla="*/ 20959 h 20959"/>
            </a:gdLst>
            <a:ahLst/>
            <a:cxnLst>
              <a:cxn ang="0">
                <a:pos x="T0" y="T1"/>
              </a:cxn>
              <a:cxn ang="0">
                <a:pos x="T2" y="T3"/>
              </a:cxn>
              <a:cxn ang="0">
                <a:pos x="T4" y="T5"/>
              </a:cxn>
            </a:cxnLst>
            <a:rect l="0" t="0" r="r" b="b"/>
            <a:pathLst>
              <a:path w="16325" h="20959" fill="none" extrusionOk="0">
                <a:moveTo>
                  <a:pt x="5223" y="0"/>
                </a:moveTo>
                <a:cubicBezTo>
                  <a:pt x="9537" y="1075"/>
                  <a:pt x="13414" y="3455"/>
                  <a:pt x="16325" y="6814"/>
                </a:cubicBezTo>
              </a:path>
              <a:path w="16325" h="20959" stroke="0" extrusionOk="0">
                <a:moveTo>
                  <a:pt x="5223" y="0"/>
                </a:moveTo>
                <a:cubicBezTo>
                  <a:pt x="9537" y="1075"/>
                  <a:pt x="13414" y="3455"/>
                  <a:pt x="16325" y="6814"/>
                </a:cubicBezTo>
                <a:lnTo>
                  <a:pt x="0" y="20959"/>
                </a:lnTo>
                <a:close/>
              </a:path>
            </a:pathLst>
          </a:custGeom>
          <a:noFill/>
          <a:ln w="9525">
            <a:solidFill>
              <a:srgbClr val="FF0000"/>
            </a:solidFill>
            <a:round/>
            <a:headEnd/>
            <a:tailEnd/>
          </a:ln>
          <a:effectLst/>
        </p:spPr>
        <p:txBody>
          <a:bodyPr wrap="none" anchor="ctr"/>
          <a:lstStyle/>
          <a:p>
            <a:endParaRPr lang="en-US"/>
          </a:p>
        </p:txBody>
      </p:sp>
      <p:sp>
        <p:nvSpPr>
          <p:cNvPr id="14392" name="Oval 56"/>
          <p:cNvSpPr>
            <a:spLocks noChangeArrowheads="1"/>
          </p:cNvSpPr>
          <p:nvPr/>
        </p:nvSpPr>
        <p:spPr bwMode="auto">
          <a:xfrm>
            <a:off x="4954588" y="788988"/>
            <a:ext cx="46037" cy="460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14393" name="Line 57"/>
          <p:cNvSpPr>
            <a:spLocks noChangeShapeType="1"/>
          </p:cNvSpPr>
          <p:nvPr/>
        </p:nvSpPr>
        <p:spPr bwMode="auto">
          <a:xfrm flipV="1">
            <a:off x="1895475" y="812800"/>
            <a:ext cx="3082925" cy="2505075"/>
          </a:xfrm>
          <a:prstGeom prst="line">
            <a:avLst/>
          </a:prstGeom>
          <a:noFill/>
          <a:ln w="9525">
            <a:solidFill>
              <a:srgbClr val="0033CC"/>
            </a:solidFill>
            <a:round/>
            <a:headEnd/>
            <a:tailEnd/>
          </a:ln>
          <a:effectLst/>
        </p:spPr>
        <p:txBody>
          <a:bodyPr/>
          <a:lstStyle/>
          <a:p>
            <a:endParaRPr lang="en-US"/>
          </a:p>
        </p:txBody>
      </p:sp>
      <p:sp>
        <p:nvSpPr>
          <p:cNvPr id="14394" name="Line 58"/>
          <p:cNvSpPr>
            <a:spLocks noChangeShapeType="1"/>
          </p:cNvSpPr>
          <p:nvPr/>
        </p:nvSpPr>
        <p:spPr bwMode="auto">
          <a:xfrm flipV="1">
            <a:off x="3952875" y="812800"/>
            <a:ext cx="1025525" cy="2505075"/>
          </a:xfrm>
          <a:prstGeom prst="line">
            <a:avLst/>
          </a:prstGeom>
          <a:noFill/>
          <a:ln w="9525">
            <a:solidFill>
              <a:srgbClr val="0033CC"/>
            </a:solidFill>
            <a:round/>
            <a:headEnd/>
            <a:tailEnd/>
          </a:ln>
          <a:effectLst/>
        </p:spPr>
        <p:txBody>
          <a:bodyPr/>
          <a:lstStyle/>
          <a:p>
            <a:endParaRPr lang="en-US"/>
          </a:p>
        </p:txBody>
      </p:sp>
      <p:sp>
        <p:nvSpPr>
          <p:cNvPr id="14396" name="Arc 60"/>
          <p:cNvSpPr>
            <a:spLocks/>
          </p:cNvSpPr>
          <p:nvPr/>
        </p:nvSpPr>
        <p:spPr bwMode="auto">
          <a:xfrm rot="-3589048">
            <a:off x="3534569" y="2988469"/>
            <a:ext cx="560388" cy="342900"/>
          </a:xfrm>
          <a:custGeom>
            <a:avLst/>
            <a:gdLst>
              <a:gd name="G0" fmla="+- 3649 0 0"/>
              <a:gd name="G1" fmla="+- 21600 0 0"/>
              <a:gd name="G2" fmla="+- 21600 0 0"/>
              <a:gd name="T0" fmla="*/ 0 w 25157"/>
              <a:gd name="T1" fmla="*/ 311 h 21600"/>
              <a:gd name="T2" fmla="*/ 25157 w 25157"/>
              <a:gd name="T3" fmla="*/ 19609 h 21600"/>
              <a:gd name="T4" fmla="*/ 3649 w 25157"/>
              <a:gd name="T5" fmla="*/ 21600 h 21600"/>
            </a:gdLst>
            <a:ahLst/>
            <a:cxnLst>
              <a:cxn ang="0">
                <a:pos x="T0" y="T1"/>
              </a:cxn>
              <a:cxn ang="0">
                <a:pos x="T2" y="T3"/>
              </a:cxn>
              <a:cxn ang="0">
                <a:pos x="T4" y="T5"/>
              </a:cxn>
            </a:cxnLst>
            <a:rect l="0" t="0" r="r" b="b"/>
            <a:pathLst>
              <a:path w="25157" h="21600" fill="none" extrusionOk="0">
                <a:moveTo>
                  <a:pt x="-1" y="310"/>
                </a:moveTo>
                <a:cubicBezTo>
                  <a:pt x="1205" y="103"/>
                  <a:pt x="2426" y="-1"/>
                  <a:pt x="3649" y="0"/>
                </a:cubicBezTo>
                <a:cubicBezTo>
                  <a:pt x="14806" y="0"/>
                  <a:pt x="24128" y="8498"/>
                  <a:pt x="25157" y="19608"/>
                </a:cubicBezTo>
              </a:path>
              <a:path w="25157" h="21600" stroke="0" extrusionOk="0">
                <a:moveTo>
                  <a:pt x="-1" y="310"/>
                </a:moveTo>
                <a:cubicBezTo>
                  <a:pt x="1205" y="103"/>
                  <a:pt x="2426" y="-1"/>
                  <a:pt x="3649" y="0"/>
                </a:cubicBezTo>
                <a:cubicBezTo>
                  <a:pt x="14806" y="0"/>
                  <a:pt x="24128" y="8498"/>
                  <a:pt x="25157" y="19608"/>
                </a:cubicBezTo>
                <a:lnTo>
                  <a:pt x="3649" y="21600"/>
                </a:lnTo>
                <a:close/>
              </a:path>
            </a:pathLst>
          </a:custGeom>
          <a:noFill/>
          <a:ln w="9525">
            <a:solidFill>
              <a:srgbClr val="0033CC"/>
            </a:solidFill>
            <a:round/>
            <a:headEnd/>
            <a:tailEnd/>
          </a:ln>
          <a:effectLst/>
        </p:spPr>
        <p:txBody>
          <a:bodyPr wrap="none" anchor="ctr"/>
          <a:lstStyle/>
          <a:p>
            <a:endParaRPr lang="en-US"/>
          </a:p>
        </p:txBody>
      </p:sp>
      <p:sp>
        <p:nvSpPr>
          <p:cNvPr id="14397" name="Rectangle 61"/>
          <p:cNvSpPr>
            <a:spLocks noChangeArrowheads="1"/>
          </p:cNvSpPr>
          <p:nvPr/>
        </p:nvSpPr>
        <p:spPr bwMode="auto">
          <a:xfrm>
            <a:off x="3186113" y="2922588"/>
            <a:ext cx="444500" cy="244475"/>
          </a:xfrm>
          <a:prstGeom prst="rect">
            <a:avLst/>
          </a:prstGeom>
          <a:noFill/>
          <a:ln w="9525">
            <a:noFill/>
            <a:miter lim="800000"/>
            <a:headEnd/>
            <a:tailEnd/>
          </a:ln>
          <a:effectLst/>
        </p:spPr>
        <p:txBody>
          <a:bodyPr wrap="none">
            <a:spAutoFit/>
          </a:bodyPr>
          <a:lstStyle/>
          <a:p>
            <a:r>
              <a:rPr lang="en-US" sz="1000"/>
              <a:t>112</a:t>
            </a:r>
            <a:r>
              <a:rPr lang="en-US" sz="1000">
                <a:cs typeface="Arial" charset="0"/>
              </a:rPr>
              <a:t>°</a:t>
            </a:r>
          </a:p>
        </p:txBody>
      </p:sp>
      <p:sp>
        <p:nvSpPr>
          <p:cNvPr id="14398" name="Text Box 62"/>
          <p:cNvSpPr txBox="1">
            <a:spLocks noChangeArrowheads="1"/>
          </p:cNvSpPr>
          <p:nvPr/>
        </p:nvSpPr>
        <p:spPr bwMode="auto">
          <a:xfrm>
            <a:off x="4548188" y="628650"/>
            <a:ext cx="430212" cy="366713"/>
          </a:xfrm>
          <a:prstGeom prst="rect">
            <a:avLst/>
          </a:prstGeom>
          <a:noFill/>
          <a:ln w="9525">
            <a:noFill/>
            <a:miter lim="800000"/>
            <a:headEnd/>
            <a:tailEnd/>
          </a:ln>
          <a:effectLst/>
        </p:spPr>
        <p:txBody>
          <a:bodyPr>
            <a:spAutoFit/>
          </a:bodyPr>
          <a:lstStyle/>
          <a:p>
            <a:pPr>
              <a:spcBef>
                <a:spcPct val="50000"/>
              </a:spcBef>
            </a:pPr>
            <a:r>
              <a:rPr lang="en-US"/>
              <a:t>C</a:t>
            </a:r>
          </a:p>
        </p:txBody>
      </p:sp>
      <p:sp>
        <p:nvSpPr>
          <p:cNvPr id="14399" name="Text Box 63"/>
          <p:cNvSpPr txBox="1">
            <a:spLocks noChangeArrowheads="1"/>
          </p:cNvSpPr>
          <p:nvPr/>
        </p:nvSpPr>
        <p:spPr bwMode="auto">
          <a:xfrm>
            <a:off x="6448425" y="2879725"/>
            <a:ext cx="1400175" cy="366713"/>
          </a:xfrm>
          <a:prstGeom prst="rect">
            <a:avLst/>
          </a:prstGeom>
          <a:noFill/>
          <a:ln w="9525">
            <a:noFill/>
            <a:miter lim="800000"/>
            <a:headEnd/>
            <a:tailEnd/>
          </a:ln>
          <a:effectLst/>
        </p:spPr>
        <p:txBody>
          <a:bodyPr>
            <a:spAutoFit/>
          </a:bodyPr>
          <a:lstStyle/>
          <a:p>
            <a:pPr>
              <a:spcBef>
                <a:spcPct val="50000"/>
              </a:spcBef>
            </a:pPr>
            <a:r>
              <a:rPr lang="en-US"/>
              <a:t>Ans. 112</a:t>
            </a:r>
            <a:r>
              <a:rPr lang="en-US">
                <a:cs typeface="Arial" charset="0"/>
              </a:rPr>
              <a:t>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wipe(left)">
                                      <p:cBhvr>
                                        <p:cTn id="7" dur="500"/>
                                        <p:tgtEl>
                                          <p:spTgt spid="143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wipe(down)">
                                      <p:cBhvr>
                                        <p:cTn id="12" dur="500"/>
                                        <p:tgtEl>
                                          <p:spTgt spid="14341"/>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4343"/>
                                        </p:tgtEl>
                                        <p:attrNameLst>
                                          <p:attrName>style.visibility</p:attrName>
                                        </p:attrNameLst>
                                      </p:cBhvr>
                                      <p:to>
                                        <p:strVal val="visible"/>
                                      </p:to>
                                    </p:set>
                                    <p:animEffect transition="in" filter="wipe(down)">
                                      <p:cBhvr>
                                        <p:cTn id="15" dur="500"/>
                                        <p:tgtEl>
                                          <p:spTgt spid="1434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14344"/>
                                        </p:tgtEl>
                                        <p:attrNameLst>
                                          <p:attrName>style.visibility</p:attrName>
                                        </p:attrNameLst>
                                      </p:cBhvr>
                                      <p:to>
                                        <p:strVal val="visible"/>
                                      </p:to>
                                    </p:set>
                                    <p:animEffect transition="in" filter="wipe(right)">
                                      <p:cBhvr>
                                        <p:cTn id="20" dur="500"/>
                                        <p:tgtEl>
                                          <p:spTgt spid="1434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4354"/>
                                        </p:tgtEl>
                                        <p:attrNameLst>
                                          <p:attrName>style.visibility</p:attrName>
                                        </p:attrNameLst>
                                      </p:cBhvr>
                                      <p:to>
                                        <p:strVal val="visible"/>
                                      </p:to>
                                    </p:set>
                                    <p:animEffect transition="in" filter="wipe(down)">
                                      <p:cBhvr>
                                        <p:cTn id="25" dur="500"/>
                                        <p:tgtEl>
                                          <p:spTgt spid="1435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4346"/>
                                        </p:tgtEl>
                                        <p:attrNameLst>
                                          <p:attrName>style.visibility</p:attrName>
                                        </p:attrNameLst>
                                      </p:cBhvr>
                                      <p:to>
                                        <p:strVal val="visible"/>
                                      </p:to>
                                    </p:set>
                                    <p:animEffect transition="in" filter="wipe(down)">
                                      <p:cBhvr>
                                        <p:cTn id="30" dur="500"/>
                                        <p:tgtEl>
                                          <p:spTgt spid="1434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4349"/>
                                        </p:tgtEl>
                                        <p:attrNameLst>
                                          <p:attrName>style.visibility</p:attrName>
                                        </p:attrNameLst>
                                      </p:cBhvr>
                                      <p:to>
                                        <p:strVal val="visible"/>
                                      </p:to>
                                    </p:set>
                                    <p:animEffect transition="in" filter="wipe(up)">
                                      <p:cBhvr>
                                        <p:cTn id="35" dur="500"/>
                                        <p:tgtEl>
                                          <p:spTgt spid="1434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14352"/>
                                        </p:tgtEl>
                                        <p:attrNameLst>
                                          <p:attrName>style.visibility</p:attrName>
                                        </p:attrNameLst>
                                      </p:cBhvr>
                                      <p:to>
                                        <p:strVal val="visible"/>
                                      </p:to>
                                    </p:set>
                                    <p:animEffect transition="in" filter="wipe(up)">
                                      <p:cBhvr>
                                        <p:cTn id="40" dur="500"/>
                                        <p:tgtEl>
                                          <p:spTgt spid="1435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14348"/>
                                        </p:tgtEl>
                                        <p:attrNameLst>
                                          <p:attrName>style.visibility</p:attrName>
                                        </p:attrNameLst>
                                      </p:cBhvr>
                                      <p:to>
                                        <p:strVal val="visible"/>
                                      </p:to>
                                    </p:set>
                                    <p:animEffect transition="in" filter="wipe(right)">
                                      <p:cBhvr>
                                        <p:cTn id="45" dur="500"/>
                                        <p:tgtEl>
                                          <p:spTgt spid="1434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4350"/>
                                        </p:tgtEl>
                                        <p:attrNameLst>
                                          <p:attrName>style.visibility</p:attrName>
                                        </p:attrNameLst>
                                      </p:cBhvr>
                                      <p:to>
                                        <p:strVal val="visible"/>
                                      </p:to>
                                    </p:set>
                                    <p:animEffect transition="in" filter="wipe(down)">
                                      <p:cBhvr>
                                        <p:cTn id="50" dur="500"/>
                                        <p:tgtEl>
                                          <p:spTgt spid="14350"/>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14351"/>
                                        </p:tgtEl>
                                        <p:attrNameLst>
                                          <p:attrName>style.visibility</p:attrName>
                                        </p:attrNameLst>
                                      </p:cBhvr>
                                      <p:to>
                                        <p:strVal val="visible"/>
                                      </p:to>
                                    </p:set>
                                    <p:animEffect transition="in" filter="wipe(down)">
                                      <p:cBhvr>
                                        <p:cTn id="55" dur="500"/>
                                        <p:tgtEl>
                                          <p:spTgt spid="14351"/>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2" fill="hold" grpId="0" nodeType="clickEffect">
                                  <p:stCondLst>
                                    <p:cond delay="0"/>
                                  </p:stCondLst>
                                  <p:childTnLst>
                                    <p:set>
                                      <p:cBhvr>
                                        <p:cTn id="59" dur="1" fill="hold">
                                          <p:stCondLst>
                                            <p:cond delay="0"/>
                                          </p:stCondLst>
                                        </p:cTn>
                                        <p:tgtEl>
                                          <p:spTgt spid="14353"/>
                                        </p:tgtEl>
                                        <p:attrNameLst>
                                          <p:attrName>style.visibility</p:attrName>
                                        </p:attrNameLst>
                                      </p:cBhvr>
                                      <p:to>
                                        <p:strVal val="visible"/>
                                      </p:to>
                                    </p:set>
                                    <p:animEffect transition="in" filter="wipe(right)">
                                      <p:cBhvr>
                                        <p:cTn id="60" dur="500"/>
                                        <p:tgtEl>
                                          <p:spTgt spid="14353"/>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4355"/>
                                        </p:tgtEl>
                                        <p:attrNameLst>
                                          <p:attrName>style.visibility</p:attrName>
                                        </p:attrNameLst>
                                      </p:cBhvr>
                                      <p:to>
                                        <p:strVal val="visible"/>
                                      </p:to>
                                    </p:set>
                                    <p:animEffect transition="in" filter="wipe(down)">
                                      <p:cBhvr>
                                        <p:cTn id="65" dur="500"/>
                                        <p:tgtEl>
                                          <p:spTgt spid="14355"/>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14356"/>
                                        </p:tgtEl>
                                        <p:attrNameLst>
                                          <p:attrName>style.visibility</p:attrName>
                                        </p:attrNameLst>
                                      </p:cBhvr>
                                      <p:to>
                                        <p:strVal val="visible"/>
                                      </p:to>
                                    </p:set>
                                    <p:animEffect transition="in" filter="wipe(down)">
                                      <p:cBhvr>
                                        <p:cTn id="70" dur="500"/>
                                        <p:tgtEl>
                                          <p:spTgt spid="14356"/>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14345"/>
                                        </p:tgtEl>
                                        <p:attrNameLst>
                                          <p:attrName>style.visibility</p:attrName>
                                        </p:attrNameLst>
                                      </p:cBhvr>
                                      <p:to>
                                        <p:strVal val="visible"/>
                                      </p:to>
                                    </p:set>
                                    <p:animEffect transition="in" filter="wipe(down)">
                                      <p:cBhvr>
                                        <p:cTn id="75" dur="500"/>
                                        <p:tgtEl>
                                          <p:spTgt spid="14345"/>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2" fill="hold" grpId="0" nodeType="clickEffect">
                                  <p:stCondLst>
                                    <p:cond delay="0"/>
                                  </p:stCondLst>
                                  <p:childTnLst>
                                    <p:set>
                                      <p:cBhvr>
                                        <p:cTn id="79" dur="1" fill="hold">
                                          <p:stCondLst>
                                            <p:cond delay="0"/>
                                          </p:stCondLst>
                                        </p:cTn>
                                        <p:tgtEl>
                                          <p:spTgt spid="14357"/>
                                        </p:tgtEl>
                                        <p:attrNameLst>
                                          <p:attrName>style.visibility</p:attrName>
                                        </p:attrNameLst>
                                      </p:cBhvr>
                                      <p:to>
                                        <p:strVal val="visible"/>
                                      </p:to>
                                    </p:set>
                                    <p:animEffect transition="in" filter="wipe(right)">
                                      <p:cBhvr>
                                        <p:cTn id="80" dur="500"/>
                                        <p:tgtEl>
                                          <p:spTgt spid="14357"/>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14358"/>
                                        </p:tgtEl>
                                        <p:attrNameLst>
                                          <p:attrName>style.visibility</p:attrName>
                                        </p:attrNameLst>
                                      </p:cBhvr>
                                      <p:to>
                                        <p:strVal val="visible"/>
                                      </p:to>
                                    </p:set>
                                    <p:animEffect transition="in" filter="wipe(down)">
                                      <p:cBhvr>
                                        <p:cTn id="85" dur="500"/>
                                        <p:tgtEl>
                                          <p:spTgt spid="14358"/>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14359"/>
                                        </p:tgtEl>
                                        <p:attrNameLst>
                                          <p:attrName>style.visibility</p:attrName>
                                        </p:attrNameLst>
                                      </p:cBhvr>
                                      <p:to>
                                        <p:strVal val="visible"/>
                                      </p:to>
                                    </p:set>
                                    <p:animEffect transition="in" filter="wipe(down)">
                                      <p:cBhvr>
                                        <p:cTn id="90" dur="500"/>
                                        <p:tgtEl>
                                          <p:spTgt spid="14359"/>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14360"/>
                                        </p:tgtEl>
                                        <p:attrNameLst>
                                          <p:attrName>style.visibility</p:attrName>
                                        </p:attrNameLst>
                                      </p:cBhvr>
                                      <p:to>
                                        <p:strVal val="visible"/>
                                      </p:to>
                                    </p:set>
                                    <p:animEffect transition="in" filter="wipe(down)">
                                      <p:cBhvr>
                                        <p:cTn id="95" dur="500"/>
                                        <p:tgtEl>
                                          <p:spTgt spid="14360"/>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14361"/>
                                        </p:tgtEl>
                                        <p:attrNameLst>
                                          <p:attrName>style.visibility</p:attrName>
                                        </p:attrNameLst>
                                      </p:cBhvr>
                                      <p:to>
                                        <p:strVal val="visible"/>
                                      </p:to>
                                    </p:set>
                                    <p:animEffect transition="in" filter="wipe(left)">
                                      <p:cBhvr>
                                        <p:cTn id="100" dur="500"/>
                                        <p:tgtEl>
                                          <p:spTgt spid="14361"/>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grpId="0" nodeType="clickEffect">
                                  <p:stCondLst>
                                    <p:cond delay="0"/>
                                  </p:stCondLst>
                                  <p:childTnLst>
                                    <p:set>
                                      <p:cBhvr>
                                        <p:cTn id="104" dur="1" fill="hold">
                                          <p:stCondLst>
                                            <p:cond delay="0"/>
                                          </p:stCondLst>
                                        </p:cTn>
                                        <p:tgtEl>
                                          <p:spTgt spid="14362"/>
                                        </p:tgtEl>
                                        <p:attrNameLst>
                                          <p:attrName>style.visibility</p:attrName>
                                        </p:attrNameLst>
                                      </p:cBhvr>
                                      <p:to>
                                        <p:strVal val="visible"/>
                                      </p:to>
                                    </p:set>
                                    <p:animEffect transition="in" filter="wipe(down)">
                                      <p:cBhvr>
                                        <p:cTn id="105" dur="500"/>
                                        <p:tgtEl>
                                          <p:spTgt spid="14362"/>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14366"/>
                                        </p:tgtEl>
                                        <p:attrNameLst>
                                          <p:attrName>style.visibility</p:attrName>
                                        </p:attrNameLst>
                                      </p:cBhvr>
                                      <p:to>
                                        <p:strVal val="visible"/>
                                      </p:to>
                                    </p:set>
                                    <p:animEffect transition="in" filter="wipe(down)">
                                      <p:cBhvr>
                                        <p:cTn id="110" dur="500"/>
                                        <p:tgtEl>
                                          <p:spTgt spid="14366"/>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grpId="0" nodeType="clickEffect">
                                  <p:stCondLst>
                                    <p:cond delay="0"/>
                                  </p:stCondLst>
                                  <p:childTnLst>
                                    <p:set>
                                      <p:cBhvr>
                                        <p:cTn id="114" dur="1" fill="hold">
                                          <p:stCondLst>
                                            <p:cond delay="0"/>
                                          </p:stCondLst>
                                        </p:cTn>
                                        <p:tgtEl>
                                          <p:spTgt spid="14363"/>
                                        </p:tgtEl>
                                        <p:attrNameLst>
                                          <p:attrName>style.visibility</p:attrName>
                                        </p:attrNameLst>
                                      </p:cBhvr>
                                      <p:to>
                                        <p:strVal val="visible"/>
                                      </p:to>
                                    </p:set>
                                    <p:animEffect transition="in" filter="wipe(down)">
                                      <p:cBhvr>
                                        <p:cTn id="115" dur="500"/>
                                        <p:tgtEl>
                                          <p:spTgt spid="14363"/>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14364"/>
                                        </p:tgtEl>
                                        <p:attrNameLst>
                                          <p:attrName>style.visibility</p:attrName>
                                        </p:attrNameLst>
                                      </p:cBhvr>
                                      <p:to>
                                        <p:strVal val="visible"/>
                                      </p:to>
                                    </p:set>
                                    <p:animEffect transition="in" filter="wipe(left)">
                                      <p:cBhvr>
                                        <p:cTn id="120" dur="500"/>
                                        <p:tgtEl>
                                          <p:spTgt spid="14364"/>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4" fill="hold" grpId="0" nodeType="clickEffect">
                                  <p:stCondLst>
                                    <p:cond delay="0"/>
                                  </p:stCondLst>
                                  <p:childTnLst>
                                    <p:set>
                                      <p:cBhvr>
                                        <p:cTn id="124" dur="1" fill="hold">
                                          <p:stCondLst>
                                            <p:cond delay="0"/>
                                          </p:stCondLst>
                                        </p:cTn>
                                        <p:tgtEl>
                                          <p:spTgt spid="14365"/>
                                        </p:tgtEl>
                                        <p:attrNameLst>
                                          <p:attrName>style.visibility</p:attrName>
                                        </p:attrNameLst>
                                      </p:cBhvr>
                                      <p:to>
                                        <p:strVal val="visible"/>
                                      </p:to>
                                    </p:set>
                                    <p:animEffect transition="in" filter="wipe(down)">
                                      <p:cBhvr>
                                        <p:cTn id="125" dur="500"/>
                                        <p:tgtEl>
                                          <p:spTgt spid="14365"/>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14367"/>
                                        </p:tgtEl>
                                        <p:attrNameLst>
                                          <p:attrName>style.visibility</p:attrName>
                                        </p:attrNameLst>
                                      </p:cBhvr>
                                      <p:to>
                                        <p:strVal val="visible"/>
                                      </p:to>
                                    </p:set>
                                    <p:animEffect transition="in" filter="wipe(down)">
                                      <p:cBhvr>
                                        <p:cTn id="130" dur="500"/>
                                        <p:tgtEl>
                                          <p:spTgt spid="14367"/>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4" fill="hold" grpId="0" nodeType="clickEffect">
                                  <p:stCondLst>
                                    <p:cond delay="0"/>
                                  </p:stCondLst>
                                  <p:childTnLst>
                                    <p:set>
                                      <p:cBhvr>
                                        <p:cTn id="134" dur="1" fill="hold">
                                          <p:stCondLst>
                                            <p:cond delay="0"/>
                                          </p:stCondLst>
                                        </p:cTn>
                                        <p:tgtEl>
                                          <p:spTgt spid="14368"/>
                                        </p:tgtEl>
                                        <p:attrNameLst>
                                          <p:attrName>style.visibility</p:attrName>
                                        </p:attrNameLst>
                                      </p:cBhvr>
                                      <p:to>
                                        <p:strVal val="visible"/>
                                      </p:to>
                                    </p:set>
                                    <p:animEffect transition="in" filter="wipe(down)">
                                      <p:cBhvr>
                                        <p:cTn id="135" dur="500"/>
                                        <p:tgtEl>
                                          <p:spTgt spid="14368"/>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8" fill="hold" grpId="0" nodeType="clickEffect">
                                  <p:stCondLst>
                                    <p:cond delay="0"/>
                                  </p:stCondLst>
                                  <p:childTnLst>
                                    <p:set>
                                      <p:cBhvr>
                                        <p:cTn id="139" dur="1" fill="hold">
                                          <p:stCondLst>
                                            <p:cond delay="0"/>
                                          </p:stCondLst>
                                        </p:cTn>
                                        <p:tgtEl>
                                          <p:spTgt spid="14369"/>
                                        </p:tgtEl>
                                        <p:attrNameLst>
                                          <p:attrName>style.visibility</p:attrName>
                                        </p:attrNameLst>
                                      </p:cBhvr>
                                      <p:to>
                                        <p:strVal val="visible"/>
                                      </p:to>
                                    </p:set>
                                    <p:animEffect transition="in" filter="wipe(left)">
                                      <p:cBhvr>
                                        <p:cTn id="140" dur="500"/>
                                        <p:tgtEl>
                                          <p:spTgt spid="14369"/>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4" fill="hold" grpId="0" nodeType="clickEffect">
                                  <p:stCondLst>
                                    <p:cond delay="0"/>
                                  </p:stCondLst>
                                  <p:childTnLst>
                                    <p:set>
                                      <p:cBhvr>
                                        <p:cTn id="144" dur="1" fill="hold">
                                          <p:stCondLst>
                                            <p:cond delay="0"/>
                                          </p:stCondLst>
                                        </p:cTn>
                                        <p:tgtEl>
                                          <p:spTgt spid="14372"/>
                                        </p:tgtEl>
                                        <p:attrNameLst>
                                          <p:attrName>style.visibility</p:attrName>
                                        </p:attrNameLst>
                                      </p:cBhvr>
                                      <p:to>
                                        <p:strVal val="visible"/>
                                      </p:to>
                                    </p:set>
                                    <p:animEffect transition="in" filter="wipe(down)">
                                      <p:cBhvr>
                                        <p:cTn id="145" dur="500"/>
                                        <p:tgtEl>
                                          <p:spTgt spid="14372"/>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4" fill="hold" grpId="0" nodeType="clickEffect">
                                  <p:stCondLst>
                                    <p:cond delay="0"/>
                                  </p:stCondLst>
                                  <p:childTnLst>
                                    <p:set>
                                      <p:cBhvr>
                                        <p:cTn id="149" dur="1" fill="hold">
                                          <p:stCondLst>
                                            <p:cond delay="0"/>
                                          </p:stCondLst>
                                        </p:cTn>
                                        <p:tgtEl>
                                          <p:spTgt spid="14373"/>
                                        </p:tgtEl>
                                        <p:attrNameLst>
                                          <p:attrName>style.visibility</p:attrName>
                                        </p:attrNameLst>
                                      </p:cBhvr>
                                      <p:to>
                                        <p:strVal val="visible"/>
                                      </p:to>
                                    </p:set>
                                    <p:animEffect transition="in" filter="wipe(down)">
                                      <p:cBhvr>
                                        <p:cTn id="150" dur="500"/>
                                        <p:tgtEl>
                                          <p:spTgt spid="14373"/>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4" fill="hold" grpId="0" nodeType="clickEffect">
                                  <p:stCondLst>
                                    <p:cond delay="0"/>
                                  </p:stCondLst>
                                  <p:childTnLst>
                                    <p:set>
                                      <p:cBhvr>
                                        <p:cTn id="154" dur="1" fill="hold">
                                          <p:stCondLst>
                                            <p:cond delay="0"/>
                                          </p:stCondLst>
                                        </p:cTn>
                                        <p:tgtEl>
                                          <p:spTgt spid="14374"/>
                                        </p:tgtEl>
                                        <p:attrNameLst>
                                          <p:attrName>style.visibility</p:attrName>
                                        </p:attrNameLst>
                                      </p:cBhvr>
                                      <p:to>
                                        <p:strVal val="visible"/>
                                      </p:to>
                                    </p:set>
                                    <p:animEffect transition="in" filter="wipe(down)">
                                      <p:cBhvr>
                                        <p:cTn id="155" dur="500"/>
                                        <p:tgtEl>
                                          <p:spTgt spid="14374"/>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4" fill="hold" grpId="0" nodeType="clickEffect">
                                  <p:stCondLst>
                                    <p:cond delay="0"/>
                                  </p:stCondLst>
                                  <p:childTnLst>
                                    <p:set>
                                      <p:cBhvr>
                                        <p:cTn id="159" dur="1" fill="hold">
                                          <p:stCondLst>
                                            <p:cond delay="0"/>
                                          </p:stCondLst>
                                        </p:cTn>
                                        <p:tgtEl>
                                          <p:spTgt spid="14375"/>
                                        </p:tgtEl>
                                        <p:attrNameLst>
                                          <p:attrName>style.visibility</p:attrName>
                                        </p:attrNameLst>
                                      </p:cBhvr>
                                      <p:to>
                                        <p:strVal val="visible"/>
                                      </p:to>
                                    </p:set>
                                    <p:animEffect transition="in" filter="wipe(down)">
                                      <p:cBhvr>
                                        <p:cTn id="160" dur="500"/>
                                        <p:tgtEl>
                                          <p:spTgt spid="14375"/>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4" fill="hold" grpId="0" nodeType="clickEffect">
                                  <p:stCondLst>
                                    <p:cond delay="0"/>
                                  </p:stCondLst>
                                  <p:childTnLst>
                                    <p:set>
                                      <p:cBhvr>
                                        <p:cTn id="164" dur="1" fill="hold">
                                          <p:stCondLst>
                                            <p:cond delay="0"/>
                                          </p:stCondLst>
                                        </p:cTn>
                                        <p:tgtEl>
                                          <p:spTgt spid="14376"/>
                                        </p:tgtEl>
                                        <p:attrNameLst>
                                          <p:attrName>style.visibility</p:attrName>
                                        </p:attrNameLst>
                                      </p:cBhvr>
                                      <p:to>
                                        <p:strVal val="visible"/>
                                      </p:to>
                                    </p:set>
                                    <p:animEffect transition="in" filter="wipe(down)">
                                      <p:cBhvr>
                                        <p:cTn id="165" dur="500"/>
                                        <p:tgtEl>
                                          <p:spTgt spid="14376"/>
                                        </p:tgtEl>
                                      </p:cBhvr>
                                    </p:animEffect>
                                  </p:childTnLst>
                                </p:cTn>
                              </p:par>
                            </p:childTnLst>
                          </p:cTn>
                        </p:par>
                      </p:childTnLst>
                    </p:cTn>
                  </p:par>
                  <p:par>
                    <p:cTn id="166" fill="hold">
                      <p:stCondLst>
                        <p:cond delay="indefinite"/>
                      </p:stCondLst>
                      <p:childTnLst>
                        <p:par>
                          <p:cTn id="167" fill="hold">
                            <p:stCondLst>
                              <p:cond delay="0"/>
                            </p:stCondLst>
                            <p:childTnLst>
                              <p:par>
                                <p:cTn id="168" presetID="22" presetClass="entr" presetSubtype="4" fill="hold" grpId="0" nodeType="clickEffect">
                                  <p:stCondLst>
                                    <p:cond delay="0"/>
                                  </p:stCondLst>
                                  <p:childTnLst>
                                    <p:set>
                                      <p:cBhvr>
                                        <p:cTn id="169" dur="1" fill="hold">
                                          <p:stCondLst>
                                            <p:cond delay="0"/>
                                          </p:stCondLst>
                                        </p:cTn>
                                        <p:tgtEl>
                                          <p:spTgt spid="14378"/>
                                        </p:tgtEl>
                                        <p:attrNameLst>
                                          <p:attrName>style.visibility</p:attrName>
                                        </p:attrNameLst>
                                      </p:cBhvr>
                                      <p:to>
                                        <p:strVal val="visible"/>
                                      </p:to>
                                    </p:set>
                                    <p:animEffect transition="in" filter="wipe(down)">
                                      <p:cBhvr>
                                        <p:cTn id="170" dur="500"/>
                                        <p:tgtEl>
                                          <p:spTgt spid="14378"/>
                                        </p:tgtEl>
                                      </p:cBhvr>
                                    </p:animEffect>
                                  </p:childTnLst>
                                </p:cTn>
                              </p:par>
                            </p:childTnLst>
                          </p:cTn>
                        </p:par>
                      </p:childTnLst>
                    </p:cTn>
                  </p:par>
                  <p:par>
                    <p:cTn id="171" fill="hold">
                      <p:stCondLst>
                        <p:cond delay="indefinite"/>
                      </p:stCondLst>
                      <p:childTnLst>
                        <p:par>
                          <p:cTn id="172" fill="hold">
                            <p:stCondLst>
                              <p:cond delay="0"/>
                            </p:stCondLst>
                            <p:childTnLst>
                              <p:par>
                                <p:cTn id="173" presetID="22" presetClass="entr" presetSubtype="4" fill="hold" grpId="0" nodeType="clickEffect">
                                  <p:stCondLst>
                                    <p:cond delay="0"/>
                                  </p:stCondLst>
                                  <p:childTnLst>
                                    <p:set>
                                      <p:cBhvr>
                                        <p:cTn id="174" dur="1" fill="hold">
                                          <p:stCondLst>
                                            <p:cond delay="0"/>
                                          </p:stCondLst>
                                        </p:cTn>
                                        <p:tgtEl>
                                          <p:spTgt spid="14382"/>
                                        </p:tgtEl>
                                        <p:attrNameLst>
                                          <p:attrName>style.visibility</p:attrName>
                                        </p:attrNameLst>
                                      </p:cBhvr>
                                      <p:to>
                                        <p:strVal val="visible"/>
                                      </p:to>
                                    </p:set>
                                    <p:animEffect transition="in" filter="wipe(down)">
                                      <p:cBhvr>
                                        <p:cTn id="175" dur="500"/>
                                        <p:tgtEl>
                                          <p:spTgt spid="14382"/>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4" fill="hold" grpId="0" nodeType="clickEffect">
                                  <p:stCondLst>
                                    <p:cond delay="0"/>
                                  </p:stCondLst>
                                  <p:childTnLst>
                                    <p:set>
                                      <p:cBhvr>
                                        <p:cTn id="179" dur="1" fill="hold">
                                          <p:stCondLst>
                                            <p:cond delay="0"/>
                                          </p:stCondLst>
                                        </p:cTn>
                                        <p:tgtEl>
                                          <p:spTgt spid="14389"/>
                                        </p:tgtEl>
                                        <p:attrNameLst>
                                          <p:attrName>style.visibility</p:attrName>
                                        </p:attrNameLst>
                                      </p:cBhvr>
                                      <p:to>
                                        <p:strVal val="visible"/>
                                      </p:to>
                                    </p:set>
                                    <p:animEffect transition="in" filter="wipe(down)">
                                      <p:cBhvr>
                                        <p:cTn id="180" dur="500"/>
                                        <p:tgtEl>
                                          <p:spTgt spid="14389"/>
                                        </p:tgtEl>
                                      </p:cBhvr>
                                    </p:animEffect>
                                  </p:childTnLst>
                                </p:cTn>
                              </p:par>
                            </p:childTnLst>
                          </p:cTn>
                        </p:par>
                      </p:childTnLst>
                    </p:cTn>
                  </p:par>
                  <p:par>
                    <p:cTn id="181" fill="hold">
                      <p:stCondLst>
                        <p:cond delay="indefinite"/>
                      </p:stCondLst>
                      <p:childTnLst>
                        <p:par>
                          <p:cTn id="182" fill="hold">
                            <p:stCondLst>
                              <p:cond delay="0"/>
                            </p:stCondLst>
                            <p:childTnLst>
                              <p:par>
                                <p:cTn id="183" presetID="22" presetClass="entr" presetSubtype="4" fill="hold" grpId="0" nodeType="clickEffect">
                                  <p:stCondLst>
                                    <p:cond delay="0"/>
                                  </p:stCondLst>
                                  <p:childTnLst>
                                    <p:set>
                                      <p:cBhvr>
                                        <p:cTn id="184" dur="1" fill="hold">
                                          <p:stCondLst>
                                            <p:cond delay="0"/>
                                          </p:stCondLst>
                                        </p:cTn>
                                        <p:tgtEl>
                                          <p:spTgt spid="14392"/>
                                        </p:tgtEl>
                                        <p:attrNameLst>
                                          <p:attrName>style.visibility</p:attrName>
                                        </p:attrNameLst>
                                      </p:cBhvr>
                                      <p:to>
                                        <p:strVal val="visible"/>
                                      </p:to>
                                    </p:set>
                                    <p:animEffect transition="in" filter="wipe(down)">
                                      <p:cBhvr>
                                        <p:cTn id="185" dur="500"/>
                                        <p:tgtEl>
                                          <p:spTgt spid="14392"/>
                                        </p:tgtEl>
                                      </p:cBhvr>
                                    </p:animEffect>
                                  </p:childTnLst>
                                </p:cTn>
                              </p:par>
                            </p:childTnLst>
                          </p:cTn>
                        </p:par>
                      </p:childTnLst>
                    </p:cTn>
                  </p:par>
                  <p:par>
                    <p:cTn id="186" fill="hold">
                      <p:stCondLst>
                        <p:cond delay="indefinite"/>
                      </p:stCondLst>
                      <p:childTnLst>
                        <p:par>
                          <p:cTn id="187" fill="hold">
                            <p:stCondLst>
                              <p:cond delay="0"/>
                            </p:stCondLst>
                            <p:childTnLst>
                              <p:par>
                                <p:cTn id="188" presetID="22" presetClass="entr" presetSubtype="4" fill="hold" grpId="0" nodeType="clickEffect">
                                  <p:stCondLst>
                                    <p:cond delay="0"/>
                                  </p:stCondLst>
                                  <p:childTnLst>
                                    <p:set>
                                      <p:cBhvr>
                                        <p:cTn id="189" dur="1" fill="hold">
                                          <p:stCondLst>
                                            <p:cond delay="0"/>
                                          </p:stCondLst>
                                        </p:cTn>
                                        <p:tgtEl>
                                          <p:spTgt spid="14398"/>
                                        </p:tgtEl>
                                        <p:attrNameLst>
                                          <p:attrName>style.visibility</p:attrName>
                                        </p:attrNameLst>
                                      </p:cBhvr>
                                      <p:to>
                                        <p:strVal val="visible"/>
                                      </p:to>
                                    </p:set>
                                    <p:animEffect transition="in" filter="wipe(down)">
                                      <p:cBhvr>
                                        <p:cTn id="190" dur="500"/>
                                        <p:tgtEl>
                                          <p:spTgt spid="14398"/>
                                        </p:tgtEl>
                                      </p:cBhvr>
                                    </p:animEffect>
                                  </p:childTnLst>
                                </p:cTn>
                              </p:par>
                            </p:childTnLst>
                          </p:cTn>
                        </p:par>
                      </p:childTnLst>
                    </p:cTn>
                  </p:par>
                  <p:par>
                    <p:cTn id="191" fill="hold">
                      <p:stCondLst>
                        <p:cond delay="indefinite"/>
                      </p:stCondLst>
                      <p:childTnLst>
                        <p:par>
                          <p:cTn id="192" fill="hold">
                            <p:stCondLst>
                              <p:cond delay="0"/>
                            </p:stCondLst>
                            <p:childTnLst>
                              <p:par>
                                <p:cTn id="193" presetID="22" presetClass="entr" presetSubtype="4" fill="hold" grpId="0" nodeType="clickEffect">
                                  <p:stCondLst>
                                    <p:cond delay="0"/>
                                  </p:stCondLst>
                                  <p:childTnLst>
                                    <p:set>
                                      <p:cBhvr>
                                        <p:cTn id="194" dur="1" fill="hold">
                                          <p:stCondLst>
                                            <p:cond delay="0"/>
                                          </p:stCondLst>
                                        </p:cTn>
                                        <p:tgtEl>
                                          <p:spTgt spid="14393"/>
                                        </p:tgtEl>
                                        <p:attrNameLst>
                                          <p:attrName>style.visibility</p:attrName>
                                        </p:attrNameLst>
                                      </p:cBhvr>
                                      <p:to>
                                        <p:strVal val="visible"/>
                                      </p:to>
                                    </p:set>
                                    <p:animEffect transition="in" filter="wipe(down)">
                                      <p:cBhvr>
                                        <p:cTn id="195" dur="500"/>
                                        <p:tgtEl>
                                          <p:spTgt spid="14393"/>
                                        </p:tgtEl>
                                      </p:cBhvr>
                                    </p:animEffect>
                                  </p:childTnLst>
                                </p:cTn>
                              </p:par>
                            </p:childTnLst>
                          </p:cTn>
                        </p:par>
                      </p:childTnLst>
                    </p:cTn>
                  </p:par>
                  <p:par>
                    <p:cTn id="196" fill="hold">
                      <p:stCondLst>
                        <p:cond delay="indefinite"/>
                      </p:stCondLst>
                      <p:childTnLst>
                        <p:par>
                          <p:cTn id="197" fill="hold">
                            <p:stCondLst>
                              <p:cond delay="0"/>
                            </p:stCondLst>
                            <p:childTnLst>
                              <p:par>
                                <p:cTn id="198" presetID="22" presetClass="entr" presetSubtype="4" fill="hold" grpId="0" nodeType="clickEffect">
                                  <p:stCondLst>
                                    <p:cond delay="0"/>
                                  </p:stCondLst>
                                  <p:childTnLst>
                                    <p:set>
                                      <p:cBhvr>
                                        <p:cTn id="199" dur="1" fill="hold">
                                          <p:stCondLst>
                                            <p:cond delay="0"/>
                                          </p:stCondLst>
                                        </p:cTn>
                                        <p:tgtEl>
                                          <p:spTgt spid="14394"/>
                                        </p:tgtEl>
                                        <p:attrNameLst>
                                          <p:attrName>style.visibility</p:attrName>
                                        </p:attrNameLst>
                                      </p:cBhvr>
                                      <p:to>
                                        <p:strVal val="visible"/>
                                      </p:to>
                                    </p:set>
                                    <p:animEffect transition="in" filter="wipe(down)">
                                      <p:cBhvr>
                                        <p:cTn id="200" dur="500"/>
                                        <p:tgtEl>
                                          <p:spTgt spid="14394"/>
                                        </p:tgtEl>
                                      </p:cBhvr>
                                    </p:animEffect>
                                  </p:childTnLst>
                                </p:cTn>
                              </p:par>
                            </p:childTnLst>
                          </p:cTn>
                        </p:par>
                      </p:childTnLst>
                    </p:cTn>
                  </p:par>
                  <p:par>
                    <p:cTn id="201" fill="hold">
                      <p:stCondLst>
                        <p:cond delay="indefinite"/>
                      </p:stCondLst>
                      <p:childTnLst>
                        <p:par>
                          <p:cTn id="202" fill="hold">
                            <p:stCondLst>
                              <p:cond delay="0"/>
                            </p:stCondLst>
                            <p:childTnLst>
                              <p:par>
                                <p:cTn id="203" presetID="22" presetClass="entr" presetSubtype="4" fill="hold" grpId="0" nodeType="clickEffect">
                                  <p:stCondLst>
                                    <p:cond delay="0"/>
                                  </p:stCondLst>
                                  <p:childTnLst>
                                    <p:set>
                                      <p:cBhvr>
                                        <p:cTn id="204" dur="1" fill="hold">
                                          <p:stCondLst>
                                            <p:cond delay="0"/>
                                          </p:stCondLst>
                                        </p:cTn>
                                        <p:tgtEl>
                                          <p:spTgt spid="14396"/>
                                        </p:tgtEl>
                                        <p:attrNameLst>
                                          <p:attrName>style.visibility</p:attrName>
                                        </p:attrNameLst>
                                      </p:cBhvr>
                                      <p:to>
                                        <p:strVal val="visible"/>
                                      </p:to>
                                    </p:set>
                                    <p:animEffect transition="in" filter="wipe(down)">
                                      <p:cBhvr>
                                        <p:cTn id="205" dur="500"/>
                                        <p:tgtEl>
                                          <p:spTgt spid="14396"/>
                                        </p:tgtEl>
                                      </p:cBhvr>
                                    </p:animEffect>
                                  </p:childTnLst>
                                </p:cTn>
                              </p:par>
                            </p:childTnLst>
                          </p:cTn>
                        </p:par>
                      </p:childTnLst>
                    </p:cTn>
                  </p:par>
                  <p:par>
                    <p:cTn id="206" fill="hold">
                      <p:stCondLst>
                        <p:cond delay="indefinite"/>
                      </p:stCondLst>
                      <p:childTnLst>
                        <p:par>
                          <p:cTn id="207" fill="hold">
                            <p:stCondLst>
                              <p:cond delay="0"/>
                            </p:stCondLst>
                            <p:childTnLst>
                              <p:par>
                                <p:cTn id="208" presetID="22" presetClass="entr" presetSubtype="4" fill="hold" grpId="0" nodeType="clickEffect">
                                  <p:stCondLst>
                                    <p:cond delay="0"/>
                                  </p:stCondLst>
                                  <p:childTnLst>
                                    <p:set>
                                      <p:cBhvr>
                                        <p:cTn id="209" dur="1" fill="hold">
                                          <p:stCondLst>
                                            <p:cond delay="0"/>
                                          </p:stCondLst>
                                        </p:cTn>
                                        <p:tgtEl>
                                          <p:spTgt spid="14397"/>
                                        </p:tgtEl>
                                        <p:attrNameLst>
                                          <p:attrName>style.visibility</p:attrName>
                                        </p:attrNameLst>
                                      </p:cBhvr>
                                      <p:to>
                                        <p:strVal val="visible"/>
                                      </p:to>
                                    </p:set>
                                    <p:animEffect transition="in" filter="wipe(down)">
                                      <p:cBhvr>
                                        <p:cTn id="210" dur="500"/>
                                        <p:tgtEl>
                                          <p:spTgt spid="14397"/>
                                        </p:tgtEl>
                                      </p:cBhvr>
                                    </p:animEffect>
                                  </p:childTnLst>
                                </p:cTn>
                              </p:par>
                            </p:childTnLst>
                          </p:cTn>
                        </p:par>
                      </p:childTnLst>
                    </p:cTn>
                  </p:par>
                  <p:par>
                    <p:cTn id="211" fill="hold">
                      <p:stCondLst>
                        <p:cond delay="indefinite"/>
                      </p:stCondLst>
                      <p:childTnLst>
                        <p:par>
                          <p:cTn id="212" fill="hold">
                            <p:stCondLst>
                              <p:cond delay="0"/>
                            </p:stCondLst>
                            <p:childTnLst>
                              <p:par>
                                <p:cTn id="213" presetID="2" presetClass="entr" presetSubtype="4" fill="hold" grpId="0" nodeType="clickEffect">
                                  <p:stCondLst>
                                    <p:cond delay="0"/>
                                  </p:stCondLst>
                                  <p:childTnLst>
                                    <p:set>
                                      <p:cBhvr>
                                        <p:cTn id="214" dur="1" fill="hold">
                                          <p:stCondLst>
                                            <p:cond delay="0"/>
                                          </p:stCondLst>
                                        </p:cTn>
                                        <p:tgtEl>
                                          <p:spTgt spid="14399"/>
                                        </p:tgtEl>
                                        <p:attrNameLst>
                                          <p:attrName>style.visibility</p:attrName>
                                        </p:attrNameLst>
                                      </p:cBhvr>
                                      <p:to>
                                        <p:strVal val="visible"/>
                                      </p:to>
                                    </p:set>
                                    <p:anim calcmode="lin" valueType="num">
                                      <p:cBhvr additive="base">
                                        <p:cTn id="215" dur="500" fill="hold"/>
                                        <p:tgtEl>
                                          <p:spTgt spid="14399"/>
                                        </p:tgtEl>
                                        <p:attrNameLst>
                                          <p:attrName>ppt_x</p:attrName>
                                        </p:attrNameLst>
                                      </p:cBhvr>
                                      <p:tavLst>
                                        <p:tav tm="0">
                                          <p:val>
                                            <p:strVal val="#ppt_x"/>
                                          </p:val>
                                        </p:tav>
                                        <p:tav tm="100000">
                                          <p:val>
                                            <p:strVal val="#ppt_x"/>
                                          </p:val>
                                        </p:tav>
                                      </p:tavLst>
                                    </p:anim>
                                    <p:anim calcmode="lin" valueType="num">
                                      <p:cBhvr additive="base">
                                        <p:cTn id="216" dur="500" fill="hold"/>
                                        <p:tgtEl>
                                          <p:spTgt spid="143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p:bldP spid="14342" grpId="0" animBg="1"/>
      <p:bldP spid="14343" grpId="0"/>
      <p:bldP spid="14344" grpId="0" animBg="1"/>
      <p:bldP spid="14345" grpId="0"/>
      <p:bldP spid="14346" grpId="0"/>
      <p:bldP spid="14348" grpId="0" animBg="1"/>
      <p:bldP spid="14349" grpId="0" animBg="1"/>
      <p:bldP spid="14350" grpId="0"/>
      <p:bldP spid="14351" grpId="0"/>
      <p:bldP spid="14352" grpId="0" animBg="1"/>
      <p:bldP spid="14353" grpId="0" animBg="1"/>
      <p:bldP spid="14354" grpId="0"/>
      <p:bldP spid="14355" grpId="0" animBg="1"/>
      <p:bldP spid="14356" grpId="0"/>
      <p:bldP spid="14357" grpId="0" animBg="1"/>
      <p:bldP spid="14358" grpId="0"/>
      <p:bldP spid="14359" grpId="0" animBg="1"/>
      <p:bldP spid="14360" grpId="0"/>
      <p:bldP spid="14361" grpId="0" animBg="1"/>
      <p:bldP spid="14362" grpId="0" animBg="1"/>
      <p:bldP spid="14363" grpId="0" animBg="1"/>
      <p:bldP spid="14364" grpId="0" animBg="1"/>
      <p:bldP spid="14365" grpId="0" animBg="1"/>
      <p:bldP spid="14366" grpId="0"/>
      <p:bldP spid="14367" grpId="0"/>
      <p:bldP spid="14368" grpId="0" animBg="1"/>
      <p:bldP spid="14369" grpId="0" animBg="1"/>
      <p:bldP spid="14372" grpId="0" animBg="1"/>
      <p:bldP spid="14373" grpId="0"/>
      <p:bldP spid="14374" grpId="0" animBg="1"/>
      <p:bldP spid="14375" grpId="0" animBg="1"/>
      <p:bldP spid="14376" grpId="0"/>
      <p:bldP spid="14378" grpId="0" animBg="1"/>
      <p:bldP spid="14382" grpId="0" animBg="1"/>
      <p:bldP spid="14389" grpId="0" animBg="1"/>
      <p:bldP spid="14392" grpId="0" animBg="1"/>
      <p:bldP spid="14393" grpId="0" animBg="1"/>
      <p:bldP spid="14394" grpId="0" animBg="1"/>
      <p:bldP spid="14396" grpId="0" animBg="1"/>
      <p:bldP spid="14397" grpId="0"/>
      <p:bldP spid="14398" grpId="0"/>
      <p:bldP spid="1439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65088" y="0"/>
            <a:ext cx="9078912" cy="825500"/>
          </a:xfrm>
          <a:prstGeom prst="rect">
            <a:avLst/>
          </a:prstGeom>
          <a:noFill/>
          <a:ln w="9525">
            <a:noFill/>
            <a:miter lim="800000"/>
            <a:headEnd/>
            <a:tailEnd/>
          </a:ln>
          <a:effectLst/>
        </p:spPr>
        <p:txBody>
          <a:bodyPr>
            <a:spAutoFit/>
          </a:bodyPr>
          <a:lstStyle/>
          <a:p>
            <a:pPr>
              <a:spcBef>
                <a:spcPct val="50000"/>
              </a:spcBef>
            </a:pPr>
            <a:r>
              <a:rPr lang="en-US" sz="1600" b="1"/>
              <a:t>Q8:A line AB 65 mm long has its end A in the H.P. &amp; 15 mm infront of the V.P.The end B is in the third quadrant. The line is inclined at 30 to the H.P. and at 60 to the V.P. Draw its projections.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0" y="0"/>
            <a:ext cx="9144000" cy="915988"/>
          </a:xfrm>
          <a:prstGeom prst="rect">
            <a:avLst/>
          </a:prstGeom>
          <a:solidFill>
            <a:srgbClr val="FFFF99"/>
          </a:solidFill>
          <a:ln w="9525">
            <a:noFill/>
            <a:miter lim="800000"/>
            <a:headEnd/>
            <a:tailEnd/>
          </a:ln>
          <a:effectLst/>
        </p:spPr>
        <p:txBody>
          <a:bodyPr>
            <a:spAutoFit/>
          </a:bodyPr>
          <a:lstStyle/>
          <a:p>
            <a:pPr>
              <a:spcBef>
                <a:spcPct val="50000"/>
              </a:spcBef>
            </a:pPr>
            <a:r>
              <a:rPr lang="en-US"/>
              <a:t>Q10.19 A line AB, inclined at 40º to the V.P. has its end 50mm and 20mm above the H.P. the length of its front view is 65mm and its V.T. is 10mm above the H.P. determine .the true length of AB its inclination with the H.P. and its H.T. </a:t>
            </a:r>
          </a:p>
        </p:txBody>
      </p:sp>
      <p:sp>
        <p:nvSpPr>
          <p:cNvPr id="15365" name="Text Box 5"/>
          <p:cNvSpPr txBox="1">
            <a:spLocks noChangeArrowheads="1"/>
          </p:cNvSpPr>
          <p:nvPr/>
        </p:nvSpPr>
        <p:spPr bwMode="auto">
          <a:xfrm>
            <a:off x="114300" y="923925"/>
            <a:ext cx="3403600" cy="1173163"/>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rPr>
              <a:t>Given,</a:t>
            </a:r>
          </a:p>
          <a:p>
            <a:pPr>
              <a:spcBef>
                <a:spcPct val="50000"/>
              </a:spcBef>
            </a:pPr>
            <a:r>
              <a:rPr lang="en-US" sz="1400" b="1">
                <a:solidFill>
                  <a:schemeClr val="accent2"/>
                </a:solidFill>
                <a:cs typeface="Arial" charset="0"/>
              </a:rPr>
              <a:t>Ø = 40º</a:t>
            </a:r>
            <a:r>
              <a:rPr lang="en-US" sz="1400" b="1">
                <a:solidFill>
                  <a:schemeClr val="accent2"/>
                </a:solidFill>
              </a:rPr>
              <a:t>, A is 20mm</a:t>
            </a:r>
            <a:r>
              <a:rPr lang="en-US" sz="1400" b="1">
                <a:solidFill>
                  <a:schemeClr val="accent2"/>
                </a:solidFill>
                <a:cs typeface="Arial" charset="0"/>
              </a:rPr>
              <a:t>↑HP,                       B is </a:t>
            </a:r>
            <a:r>
              <a:rPr lang="en-US" sz="1400" b="1">
                <a:solidFill>
                  <a:schemeClr val="accent2"/>
                </a:solidFill>
              </a:rPr>
              <a:t>50 mm </a:t>
            </a:r>
            <a:r>
              <a:rPr lang="en-US" b="1">
                <a:solidFill>
                  <a:schemeClr val="accent2"/>
                </a:solidFill>
              </a:rPr>
              <a:t>↑</a:t>
            </a:r>
            <a:r>
              <a:rPr lang="en-US" sz="1400" b="1">
                <a:solidFill>
                  <a:schemeClr val="accent2"/>
                </a:solidFill>
              </a:rPr>
              <a:t> HP, FV=65mm, VT is 10mm</a:t>
            </a:r>
            <a:r>
              <a:rPr lang="en-US"/>
              <a:t> </a:t>
            </a:r>
            <a:r>
              <a:rPr lang="en-US" b="1">
                <a:solidFill>
                  <a:schemeClr val="accent2"/>
                </a:solidFill>
              </a:rPr>
              <a:t>↑</a:t>
            </a:r>
            <a:r>
              <a:rPr lang="en-US"/>
              <a:t> </a:t>
            </a:r>
            <a:r>
              <a:rPr lang="en-US" sz="1400" b="1">
                <a:solidFill>
                  <a:schemeClr val="accent2"/>
                </a:solidFill>
                <a:cs typeface="Arial" charset="0"/>
              </a:rPr>
              <a:t>HP</a:t>
            </a:r>
          </a:p>
        </p:txBody>
      </p:sp>
      <p:sp>
        <p:nvSpPr>
          <p:cNvPr id="15366" name="Text Box 6"/>
          <p:cNvSpPr txBox="1">
            <a:spLocks noChangeArrowheads="1"/>
          </p:cNvSpPr>
          <p:nvPr/>
        </p:nvSpPr>
        <p:spPr bwMode="auto">
          <a:xfrm>
            <a:off x="4152900" y="971550"/>
            <a:ext cx="1404938" cy="623888"/>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rPr>
              <a:t>To find,</a:t>
            </a:r>
          </a:p>
          <a:p>
            <a:pPr>
              <a:spcBef>
                <a:spcPct val="50000"/>
              </a:spcBef>
            </a:pPr>
            <a:r>
              <a:rPr lang="en-US" sz="1400" b="1">
                <a:solidFill>
                  <a:schemeClr val="accent2"/>
                </a:solidFill>
                <a:cs typeface="Arial" charset="0"/>
              </a:rPr>
              <a:t>TL, </a:t>
            </a:r>
            <a:r>
              <a:rPr lang="el-GR" sz="1400" b="1">
                <a:solidFill>
                  <a:schemeClr val="accent2"/>
                </a:solidFill>
                <a:cs typeface="Arial" charset="0"/>
              </a:rPr>
              <a:t>θ</a:t>
            </a:r>
            <a:r>
              <a:rPr lang="en-US" sz="1400" b="1">
                <a:solidFill>
                  <a:schemeClr val="accent2"/>
                </a:solidFill>
                <a:cs typeface="Arial" charset="0"/>
              </a:rPr>
              <a:t> &amp; HT</a:t>
            </a:r>
            <a:endParaRPr lang="el-GR" sz="1400" b="1">
              <a:solidFill>
                <a:schemeClr val="accent2"/>
              </a:solidFill>
              <a:cs typeface="Arial" charset="0"/>
            </a:endParaRPr>
          </a:p>
        </p:txBody>
      </p:sp>
      <p:sp>
        <p:nvSpPr>
          <p:cNvPr id="15367" name="Line 7"/>
          <p:cNvSpPr>
            <a:spLocks noChangeShapeType="1"/>
          </p:cNvSpPr>
          <p:nvPr/>
        </p:nvSpPr>
        <p:spPr bwMode="auto">
          <a:xfrm>
            <a:off x="390525" y="4057650"/>
            <a:ext cx="6057900" cy="0"/>
          </a:xfrm>
          <a:prstGeom prst="line">
            <a:avLst/>
          </a:prstGeom>
          <a:noFill/>
          <a:ln w="9525">
            <a:solidFill>
              <a:schemeClr val="tx1"/>
            </a:solidFill>
            <a:round/>
            <a:headEnd/>
            <a:tailEnd/>
          </a:ln>
          <a:effectLst/>
        </p:spPr>
        <p:txBody>
          <a:bodyPr/>
          <a:lstStyle/>
          <a:p>
            <a:endParaRPr lang="en-US"/>
          </a:p>
        </p:txBody>
      </p:sp>
      <p:sp>
        <p:nvSpPr>
          <p:cNvPr id="15368" name="Text Box 8"/>
          <p:cNvSpPr txBox="1">
            <a:spLocks noChangeArrowheads="1"/>
          </p:cNvSpPr>
          <p:nvPr/>
        </p:nvSpPr>
        <p:spPr bwMode="auto">
          <a:xfrm>
            <a:off x="0" y="3810000"/>
            <a:ext cx="542925" cy="366713"/>
          </a:xfrm>
          <a:prstGeom prst="rect">
            <a:avLst/>
          </a:prstGeom>
          <a:noFill/>
          <a:ln w="9525">
            <a:noFill/>
            <a:miter lim="800000"/>
            <a:headEnd/>
            <a:tailEnd/>
          </a:ln>
          <a:effectLst/>
        </p:spPr>
        <p:txBody>
          <a:bodyPr>
            <a:spAutoFit/>
          </a:bodyPr>
          <a:lstStyle/>
          <a:p>
            <a:pPr>
              <a:spcBef>
                <a:spcPct val="50000"/>
              </a:spcBef>
            </a:pPr>
            <a:r>
              <a:rPr lang="en-US"/>
              <a:t>X</a:t>
            </a:r>
          </a:p>
        </p:txBody>
      </p:sp>
      <p:sp>
        <p:nvSpPr>
          <p:cNvPr id="15369" name="Text Box 9"/>
          <p:cNvSpPr txBox="1">
            <a:spLocks noChangeArrowheads="1"/>
          </p:cNvSpPr>
          <p:nvPr/>
        </p:nvSpPr>
        <p:spPr bwMode="auto">
          <a:xfrm>
            <a:off x="6448425" y="3873500"/>
            <a:ext cx="485775" cy="366713"/>
          </a:xfrm>
          <a:prstGeom prst="rect">
            <a:avLst/>
          </a:prstGeom>
          <a:noFill/>
          <a:ln w="9525">
            <a:noFill/>
            <a:miter lim="800000"/>
            <a:headEnd/>
            <a:tailEnd/>
          </a:ln>
          <a:effectLst/>
        </p:spPr>
        <p:txBody>
          <a:bodyPr>
            <a:spAutoFit/>
          </a:bodyPr>
          <a:lstStyle/>
          <a:p>
            <a:pPr>
              <a:spcBef>
                <a:spcPct val="50000"/>
              </a:spcBef>
            </a:pPr>
            <a:r>
              <a:rPr lang="en-US"/>
              <a:t>Y</a:t>
            </a:r>
          </a:p>
        </p:txBody>
      </p:sp>
      <p:sp>
        <p:nvSpPr>
          <p:cNvPr id="15370" name="Line 10"/>
          <p:cNvSpPr>
            <a:spLocks noChangeShapeType="1"/>
          </p:cNvSpPr>
          <p:nvPr/>
        </p:nvSpPr>
        <p:spPr bwMode="auto">
          <a:xfrm>
            <a:off x="1028700" y="2286000"/>
            <a:ext cx="0" cy="1792288"/>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5371" name="Line 11"/>
          <p:cNvSpPr>
            <a:spLocks noChangeShapeType="1"/>
          </p:cNvSpPr>
          <p:nvPr/>
        </p:nvSpPr>
        <p:spPr bwMode="auto">
          <a:xfrm>
            <a:off x="1241425" y="2265363"/>
            <a:ext cx="841375" cy="0"/>
          </a:xfrm>
          <a:prstGeom prst="line">
            <a:avLst/>
          </a:prstGeom>
          <a:noFill/>
          <a:ln w="9525">
            <a:solidFill>
              <a:schemeClr val="tx1"/>
            </a:solidFill>
            <a:prstDash val="lgDashDotDot"/>
            <a:round/>
            <a:headEnd/>
            <a:tailEnd/>
          </a:ln>
          <a:effectLst/>
        </p:spPr>
        <p:txBody>
          <a:bodyPr/>
          <a:lstStyle/>
          <a:p>
            <a:endParaRPr lang="en-US"/>
          </a:p>
        </p:txBody>
      </p:sp>
      <p:sp>
        <p:nvSpPr>
          <p:cNvPr id="15372" name="Text Box 12"/>
          <p:cNvSpPr txBox="1">
            <a:spLocks noChangeArrowheads="1"/>
          </p:cNvSpPr>
          <p:nvPr/>
        </p:nvSpPr>
        <p:spPr bwMode="auto">
          <a:xfrm rot="16200000">
            <a:off x="564357" y="2915443"/>
            <a:ext cx="660400" cy="366713"/>
          </a:xfrm>
          <a:prstGeom prst="rect">
            <a:avLst/>
          </a:prstGeom>
          <a:noFill/>
          <a:ln w="9525">
            <a:noFill/>
            <a:miter lim="800000"/>
            <a:headEnd/>
            <a:tailEnd/>
          </a:ln>
          <a:effectLst/>
        </p:spPr>
        <p:txBody>
          <a:bodyPr>
            <a:spAutoFit/>
          </a:bodyPr>
          <a:lstStyle/>
          <a:p>
            <a:pPr>
              <a:spcBef>
                <a:spcPct val="50000"/>
              </a:spcBef>
            </a:pPr>
            <a:r>
              <a:rPr lang="en-US"/>
              <a:t>50</a:t>
            </a:r>
          </a:p>
        </p:txBody>
      </p:sp>
      <p:sp>
        <p:nvSpPr>
          <p:cNvPr id="15373" name="Oval 13"/>
          <p:cNvSpPr>
            <a:spLocks noChangeArrowheads="1"/>
          </p:cNvSpPr>
          <p:nvPr/>
        </p:nvSpPr>
        <p:spPr bwMode="auto">
          <a:xfrm>
            <a:off x="2098675" y="2239963"/>
            <a:ext cx="46038" cy="46037"/>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5374" name="Text Box 14"/>
          <p:cNvSpPr txBox="1">
            <a:spLocks noChangeArrowheads="1"/>
          </p:cNvSpPr>
          <p:nvPr/>
        </p:nvSpPr>
        <p:spPr bwMode="auto">
          <a:xfrm>
            <a:off x="1993900" y="1981200"/>
            <a:ext cx="414338" cy="304800"/>
          </a:xfrm>
          <a:prstGeom prst="rect">
            <a:avLst/>
          </a:prstGeom>
          <a:noFill/>
          <a:ln w="9525">
            <a:noFill/>
            <a:miter lim="800000"/>
            <a:headEnd/>
            <a:tailEnd/>
          </a:ln>
          <a:effectLst/>
        </p:spPr>
        <p:txBody>
          <a:bodyPr>
            <a:spAutoFit/>
          </a:bodyPr>
          <a:lstStyle/>
          <a:p>
            <a:pPr>
              <a:spcBef>
                <a:spcPct val="50000"/>
              </a:spcBef>
            </a:pPr>
            <a:r>
              <a:rPr lang="en-US" sz="1400"/>
              <a:t>b’</a:t>
            </a:r>
          </a:p>
        </p:txBody>
      </p:sp>
      <p:sp>
        <p:nvSpPr>
          <p:cNvPr id="15375" name="Line 15"/>
          <p:cNvSpPr>
            <a:spLocks noChangeShapeType="1"/>
          </p:cNvSpPr>
          <p:nvPr/>
        </p:nvSpPr>
        <p:spPr bwMode="auto">
          <a:xfrm>
            <a:off x="6310313" y="3335338"/>
            <a:ext cx="0" cy="722312"/>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5376" name="Line 16"/>
          <p:cNvSpPr>
            <a:spLocks noChangeShapeType="1"/>
          </p:cNvSpPr>
          <p:nvPr/>
        </p:nvSpPr>
        <p:spPr bwMode="auto">
          <a:xfrm flipH="1">
            <a:off x="4152900" y="3335338"/>
            <a:ext cx="2157413" cy="0"/>
          </a:xfrm>
          <a:prstGeom prst="line">
            <a:avLst/>
          </a:prstGeom>
          <a:noFill/>
          <a:ln w="9525">
            <a:solidFill>
              <a:schemeClr val="bg2"/>
            </a:solidFill>
            <a:round/>
            <a:headEnd/>
            <a:tailEnd/>
          </a:ln>
          <a:effectLst/>
        </p:spPr>
        <p:txBody>
          <a:bodyPr/>
          <a:lstStyle/>
          <a:p>
            <a:endParaRPr lang="en-US"/>
          </a:p>
        </p:txBody>
      </p:sp>
      <p:sp>
        <p:nvSpPr>
          <p:cNvPr id="15377" name="Text Box 17"/>
          <p:cNvSpPr txBox="1">
            <a:spLocks noChangeArrowheads="1"/>
          </p:cNvSpPr>
          <p:nvPr/>
        </p:nvSpPr>
        <p:spPr bwMode="auto">
          <a:xfrm rot="16200000">
            <a:off x="6082507" y="3426618"/>
            <a:ext cx="660400" cy="366713"/>
          </a:xfrm>
          <a:prstGeom prst="rect">
            <a:avLst/>
          </a:prstGeom>
          <a:noFill/>
          <a:ln w="9525">
            <a:noFill/>
            <a:miter lim="800000"/>
            <a:headEnd/>
            <a:tailEnd/>
          </a:ln>
          <a:effectLst/>
        </p:spPr>
        <p:txBody>
          <a:bodyPr>
            <a:spAutoFit/>
          </a:bodyPr>
          <a:lstStyle/>
          <a:p>
            <a:pPr>
              <a:spcBef>
                <a:spcPct val="50000"/>
              </a:spcBef>
            </a:pPr>
            <a:r>
              <a:rPr lang="en-US"/>
              <a:t>20</a:t>
            </a:r>
          </a:p>
        </p:txBody>
      </p:sp>
      <p:sp>
        <p:nvSpPr>
          <p:cNvPr id="15378" name="Arc 18"/>
          <p:cNvSpPr>
            <a:spLocks/>
          </p:cNvSpPr>
          <p:nvPr/>
        </p:nvSpPr>
        <p:spPr bwMode="auto">
          <a:xfrm rot="5400000">
            <a:off x="2547938" y="1835150"/>
            <a:ext cx="1293812" cy="2147888"/>
          </a:xfrm>
          <a:custGeom>
            <a:avLst/>
            <a:gdLst>
              <a:gd name="G0" fmla="+- 0 0 0"/>
              <a:gd name="G1" fmla="+- 19822 0 0"/>
              <a:gd name="G2" fmla="+- 21600 0 0"/>
              <a:gd name="T0" fmla="*/ 8581 w 11947"/>
              <a:gd name="T1" fmla="*/ 0 h 19822"/>
              <a:gd name="T2" fmla="*/ 11947 w 11947"/>
              <a:gd name="T3" fmla="*/ 1827 h 19822"/>
              <a:gd name="T4" fmla="*/ 0 w 11947"/>
              <a:gd name="T5" fmla="*/ 19822 h 19822"/>
            </a:gdLst>
            <a:ahLst/>
            <a:cxnLst>
              <a:cxn ang="0">
                <a:pos x="T0" y="T1"/>
              </a:cxn>
              <a:cxn ang="0">
                <a:pos x="T2" y="T3"/>
              </a:cxn>
              <a:cxn ang="0">
                <a:pos x="T4" y="T5"/>
              </a:cxn>
            </a:cxnLst>
            <a:rect l="0" t="0" r="r" b="b"/>
            <a:pathLst>
              <a:path w="11947" h="19822" fill="none" extrusionOk="0">
                <a:moveTo>
                  <a:pt x="8581" y="-1"/>
                </a:moveTo>
                <a:cubicBezTo>
                  <a:pt x="9755" y="507"/>
                  <a:pt x="10881" y="1119"/>
                  <a:pt x="11947" y="1826"/>
                </a:cubicBezTo>
              </a:path>
              <a:path w="11947" h="19822" stroke="0" extrusionOk="0">
                <a:moveTo>
                  <a:pt x="8581" y="-1"/>
                </a:moveTo>
                <a:cubicBezTo>
                  <a:pt x="9755" y="507"/>
                  <a:pt x="10881" y="1119"/>
                  <a:pt x="11947" y="1826"/>
                </a:cubicBezTo>
                <a:lnTo>
                  <a:pt x="0" y="19822"/>
                </a:lnTo>
                <a:close/>
              </a:path>
            </a:pathLst>
          </a:custGeom>
          <a:noFill/>
          <a:ln w="9525">
            <a:solidFill>
              <a:srgbClr val="FF0000"/>
            </a:solidFill>
            <a:round/>
            <a:headEnd/>
            <a:tailEnd/>
          </a:ln>
          <a:effectLst/>
        </p:spPr>
        <p:txBody>
          <a:bodyPr wrap="none" anchor="ctr"/>
          <a:lstStyle/>
          <a:p>
            <a:endParaRPr lang="en-US"/>
          </a:p>
        </p:txBody>
      </p:sp>
      <p:sp>
        <p:nvSpPr>
          <p:cNvPr id="15379" name="Oval 19"/>
          <p:cNvSpPr>
            <a:spLocks noChangeArrowheads="1"/>
          </p:cNvSpPr>
          <p:nvPr/>
        </p:nvSpPr>
        <p:spPr bwMode="auto">
          <a:xfrm>
            <a:off x="4176713" y="3313113"/>
            <a:ext cx="46037" cy="46037"/>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5380" name="Text Box 20"/>
          <p:cNvSpPr txBox="1">
            <a:spLocks noChangeArrowheads="1"/>
          </p:cNvSpPr>
          <p:nvPr/>
        </p:nvSpPr>
        <p:spPr bwMode="auto">
          <a:xfrm>
            <a:off x="4060825" y="3000375"/>
            <a:ext cx="414338" cy="304800"/>
          </a:xfrm>
          <a:prstGeom prst="rect">
            <a:avLst/>
          </a:prstGeom>
          <a:noFill/>
          <a:ln w="9525">
            <a:noFill/>
            <a:miter lim="800000"/>
            <a:headEnd/>
            <a:tailEnd/>
          </a:ln>
          <a:effectLst/>
        </p:spPr>
        <p:txBody>
          <a:bodyPr>
            <a:spAutoFit/>
          </a:bodyPr>
          <a:lstStyle/>
          <a:p>
            <a:pPr>
              <a:spcBef>
                <a:spcPct val="50000"/>
              </a:spcBef>
            </a:pPr>
            <a:r>
              <a:rPr lang="en-US" sz="1400"/>
              <a:t>a’</a:t>
            </a:r>
          </a:p>
        </p:txBody>
      </p:sp>
      <p:sp>
        <p:nvSpPr>
          <p:cNvPr id="15381" name="Line 21"/>
          <p:cNvSpPr>
            <a:spLocks noChangeShapeType="1"/>
          </p:cNvSpPr>
          <p:nvPr/>
        </p:nvSpPr>
        <p:spPr bwMode="auto">
          <a:xfrm>
            <a:off x="2120900" y="2262188"/>
            <a:ext cx="2079625" cy="1073150"/>
          </a:xfrm>
          <a:prstGeom prst="line">
            <a:avLst/>
          </a:prstGeom>
          <a:noFill/>
          <a:ln w="22225">
            <a:solidFill>
              <a:schemeClr val="tx1"/>
            </a:solidFill>
            <a:round/>
            <a:headEnd/>
            <a:tailEnd/>
          </a:ln>
          <a:effectLst/>
        </p:spPr>
        <p:txBody>
          <a:bodyPr/>
          <a:lstStyle/>
          <a:p>
            <a:endParaRPr lang="en-US"/>
          </a:p>
        </p:txBody>
      </p:sp>
      <p:sp>
        <p:nvSpPr>
          <p:cNvPr id="15382" name="Line 22"/>
          <p:cNvSpPr>
            <a:spLocks noChangeShapeType="1"/>
          </p:cNvSpPr>
          <p:nvPr/>
        </p:nvSpPr>
        <p:spPr bwMode="auto">
          <a:xfrm>
            <a:off x="5940425" y="3700463"/>
            <a:ext cx="0" cy="357187"/>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5383" name="Text Box 23"/>
          <p:cNvSpPr txBox="1">
            <a:spLocks noChangeArrowheads="1"/>
          </p:cNvSpPr>
          <p:nvPr/>
        </p:nvSpPr>
        <p:spPr bwMode="auto">
          <a:xfrm rot="16200000">
            <a:off x="5722144" y="3626644"/>
            <a:ext cx="660400" cy="366712"/>
          </a:xfrm>
          <a:prstGeom prst="rect">
            <a:avLst/>
          </a:prstGeom>
          <a:noFill/>
          <a:ln w="9525">
            <a:noFill/>
            <a:miter lim="800000"/>
            <a:headEnd/>
            <a:tailEnd/>
          </a:ln>
          <a:effectLst/>
        </p:spPr>
        <p:txBody>
          <a:bodyPr>
            <a:spAutoFit/>
          </a:bodyPr>
          <a:lstStyle/>
          <a:p>
            <a:pPr>
              <a:spcBef>
                <a:spcPct val="50000"/>
              </a:spcBef>
            </a:pPr>
            <a:r>
              <a:rPr lang="en-US"/>
              <a:t>10</a:t>
            </a:r>
          </a:p>
        </p:txBody>
      </p:sp>
      <p:sp>
        <p:nvSpPr>
          <p:cNvPr id="15384" name="Line 24"/>
          <p:cNvSpPr>
            <a:spLocks noChangeShapeType="1"/>
          </p:cNvSpPr>
          <p:nvPr/>
        </p:nvSpPr>
        <p:spPr bwMode="auto">
          <a:xfrm flipH="1">
            <a:off x="4200525" y="3714750"/>
            <a:ext cx="2157413" cy="0"/>
          </a:xfrm>
          <a:prstGeom prst="line">
            <a:avLst/>
          </a:prstGeom>
          <a:noFill/>
          <a:ln w="9525">
            <a:solidFill>
              <a:schemeClr val="bg2"/>
            </a:solidFill>
            <a:round/>
            <a:headEnd/>
            <a:tailEnd/>
          </a:ln>
          <a:effectLst/>
        </p:spPr>
        <p:txBody>
          <a:bodyPr/>
          <a:lstStyle/>
          <a:p>
            <a:endParaRPr lang="en-US"/>
          </a:p>
        </p:txBody>
      </p:sp>
      <p:sp>
        <p:nvSpPr>
          <p:cNvPr id="15385" name="Line 25"/>
          <p:cNvSpPr>
            <a:spLocks noChangeShapeType="1"/>
          </p:cNvSpPr>
          <p:nvPr/>
        </p:nvSpPr>
        <p:spPr bwMode="auto">
          <a:xfrm>
            <a:off x="4200525" y="3335338"/>
            <a:ext cx="1641475" cy="841375"/>
          </a:xfrm>
          <a:prstGeom prst="line">
            <a:avLst/>
          </a:prstGeom>
          <a:noFill/>
          <a:ln w="9525">
            <a:solidFill>
              <a:schemeClr val="bg2"/>
            </a:solidFill>
            <a:round/>
            <a:headEnd/>
            <a:tailEnd/>
          </a:ln>
          <a:effectLst/>
        </p:spPr>
        <p:txBody>
          <a:bodyPr/>
          <a:lstStyle/>
          <a:p>
            <a:endParaRPr lang="en-US"/>
          </a:p>
        </p:txBody>
      </p:sp>
      <p:sp>
        <p:nvSpPr>
          <p:cNvPr id="15386" name="Oval 26"/>
          <p:cNvSpPr>
            <a:spLocks noChangeArrowheads="1"/>
          </p:cNvSpPr>
          <p:nvPr/>
        </p:nvSpPr>
        <p:spPr bwMode="auto">
          <a:xfrm>
            <a:off x="4913313" y="3690938"/>
            <a:ext cx="46037" cy="46037"/>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5387" name="Text Box 27"/>
          <p:cNvSpPr txBox="1">
            <a:spLocks noChangeArrowheads="1"/>
          </p:cNvSpPr>
          <p:nvPr/>
        </p:nvSpPr>
        <p:spPr bwMode="auto">
          <a:xfrm>
            <a:off x="4721225" y="3443288"/>
            <a:ext cx="474663" cy="304800"/>
          </a:xfrm>
          <a:prstGeom prst="rect">
            <a:avLst/>
          </a:prstGeom>
          <a:noFill/>
          <a:ln w="9525">
            <a:noFill/>
            <a:miter lim="800000"/>
            <a:headEnd/>
            <a:tailEnd/>
          </a:ln>
          <a:effectLst/>
        </p:spPr>
        <p:txBody>
          <a:bodyPr>
            <a:spAutoFit/>
          </a:bodyPr>
          <a:lstStyle/>
          <a:p>
            <a:pPr>
              <a:spcBef>
                <a:spcPct val="50000"/>
              </a:spcBef>
            </a:pPr>
            <a:r>
              <a:rPr lang="en-US" sz="1400"/>
              <a:t>VT’</a:t>
            </a:r>
          </a:p>
        </p:txBody>
      </p:sp>
      <p:sp>
        <p:nvSpPr>
          <p:cNvPr id="15388" name="Text Box 28"/>
          <p:cNvSpPr txBox="1">
            <a:spLocks noChangeArrowheads="1"/>
          </p:cNvSpPr>
          <p:nvPr/>
        </p:nvSpPr>
        <p:spPr bwMode="auto">
          <a:xfrm>
            <a:off x="5434013" y="4057650"/>
            <a:ext cx="414337" cy="304800"/>
          </a:xfrm>
          <a:prstGeom prst="rect">
            <a:avLst/>
          </a:prstGeom>
          <a:noFill/>
          <a:ln w="9525">
            <a:noFill/>
            <a:miter lim="800000"/>
            <a:headEnd/>
            <a:tailEnd/>
          </a:ln>
          <a:effectLst/>
        </p:spPr>
        <p:txBody>
          <a:bodyPr>
            <a:spAutoFit/>
          </a:bodyPr>
          <a:lstStyle/>
          <a:p>
            <a:pPr>
              <a:spcBef>
                <a:spcPct val="50000"/>
              </a:spcBef>
            </a:pPr>
            <a:r>
              <a:rPr lang="en-US" sz="1400"/>
              <a:t>h’</a:t>
            </a:r>
          </a:p>
        </p:txBody>
      </p:sp>
      <p:sp>
        <p:nvSpPr>
          <p:cNvPr id="15389" name="Oval 29"/>
          <p:cNvSpPr>
            <a:spLocks noChangeArrowheads="1"/>
          </p:cNvSpPr>
          <p:nvPr/>
        </p:nvSpPr>
        <p:spPr bwMode="auto">
          <a:xfrm>
            <a:off x="5584825" y="4032250"/>
            <a:ext cx="46038" cy="46038"/>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5390" name="Line 30"/>
          <p:cNvSpPr>
            <a:spLocks noChangeShapeType="1"/>
          </p:cNvSpPr>
          <p:nvPr/>
        </p:nvSpPr>
        <p:spPr bwMode="auto">
          <a:xfrm flipH="1">
            <a:off x="1447800" y="3714750"/>
            <a:ext cx="3489325" cy="0"/>
          </a:xfrm>
          <a:prstGeom prst="line">
            <a:avLst/>
          </a:prstGeom>
          <a:noFill/>
          <a:ln w="9525">
            <a:solidFill>
              <a:schemeClr val="bg2"/>
            </a:solidFill>
            <a:round/>
            <a:headEnd/>
            <a:tailEnd/>
          </a:ln>
          <a:effectLst/>
        </p:spPr>
        <p:txBody>
          <a:bodyPr/>
          <a:lstStyle/>
          <a:p>
            <a:endParaRPr lang="en-US"/>
          </a:p>
        </p:txBody>
      </p:sp>
      <p:sp>
        <p:nvSpPr>
          <p:cNvPr id="15392" name="Line 32"/>
          <p:cNvSpPr>
            <a:spLocks noChangeShapeType="1"/>
          </p:cNvSpPr>
          <p:nvPr/>
        </p:nvSpPr>
        <p:spPr bwMode="auto">
          <a:xfrm>
            <a:off x="4937125" y="3714750"/>
            <a:ext cx="0" cy="342900"/>
          </a:xfrm>
          <a:prstGeom prst="line">
            <a:avLst/>
          </a:prstGeom>
          <a:noFill/>
          <a:ln w="9525">
            <a:solidFill>
              <a:schemeClr val="bg2"/>
            </a:solidFill>
            <a:round/>
            <a:headEnd/>
            <a:tailEnd/>
          </a:ln>
          <a:effectLst/>
        </p:spPr>
        <p:txBody>
          <a:bodyPr/>
          <a:lstStyle/>
          <a:p>
            <a:endParaRPr lang="en-US"/>
          </a:p>
        </p:txBody>
      </p:sp>
      <p:sp>
        <p:nvSpPr>
          <p:cNvPr id="15395" name="Arc 35"/>
          <p:cNvSpPr>
            <a:spLocks/>
          </p:cNvSpPr>
          <p:nvPr/>
        </p:nvSpPr>
        <p:spPr bwMode="auto">
          <a:xfrm flipH="1">
            <a:off x="1765300" y="2260600"/>
            <a:ext cx="3171825" cy="1454150"/>
          </a:xfrm>
          <a:custGeom>
            <a:avLst/>
            <a:gdLst>
              <a:gd name="G0" fmla="+- 0 0 0"/>
              <a:gd name="G1" fmla="+- 9908 0 0"/>
              <a:gd name="G2" fmla="+- 21600 0 0"/>
              <a:gd name="T0" fmla="*/ 19194 w 21600"/>
              <a:gd name="T1" fmla="*/ 0 h 9908"/>
              <a:gd name="T2" fmla="*/ 21600 w 21600"/>
              <a:gd name="T3" fmla="*/ 9908 h 9908"/>
              <a:gd name="T4" fmla="*/ 0 w 21600"/>
              <a:gd name="T5" fmla="*/ 9908 h 9908"/>
            </a:gdLst>
            <a:ahLst/>
            <a:cxnLst>
              <a:cxn ang="0">
                <a:pos x="T0" y="T1"/>
              </a:cxn>
              <a:cxn ang="0">
                <a:pos x="T2" y="T3"/>
              </a:cxn>
              <a:cxn ang="0">
                <a:pos x="T4" y="T5"/>
              </a:cxn>
            </a:cxnLst>
            <a:rect l="0" t="0" r="r" b="b"/>
            <a:pathLst>
              <a:path w="21600" h="9908" fill="none" extrusionOk="0">
                <a:moveTo>
                  <a:pt x="19193" y="0"/>
                </a:moveTo>
                <a:cubicBezTo>
                  <a:pt x="20774" y="3063"/>
                  <a:pt x="21600" y="6460"/>
                  <a:pt x="21600" y="9908"/>
                </a:cubicBezTo>
              </a:path>
              <a:path w="21600" h="9908" stroke="0" extrusionOk="0">
                <a:moveTo>
                  <a:pt x="19193" y="0"/>
                </a:moveTo>
                <a:cubicBezTo>
                  <a:pt x="20774" y="3063"/>
                  <a:pt x="21600" y="6460"/>
                  <a:pt x="21600" y="9908"/>
                </a:cubicBezTo>
                <a:lnTo>
                  <a:pt x="0" y="9908"/>
                </a:lnTo>
                <a:close/>
              </a:path>
            </a:pathLst>
          </a:custGeom>
          <a:noFill/>
          <a:ln w="9525">
            <a:solidFill>
              <a:schemeClr val="bg2"/>
            </a:solidFill>
            <a:round/>
            <a:headEnd/>
            <a:tailEnd/>
          </a:ln>
          <a:effectLst/>
        </p:spPr>
        <p:txBody>
          <a:bodyPr wrap="none" anchor="ctr"/>
          <a:lstStyle/>
          <a:p>
            <a:endParaRPr lang="en-US"/>
          </a:p>
        </p:txBody>
      </p:sp>
      <p:sp>
        <p:nvSpPr>
          <p:cNvPr id="15396" name="Text Box 36"/>
          <p:cNvSpPr txBox="1">
            <a:spLocks noChangeArrowheads="1"/>
          </p:cNvSpPr>
          <p:nvPr/>
        </p:nvSpPr>
        <p:spPr bwMode="auto">
          <a:xfrm>
            <a:off x="1295400" y="3351213"/>
            <a:ext cx="414338"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t>2</a:t>
            </a:r>
            <a:r>
              <a:rPr lang="en-US" sz="1400"/>
              <a:t>’</a:t>
            </a:r>
          </a:p>
        </p:txBody>
      </p:sp>
      <p:sp>
        <p:nvSpPr>
          <p:cNvPr id="15397" name="Line 37"/>
          <p:cNvSpPr>
            <a:spLocks noChangeShapeType="1"/>
          </p:cNvSpPr>
          <p:nvPr/>
        </p:nvSpPr>
        <p:spPr bwMode="auto">
          <a:xfrm>
            <a:off x="1765300" y="3714750"/>
            <a:ext cx="0" cy="3044825"/>
          </a:xfrm>
          <a:prstGeom prst="line">
            <a:avLst/>
          </a:prstGeom>
          <a:noFill/>
          <a:ln w="9525">
            <a:solidFill>
              <a:schemeClr val="bg2"/>
            </a:solidFill>
            <a:round/>
            <a:headEnd/>
            <a:tailEnd/>
          </a:ln>
          <a:effectLst/>
        </p:spPr>
        <p:txBody>
          <a:bodyPr/>
          <a:lstStyle/>
          <a:p>
            <a:endParaRPr lang="en-US"/>
          </a:p>
        </p:txBody>
      </p:sp>
      <p:sp>
        <p:nvSpPr>
          <p:cNvPr id="15398" name="Text Box 38"/>
          <p:cNvSpPr txBox="1">
            <a:spLocks noChangeArrowheads="1"/>
          </p:cNvSpPr>
          <p:nvPr/>
        </p:nvSpPr>
        <p:spPr bwMode="auto">
          <a:xfrm>
            <a:off x="4781550" y="4024313"/>
            <a:ext cx="414338" cy="304800"/>
          </a:xfrm>
          <a:prstGeom prst="rect">
            <a:avLst/>
          </a:prstGeom>
          <a:noFill/>
          <a:ln w="9525">
            <a:noFill/>
            <a:miter lim="800000"/>
            <a:headEnd/>
            <a:tailEnd/>
          </a:ln>
          <a:effectLst/>
        </p:spPr>
        <p:txBody>
          <a:bodyPr>
            <a:spAutoFit/>
          </a:bodyPr>
          <a:lstStyle/>
          <a:p>
            <a:pPr>
              <a:spcBef>
                <a:spcPct val="50000"/>
              </a:spcBef>
            </a:pPr>
            <a:r>
              <a:rPr lang="en-US" sz="1400"/>
              <a:t>v</a:t>
            </a:r>
          </a:p>
        </p:txBody>
      </p:sp>
      <p:sp>
        <p:nvSpPr>
          <p:cNvPr id="15399" name="Line 39"/>
          <p:cNvSpPr>
            <a:spLocks noChangeShapeType="1"/>
          </p:cNvSpPr>
          <p:nvPr/>
        </p:nvSpPr>
        <p:spPr bwMode="auto">
          <a:xfrm rot="19200000">
            <a:off x="1193800" y="5419725"/>
            <a:ext cx="4240213" cy="0"/>
          </a:xfrm>
          <a:prstGeom prst="line">
            <a:avLst/>
          </a:prstGeom>
          <a:noFill/>
          <a:ln w="9525">
            <a:solidFill>
              <a:schemeClr val="bg2"/>
            </a:solidFill>
            <a:round/>
            <a:headEnd/>
            <a:tailEnd/>
          </a:ln>
          <a:effectLst/>
        </p:spPr>
        <p:txBody>
          <a:bodyPr/>
          <a:lstStyle/>
          <a:p>
            <a:endParaRPr lang="en-US"/>
          </a:p>
        </p:txBody>
      </p:sp>
      <p:sp>
        <p:nvSpPr>
          <p:cNvPr id="15400" name="Oval 40"/>
          <p:cNvSpPr>
            <a:spLocks noChangeArrowheads="1"/>
          </p:cNvSpPr>
          <p:nvPr/>
        </p:nvSpPr>
        <p:spPr bwMode="auto">
          <a:xfrm>
            <a:off x="4913313" y="4032250"/>
            <a:ext cx="46037" cy="46038"/>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5401" name="Arc 41"/>
          <p:cNvSpPr>
            <a:spLocks/>
          </p:cNvSpPr>
          <p:nvPr/>
        </p:nvSpPr>
        <p:spPr bwMode="auto">
          <a:xfrm rot="1263332" flipH="1" flipV="1">
            <a:off x="4552950" y="4087813"/>
            <a:ext cx="166688" cy="152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bg2"/>
            </a:solidFill>
            <a:round/>
            <a:headEnd/>
            <a:tailEnd/>
          </a:ln>
          <a:effectLst/>
        </p:spPr>
        <p:txBody>
          <a:bodyPr wrap="none" anchor="ctr"/>
          <a:lstStyle/>
          <a:p>
            <a:endParaRPr lang="en-US"/>
          </a:p>
        </p:txBody>
      </p:sp>
      <p:sp>
        <p:nvSpPr>
          <p:cNvPr id="15402" name="Text Box 42"/>
          <p:cNvSpPr txBox="1">
            <a:spLocks noChangeArrowheads="1"/>
          </p:cNvSpPr>
          <p:nvPr/>
        </p:nvSpPr>
        <p:spPr bwMode="auto">
          <a:xfrm>
            <a:off x="4078288" y="4087813"/>
            <a:ext cx="474662" cy="304800"/>
          </a:xfrm>
          <a:prstGeom prst="rect">
            <a:avLst/>
          </a:prstGeom>
          <a:noFill/>
          <a:ln w="9525">
            <a:noFill/>
            <a:miter lim="800000"/>
            <a:headEnd/>
            <a:tailEnd/>
          </a:ln>
          <a:effectLst/>
        </p:spPr>
        <p:txBody>
          <a:bodyPr>
            <a:spAutoFit/>
          </a:bodyPr>
          <a:lstStyle/>
          <a:p>
            <a:pPr>
              <a:spcBef>
                <a:spcPct val="50000"/>
              </a:spcBef>
            </a:pPr>
            <a:r>
              <a:rPr lang="en-US" sz="1400"/>
              <a:t>40</a:t>
            </a:r>
            <a:r>
              <a:rPr lang="en-US" sz="1400">
                <a:cs typeface="Arial" charset="0"/>
              </a:rPr>
              <a:t>º</a:t>
            </a:r>
          </a:p>
        </p:txBody>
      </p:sp>
      <p:sp>
        <p:nvSpPr>
          <p:cNvPr id="15403" name="Oval 43"/>
          <p:cNvSpPr>
            <a:spLocks noChangeArrowheads="1"/>
          </p:cNvSpPr>
          <p:nvPr/>
        </p:nvSpPr>
        <p:spPr bwMode="auto">
          <a:xfrm>
            <a:off x="1741488" y="6692900"/>
            <a:ext cx="46037" cy="46038"/>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5404" name="Text Box 44"/>
          <p:cNvSpPr txBox="1">
            <a:spLocks noChangeArrowheads="1"/>
          </p:cNvSpPr>
          <p:nvPr/>
        </p:nvSpPr>
        <p:spPr bwMode="auto">
          <a:xfrm>
            <a:off x="1373188" y="6500813"/>
            <a:ext cx="414337"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t>2</a:t>
            </a:r>
            <a:endParaRPr lang="en-US" sz="1400"/>
          </a:p>
        </p:txBody>
      </p:sp>
      <p:sp>
        <p:nvSpPr>
          <p:cNvPr id="15405" name="Line 45"/>
          <p:cNvSpPr>
            <a:spLocks noChangeShapeType="1"/>
          </p:cNvSpPr>
          <p:nvPr/>
        </p:nvSpPr>
        <p:spPr bwMode="auto">
          <a:xfrm flipH="1">
            <a:off x="1765300" y="6716713"/>
            <a:ext cx="2157413" cy="0"/>
          </a:xfrm>
          <a:prstGeom prst="line">
            <a:avLst/>
          </a:prstGeom>
          <a:noFill/>
          <a:ln w="9525">
            <a:solidFill>
              <a:srgbClr val="0033CC"/>
            </a:solidFill>
            <a:prstDash val="lgDashDotDot"/>
            <a:round/>
            <a:headEnd/>
            <a:tailEnd/>
          </a:ln>
          <a:effectLst/>
        </p:spPr>
        <p:txBody>
          <a:bodyPr/>
          <a:lstStyle/>
          <a:p>
            <a:endParaRPr lang="en-US"/>
          </a:p>
        </p:txBody>
      </p:sp>
      <p:sp>
        <p:nvSpPr>
          <p:cNvPr id="15406" name="Line 46"/>
          <p:cNvSpPr>
            <a:spLocks noChangeShapeType="1"/>
          </p:cNvSpPr>
          <p:nvPr/>
        </p:nvSpPr>
        <p:spPr bwMode="auto">
          <a:xfrm>
            <a:off x="2120900" y="2260600"/>
            <a:ext cx="0" cy="4449763"/>
          </a:xfrm>
          <a:prstGeom prst="line">
            <a:avLst/>
          </a:prstGeom>
          <a:noFill/>
          <a:ln w="9525">
            <a:solidFill>
              <a:schemeClr val="bg2"/>
            </a:solidFill>
            <a:round/>
            <a:headEnd/>
            <a:tailEnd/>
          </a:ln>
          <a:effectLst/>
        </p:spPr>
        <p:txBody>
          <a:bodyPr/>
          <a:lstStyle/>
          <a:p>
            <a:endParaRPr lang="en-US"/>
          </a:p>
        </p:txBody>
      </p:sp>
      <p:sp>
        <p:nvSpPr>
          <p:cNvPr id="15407" name="Oval 47"/>
          <p:cNvSpPr>
            <a:spLocks noChangeArrowheads="1"/>
          </p:cNvSpPr>
          <p:nvPr/>
        </p:nvSpPr>
        <p:spPr bwMode="auto">
          <a:xfrm>
            <a:off x="2098675" y="6686550"/>
            <a:ext cx="46038" cy="46038"/>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5408" name="Text Box 48"/>
          <p:cNvSpPr txBox="1">
            <a:spLocks noChangeArrowheads="1"/>
          </p:cNvSpPr>
          <p:nvPr/>
        </p:nvSpPr>
        <p:spPr bwMode="auto">
          <a:xfrm>
            <a:off x="1936750" y="6653213"/>
            <a:ext cx="414338" cy="304800"/>
          </a:xfrm>
          <a:prstGeom prst="rect">
            <a:avLst/>
          </a:prstGeom>
          <a:noFill/>
          <a:ln w="9525">
            <a:noFill/>
            <a:miter lim="800000"/>
            <a:headEnd/>
            <a:tailEnd/>
          </a:ln>
          <a:effectLst/>
        </p:spPr>
        <p:txBody>
          <a:bodyPr>
            <a:spAutoFit/>
          </a:bodyPr>
          <a:lstStyle/>
          <a:p>
            <a:pPr>
              <a:spcBef>
                <a:spcPct val="50000"/>
              </a:spcBef>
            </a:pPr>
            <a:r>
              <a:rPr lang="en-US" sz="1400"/>
              <a:t>b</a:t>
            </a:r>
          </a:p>
        </p:txBody>
      </p:sp>
      <p:sp>
        <p:nvSpPr>
          <p:cNvPr id="15409" name="Line 49"/>
          <p:cNvSpPr>
            <a:spLocks noChangeShapeType="1"/>
          </p:cNvSpPr>
          <p:nvPr/>
        </p:nvSpPr>
        <p:spPr bwMode="auto">
          <a:xfrm flipV="1">
            <a:off x="2120900" y="4057650"/>
            <a:ext cx="2816225" cy="2652713"/>
          </a:xfrm>
          <a:prstGeom prst="line">
            <a:avLst/>
          </a:prstGeom>
          <a:noFill/>
          <a:ln w="9525">
            <a:solidFill>
              <a:schemeClr val="tx1"/>
            </a:solidFill>
            <a:round/>
            <a:headEnd/>
            <a:tailEnd/>
          </a:ln>
          <a:effectLst/>
        </p:spPr>
        <p:txBody>
          <a:bodyPr/>
          <a:lstStyle/>
          <a:p>
            <a:endParaRPr lang="en-US"/>
          </a:p>
        </p:txBody>
      </p:sp>
      <p:sp>
        <p:nvSpPr>
          <p:cNvPr id="15410" name="Line 50"/>
          <p:cNvSpPr>
            <a:spLocks noChangeShapeType="1"/>
          </p:cNvSpPr>
          <p:nvPr/>
        </p:nvSpPr>
        <p:spPr bwMode="auto">
          <a:xfrm>
            <a:off x="4200525" y="3336925"/>
            <a:ext cx="0" cy="1497013"/>
          </a:xfrm>
          <a:prstGeom prst="line">
            <a:avLst/>
          </a:prstGeom>
          <a:noFill/>
          <a:ln w="9525">
            <a:solidFill>
              <a:schemeClr val="bg2"/>
            </a:solidFill>
            <a:round/>
            <a:headEnd/>
            <a:tailEnd/>
          </a:ln>
          <a:effectLst/>
        </p:spPr>
        <p:txBody>
          <a:bodyPr/>
          <a:lstStyle/>
          <a:p>
            <a:endParaRPr lang="en-US"/>
          </a:p>
        </p:txBody>
      </p:sp>
      <p:sp>
        <p:nvSpPr>
          <p:cNvPr id="15411" name="Oval 51"/>
          <p:cNvSpPr>
            <a:spLocks noChangeArrowheads="1"/>
          </p:cNvSpPr>
          <p:nvPr/>
        </p:nvSpPr>
        <p:spPr bwMode="auto">
          <a:xfrm>
            <a:off x="4176713" y="4732338"/>
            <a:ext cx="46037" cy="46037"/>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5412" name="Text Box 52"/>
          <p:cNvSpPr txBox="1">
            <a:spLocks noChangeArrowheads="1"/>
          </p:cNvSpPr>
          <p:nvPr/>
        </p:nvSpPr>
        <p:spPr bwMode="auto">
          <a:xfrm>
            <a:off x="4511675" y="4600575"/>
            <a:ext cx="414338" cy="304800"/>
          </a:xfrm>
          <a:prstGeom prst="rect">
            <a:avLst/>
          </a:prstGeom>
          <a:noFill/>
          <a:ln w="9525">
            <a:noFill/>
            <a:miter lim="800000"/>
            <a:headEnd/>
            <a:tailEnd/>
          </a:ln>
          <a:effectLst/>
        </p:spPr>
        <p:txBody>
          <a:bodyPr>
            <a:spAutoFit/>
          </a:bodyPr>
          <a:lstStyle/>
          <a:p>
            <a:pPr>
              <a:spcBef>
                <a:spcPct val="50000"/>
              </a:spcBef>
            </a:pPr>
            <a:r>
              <a:rPr lang="en-US" sz="1400"/>
              <a:t>a</a:t>
            </a:r>
          </a:p>
        </p:txBody>
      </p:sp>
      <p:sp>
        <p:nvSpPr>
          <p:cNvPr id="15413" name="Line 53"/>
          <p:cNvSpPr>
            <a:spLocks noChangeShapeType="1"/>
          </p:cNvSpPr>
          <p:nvPr/>
        </p:nvSpPr>
        <p:spPr bwMode="auto">
          <a:xfrm flipV="1">
            <a:off x="2120900" y="4752975"/>
            <a:ext cx="2079625" cy="1954213"/>
          </a:xfrm>
          <a:prstGeom prst="line">
            <a:avLst/>
          </a:prstGeom>
          <a:noFill/>
          <a:ln w="22225">
            <a:solidFill>
              <a:schemeClr val="tx1"/>
            </a:solidFill>
            <a:round/>
            <a:headEnd/>
            <a:tailEnd/>
          </a:ln>
          <a:effectLst/>
        </p:spPr>
        <p:txBody>
          <a:bodyPr/>
          <a:lstStyle/>
          <a:p>
            <a:endParaRPr lang="en-US"/>
          </a:p>
        </p:txBody>
      </p:sp>
      <p:sp>
        <p:nvSpPr>
          <p:cNvPr id="15419" name="Arc 59"/>
          <p:cNvSpPr>
            <a:spLocks/>
          </p:cNvSpPr>
          <p:nvPr/>
        </p:nvSpPr>
        <p:spPr bwMode="auto">
          <a:xfrm flipH="1" flipV="1">
            <a:off x="1341438" y="4749800"/>
            <a:ext cx="2852737" cy="2259013"/>
          </a:xfrm>
          <a:custGeom>
            <a:avLst/>
            <a:gdLst>
              <a:gd name="G0" fmla="+- 0 0 0"/>
              <a:gd name="G1" fmla="+- 17105 0 0"/>
              <a:gd name="G2" fmla="+- 21600 0 0"/>
              <a:gd name="T0" fmla="*/ 13190 w 21600"/>
              <a:gd name="T1" fmla="*/ 0 h 17105"/>
              <a:gd name="T2" fmla="*/ 21600 w 21600"/>
              <a:gd name="T3" fmla="*/ 17105 h 17105"/>
              <a:gd name="T4" fmla="*/ 0 w 21600"/>
              <a:gd name="T5" fmla="*/ 17105 h 17105"/>
            </a:gdLst>
            <a:ahLst/>
            <a:cxnLst>
              <a:cxn ang="0">
                <a:pos x="T0" y="T1"/>
              </a:cxn>
              <a:cxn ang="0">
                <a:pos x="T2" y="T3"/>
              </a:cxn>
              <a:cxn ang="0">
                <a:pos x="T4" y="T5"/>
              </a:cxn>
            </a:cxnLst>
            <a:rect l="0" t="0" r="r" b="b"/>
            <a:pathLst>
              <a:path w="21600" h="17105" fill="none" extrusionOk="0">
                <a:moveTo>
                  <a:pt x="13190" y="-1"/>
                </a:moveTo>
                <a:cubicBezTo>
                  <a:pt x="18493" y="4089"/>
                  <a:pt x="21600" y="10407"/>
                  <a:pt x="21600" y="17105"/>
                </a:cubicBezTo>
              </a:path>
              <a:path w="21600" h="17105" stroke="0" extrusionOk="0">
                <a:moveTo>
                  <a:pt x="13190" y="-1"/>
                </a:moveTo>
                <a:cubicBezTo>
                  <a:pt x="18493" y="4089"/>
                  <a:pt x="21600" y="10407"/>
                  <a:pt x="21600" y="17105"/>
                </a:cubicBezTo>
                <a:lnTo>
                  <a:pt x="0" y="17105"/>
                </a:lnTo>
                <a:close/>
              </a:path>
            </a:pathLst>
          </a:custGeom>
          <a:noFill/>
          <a:ln w="9525">
            <a:solidFill>
              <a:srgbClr val="333300"/>
            </a:solidFill>
            <a:round/>
            <a:headEnd/>
            <a:tailEnd/>
          </a:ln>
          <a:effectLst/>
        </p:spPr>
        <p:txBody>
          <a:bodyPr wrap="none" anchor="ctr"/>
          <a:lstStyle/>
          <a:p>
            <a:endParaRPr lang="en-US"/>
          </a:p>
        </p:txBody>
      </p:sp>
      <p:sp>
        <p:nvSpPr>
          <p:cNvPr id="15420" name="Line 60"/>
          <p:cNvSpPr>
            <a:spLocks noChangeShapeType="1"/>
          </p:cNvSpPr>
          <p:nvPr/>
        </p:nvSpPr>
        <p:spPr bwMode="auto">
          <a:xfrm flipH="1">
            <a:off x="711200" y="4752975"/>
            <a:ext cx="3489325" cy="0"/>
          </a:xfrm>
          <a:prstGeom prst="line">
            <a:avLst/>
          </a:prstGeom>
          <a:noFill/>
          <a:ln w="9525">
            <a:solidFill>
              <a:schemeClr val="bg2"/>
            </a:solidFill>
            <a:round/>
            <a:headEnd/>
            <a:tailEnd/>
          </a:ln>
          <a:effectLst/>
        </p:spPr>
        <p:txBody>
          <a:bodyPr/>
          <a:lstStyle/>
          <a:p>
            <a:endParaRPr lang="en-US"/>
          </a:p>
        </p:txBody>
      </p:sp>
      <p:sp>
        <p:nvSpPr>
          <p:cNvPr id="15421" name="Line 61"/>
          <p:cNvSpPr>
            <a:spLocks noChangeShapeType="1"/>
          </p:cNvSpPr>
          <p:nvPr/>
        </p:nvSpPr>
        <p:spPr bwMode="auto">
          <a:xfrm flipV="1">
            <a:off x="1341438" y="2265363"/>
            <a:ext cx="0" cy="2484437"/>
          </a:xfrm>
          <a:prstGeom prst="line">
            <a:avLst/>
          </a:prstGeom>
          <a:noFill/>
          <a:ln w="9525">
            <a:solidFill>
              <a:srgbClr val="333300"/>
            </a:solidFill>
            <a:round/>
            <a:headEnd/>
            <a:tailEnd/>
          </a:ln>
          <a:effectLst/>
        </p:spPr>
        <p:txBody>
          <a:bodyPr/>
          <a:lstStyle/>
          <a:p>
            <a:endParaRPr lang="en-US"/>
          </a:p>
        </p:txBody>
      </p:sp>
      <p:sp>
        <p:nvSpPr>
          <p:cNvPr id="15422" name="Text Box 62"/>
          <p:cNvSpPr txBox="1">
            <a:spLocks noChangeArrowheads="1"/>
          </p:cNvSpPr>
          <p:nvPr/>
        </p:nvSpPr>
        <p:spPr bwMode="auto">
          <a:xfrm>
            <a:off x="927100" y="4445000"/>
            <a:ext cx="414338"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t>1</a:t>
            </a:r>
            <a:endParaRPr lang="en-US" sz="1400"/>
          </a:p>
        </p:txBody>
      </p:sp>
      <p:sp>
        <p:nvSpPr>
          <p:cNvPr id="15423" name="Text Box 63"/>
          <p:cNvSpPr txBox="1">
            <a:spLocks noChangeArrowheads="1"/>
          </p:cNvSpPr>
          <p:nvPr/>
        </p:nvSpPr>
        <p:spPr bwMode="auto">
          <a:xfrm>
            <a:off x="1133475" y="1981200"/>
            <a:ext cx="414338"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t>1</a:t>
            </a:r>
            <a:r>
              <a:rPr lang="en-US" sz="1400"/>
              <a:t>’</a:t>
            </a:r>
          </a:p>
        </p:txBody>
      </p:sp>
      <p:sp>
        <p:nvSpPr>
          <p:cNvPr id="15424" name="Line 64"/>
          <p:cNvSpPr>
            <a:spLocks noChangeShapeType="1"/>
          </p:cNvSpPr>
          <p:nvPr/>
        </p:nvSpPr>
        <p:spPr bwMode="auto">
          <a:xfrm>
            <a:off x="1341438" y="2265363"/>
            <a:ext cx="2859087" cy="1069975"/>
          </a:xfrm>
          <a:prstGeom prst="line">
            <a:avLst/>
          </a:prstGeom>
          <a:noFill/>
          <a:ln w="9525">
            <a:solidFill>
              <a:srgbClr val="0033CC"/>
            </a:solidFill>
            <a:round/>
            <a:headEnd/>
            <a:tailEnd/>
          </a:ln>
          <a:effectLst/>
        </p:spPr>
        <p:txBody>
          <a:bodyPr/>
          <a:lstStyle/>
          <a:p>
            <a:endParaRPr lang="en-US"/>
          </a:p>
        </p:txBody>
      </p:sp>
      <p:sp>
        <p:nvSpPr>
          <p:cNvPr id="15425" name="Line 65"/>
          <p:cNvSpPr>
            <a:spLocks noChangeShapeType="1"/>
          </p:cNvSpPr>
          <p:nvPr/>
        </p:nvSpPr>
        <p:spPr bwMode="auto">
          <a:xfrm flipH="1" flipV="1">
            <a:off x="2857500" y="3335338"/>
            <a:ext cx="1343025" cy="1587"/>
          </a:xfrm>
          <a:prstGeom prst="line">
            <a:avLst/>
          </a:prstGeom>
          <a:noFill/>
          <a:ln w="9525">
            <a:solidFill>
              <a:schemeClr val="tx1"/>
            </a:solidFill>
            <a:round/>
            <a:headEnd/>
            <a:tailEnd/>
          </a:ln>
          <a:effectLst/>
        </p:spPr>
        <p:txBody>
          <a:bodyPr/>
          <a:lstStyle/>
          <a:p>
            <a:endParaRPr lang="en-US"/>
          </a:p>
        </p:txBody>
      </p:sp>
      <p:sp>
        <p:nvSpPr>
          <p:cNvPr id="15427" name="Text Box 67"/>
          <p:cNvSpPr txBox="1">
            <a:spLocks noChangeArrowheads="1"/>
          </p:cNvSpPr>
          <p:nvPr/>
        </p:nvSpPr>
        <p:spPr bwMode="auto">
          <a:xfrm rot="1115464">
            <a:off x="2617788" y="2768600"/>
            <a:ext cx="477837" cy="366713"/>
          </a:xfrm>
          <a:prstGeom prst="rect">
            <a:avLst/>
          </a:prstGeom>
          <a:noFill/>
          <a:ln w="9525">
            <a:noFill/>
            <a:miter lim="800000"/>
            <a:headEnd/>
            <a:tailEnd/>
          </a:ln>
          <a:effectLst/>
        </p:spPr>
        <p:txBody>
          <a:bodyPr>
            <a:spAutoFit/>
          </a:bodyPr>
          <a:lstStyle/>
          <a:p>
            <a:pPr>
              <a:spcBef>
                <a:spcPct val="50000"/>
              </a:spcBef>
            </a:pPr>
            <a:r>
              <a:rPr lang="en-US">
                <a:solidFill>
                  <a:srgbClr val="0033CC"/>
                </a:solidFill>
              </a:rPr>
              <a:t>85</a:t>
            </a:r>
          </a:p>
        </p:txBody>
      </p:sp>
      <p:sp>
        <p:nvSpPr>
          <p:cNvPr id="15428" name="Arc 68"/>
          <p:cNvSpPr>
            <a:spLocks/>
          </p:cNvSpPr>
          <p:nvPr/>
        </p:nvSpPr>
        <p:spPr bwMode="auto">
          <a:xfrm rot="21343859" flipH="1">
            <a:off x="3706813" y="3179763"/>
            <a:ext cx="155575" cy="142875"/>
          </a:xfrm>
          <a:custGeom>
            <a:avLst/>
            <a:gdLst>
              <a:gd name="G0" fmla="+- 0 0 0"/>
              <a:gd name="G1" fmla="+- 17928 0 0"/>
              <a:gd name="G2" fmla="+- 21600 0 0"/>
              <a:gd name="T0" fmla="*/ 12047 w 21600"/>
              <a:gd name="T1" fmla="*/ 0 h 17928"/>
              <a:gd name="T2" fmla="*/ 21600 w 21600"/>
              <a:gd name="T3" fmla="*/ 17928 h 17928"/>
              <a:gd name="T4" fmla="*/ 0 w 21600"/>
              <a:gd name="T5" fmla="*/ 17928 h 17928"/>
            </a:gdLst>
            <a:ahLst/>
            <a:cxnLst>
              <a:cxn ang="0">
                <a:pos x="T0" y="T1"/>
              </a:cxn>
              <a:cxn ang="0">
                <a:pos x="T2" y="T3"/>
              </a:cxn>
              <a:cxn ang="0">
                <a:pos x="T4" y="T5"/>
              </a:cxn>
            </a:cxnLst>
            <a:rect l="0" t="0" r="r" b="b"/>
            <a:pathLst>
              <a:path w="21600" h="17928" fill="none" extrusionOk="0">
                <a:moveTo>
                  <a:pt x="12047" y="-1"/>
                </a:moveTo>
                <a:cubicBezTo>
                  <a:pt x="18018" y="4012"/>
                  <a:pt x="21600" y="10733"/>
                  <a:pt x="21600" y="17928"/>
                </a:cubicBezTo>
              </a:path>
              <a:path w="21600" h="17928" stroke="0" extrusionOk="0">
                <a:moveTo>
                  <a:pt x="12047" y="-1"/>
                </a:moveTo>
                <a:cubicBezTo>
                  <a:pt x="18018" y="4012"/>
                  <a:pt x="21600" y="10733"/>
                  <a:pt x="21600" y="17928"/>
                </a:cubicBezTo>
                <a:lnTo>
                  <a:pt x="0" y="17928"/>
                </a:lnTo>
                <a:close/>
              </a:path>
            </a:pathLst>
          </a:custGeom>
          <a:noFill/>
          <a:ln w="9525">
            <a:solidFill>
              <a:srgbClr val="0033CC"/>
            </a:solidFill>
            <a:round/>
            <a:headEnd/>
            <a:tailEnd/>
          </a:ln>
          <a:effectLst/>
        </p:spPr>
        <p:txBody>
          <a:bodyPr wrap="none" anchor="ctr"/>
          <a:lstStyle/>
          <a:p>
            <a:endParaRPr lang="en-US"/>
          </a:p>
        </p:txBody>
      </p:sp>
      <p:sp>
        <p:nvSpPr>
          <p:cNvPr id="15430" name="Text Box 70"/>
          <p:cNvSpPr txBox="1">
            <a:spLocks noChangeArrowheads="1"/>
          </p:cNvSpPr>
          <p:nvPr/>
        </p:nvSpPr>
        <p:spPr bwMode="auto">
          <a:xfrm>
            <a:off x="3387725" y="3351213"/>
            <a:ext cx="474663" cy="304800"/>
          </a:xfrm>
          <a:prstGeom prst="rect">
            <a:avLst/>
          </a:prstGeom>
          <a:noFill/>
          <a:ln w="9525">
            <a:noFill/>
            <a:miter lim="800000"/>
            <a:headEnd/>
            <a:tailEnd/>
          </a:ln>
          <a:effectLst/>
        </p:spPr>
        <p:txBody>
          <a:bodyPr>
            <a:spAutoFit/>
          </a:bodyPr>
          <a:lstStyle/>
          <a:p>
            <a:pPr>
              <a:spcBef>
                <a:spcPct val="50000"/>
              </a:spcBef>
            </a:pPr>
            <a:r>
              <a:rPr lang="en-US" sz="1400">
                <a:solidFill>
                  <a:srgbClr val="0033CC"/>
                </a:solidFill>
              </a:rPr>
              <a:t>21</a:t>
            </a:r>
            <a:r>
              <a:rPr lang="en-US" sz="1400">
                <a:solidFill>
                  <a:srgbClr val="0033CC"/>
                </a:solidFill>
                <a:cs typeface="Arial" charset="0"/>
              </a:rPr>
              <a:t>º</a:t>
            </a:r>
          </a:p>
        </p:txBody>
      </p:sp>
      <p:sp>
        <p:nvSpPr>
          <p:cNvPr id="15432" name="Line 72"/>
          <p:cNvSpPr>
            <a:spLocks noChangeShapeType="1"/>
          </p:cNvSpPr>
          <p:nvPr/>
        </p:nvSpPr>
        <p:spPr bwMode="auto">
          <a:xfrm flipV="1">
            <a:off x="4200525" y="3390900"/>
            <a:ext cx="1441450" cy="1358900"/>
          </a:xfrm>
          <a:prstGeom prst="line">
            <a:avLst/>
          </a:prstGeom>
          <a:noFill/>
          <a:ln w="9525">
            <a:solidFill>
              <a:schemeClr val="bg2"/>
            </a:solidFill>
            <a:round/>
            <a:headEnd/>
            <a:tailEnd/>
          </a:ln>
          <a:effectLst/>
        </p:spPr>
        <p:txBody>
          <a:bodyPr/>
          <a:lstStyle/>
          <a:p>
            <a:endParaRPr lang="en-US"/>
          </a:p>
        </p:txBody>
      </p:sp>
      <p:sp>
        <p:nvSpPr>
          <p:cNvPr id="15433" name="Line 73"/>
          <p:cNvSpPr>
            <a:spLocks noChangeShapeType="1"/>
          </p:cNvSpPr>
          <p:nvPr/>
        </p:nvSpPr>
        <p:spPr bwMode="auto">
          <a:xfrm flipV="1">
            <a:off x="5608638" y="3390900"/>
            <a:ext cx="0" cy="666750"/>
          </a:xfrm>
          <a:prstGeom prst="line">
            <a:avLst/>
          </a:prstGeom>
          <a:noFill/>
          <a:ln w="9525">
            <a:solidFill>
              <a:schemeClr val="bg2"/>
            </a:solidFill>
            <a:round/>
            <a:headEnd/>
            <a:tailEnd/>
          </a:ln>
          <a:effectLst/>
        </p:spPr>
        <p:txBody>
          <a:bodyPr/>
          <a:lstStyle/>
          <a:p>
            <a:endParaRPr lang="en-US"/>
          </a:p>
        </p:txBody>
      </p:sp>
      <p:sp>
        <p:nvSpPr>
          <p:cNvPr id="15434" name="Oval 74"/>
          <p:cNvSpPr>
            <a:spLocks noChangeArrowheads="1"/>
          </p:cNvSpPr>
          <p:nvPr/>
        </p:nvSpPr>
        <p:spPr bwMode="auto">
          <a:xfrm>
            <a:off x="5584825" y="3397250"/>
            <a:ext cx="46038" cy="46038"/>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5435" name="Text Box 75"/>
          <p:cNvSpPr txBox="1">
            <a:spLocks noChangeArrowheads="1"/>
          </p:cNvSpPr>
          <p:nvPr/>
        </p:nvSpPr>
        <p:spPr bwMode="auto">
          <a:xfrm>
            <a:off x="5557838" y="3305175"/>
            <a:ext cx="474662" cy="304800"/>
          </a:xfrm>
          <a:prstGeom prst="rect">
            <a:avLst/>
          </a:prstGeom>
          <a:noFill/>
          <a:ln w="9525">
            <a:noFill/>
            <a:miter lim="800000"/>
            <a:headEnd/>
            <a:tailEnd/>
          </a:ln>
          <a:effectLst/>
        </p:spPr>
        <p:txBody>
          <a:bodyPr>
            <a:spAutoFit/>
          </a:bodyPr>
          <a:lstStyle/>
          <a:p>
            <a:pPr>
              <a:spcBef>
                <a:spcPct val="50000"/>
              </a:spcBef>
            </a:pPr>
            <a:r>
              <a:rPr lang="en-US" sz="1400"/>
              <a:t>HT</a:t>
            </a:r>
          </a:p>
        </p:txBody>
      </p:sp>
      <p:sp>
        <p:nvSpPr>
          <p:cNvPr id="15436" name="Text Box 76"/>
          <p:cNvSpPr txBox="1">
            <a:spLocks noChangeArrowheads="1"/>
          </p:cNvSpPr>
          <p:nvPr/>
        </p:nvSpPr>
        <p:spPr bwMode="auto">
          <a:xfrm>
            <a:off x="6229350" y="4521200"/>
            <a:ext cx="1647825" cy="1262063"/>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rPr>
              <a:t>Ans,</a:t>
            </a:r>
          </a:p>
          <a:p>
            <a:pPr>
              <a:spcBef>
                <a:spcPct val="50000"/>
              </a:spcBef>
            </a:pPr>
            <a:r>
              <a:rPr lang="en-US" sz="1400" b="1">
                <a:solidFill>
                  <a:schemeClr val="accent2"/>
                </a:solidFill>
                <a:cs typeface="Arial" charset="0"/>
              </a:rPr>
              <a:t>TL = 85 mm,       </a:t>
            </a:r>
            <a:r>
              <a:rPr lang="el-GR" sz="1400" b="1">
                <a:solidFill>
                  <a:schemeClr val="accent2"/>
                </a:solidFill>
                <a:cs typeface="Arial" charset="0"/>
              </a:rPr>
              <a:t>θ</a:t>
            </a:r>
            <a:r>
              <a:rPr lang="en-US" sz="1400" b="1">
                <a:solidFill>
                  <a:schemeClr val="accent2"/>
                </a:solidFill>
                <a:cs typeface="Arial" charset="0"/>
              </a:rPr>
              <a:t> = 21º           &amp;        HT is 17 mm behind VP</a:t>
            </a:r>
            <a:endParaRPr lang="el-GR" sz="1400" b="1">
              <a:solidFill>
                <a:schemeClr val="accent2"/>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wipe(up)">
                                      <p:cBhvr>
                                        <p:cTn id="7" dur="500"/>
                                        <p:tgtEl>
                                          <p:spTgt spid="1536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366"/>
                                        </p:tgtEl>
                                        <p:attrNameLst>
                                          <p:attrName>style.visibility</p:attrName>
                                        </p:attrNameLst>
                                      </p:cBhvr>
                                      <p:to>
                                        <p:strVal val="visible"/>
                                      </p:to>
                                    </p:set>
                                    <p:animEffect transition="in" filter="wipe(up)">
                                      <p:cBhvr>
                                        <p:cTn id="12" dur="500"/>
                                        <p:tgtEl>
                                          <p:spTgt spid="1536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7"/>
                                        </p:tgtEl>
                                        <p:attrNameLst>
                                          <p:attrName>style.visibility</p:attrName>
                                        </p:attrNameLst>
                                      </p:cBhvr>
                                      <p:to>
                                        <p:strVal val="visible"/>
                                      </p:to>
                                    </p:set>
                                    <p:animEffect transition="in" filter="wipe(left)">
                                      <p:cBhvr>
                                        <p:cTn id="17" dur="500"/>
                                        <p:tgtEl>
                                          <p:spTgt spid="1536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368"/>
                                        </p:tgtEl>
                                        <p:attrNameLst>
                                          <p:attrName>style.visibility</p:attrName>
                                        </p:attrNameLst>
                                      </p:cBhvr>
                                      <p:to>
                                        <p:strVal val="visible"/>
                                      </p:to>
                                    </p:set>
                                    <p:animEffect transition="in" filter="wipe(down)">
                                      <p:cBhvr>
                                        <p:cTn id="22" dur="500"/>
                                        <p:tgtEl>
                                          <p:spTgt spid="1536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5369"/>
                                        </p:tgtEl>
                                        <p:attrNameLst>
                                          <p:attrName>style.visibility</p:attrName>
                                        </p:attrNameLst>
                                      </p:cBhvr>
                                      <p:to>
                                        <p:strVal val="visible"/>
                                      </p:to>
                                    </p:set>
                                    <p:animEffect transition="in" filter="wipe(down)">
                                      <p:cBhvr>
                                        <p:cTn id="25" dur="500"/>
                                        <p:tgtEl>
                                          <p:spTgt spid="1536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5370"/>
                                        </p:tgtEl>
                                        <p:attrNameLst>
                                          <p:attrName>style.visibility</p:attrName>
                                        </p:attrNameLst>
                                      </p:cBhvr>
                                      <p:to>
                                        <p:strVal val="visible"/>
                                      </p:to>
                                    </p:set>
                                    <p:animEffect transition="in" filter="wipe(down)">
                                      <p:cBhvr>
                                        <p:cTn id="30" dur="500"/>
                                        <p:tgtEl>
                                          <p:spTgt spid="15370"/>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5372"/>
                                        </p:tgtEl>
                                        <p:attrNameLst>
                                          <p:attrName>style.visibility</p:attrName>
                                        </p:attrNameLst>
                                      </p:cBhvr>
                                      <p:to>
                                        <p:strVal val="visible"/>
                                      </p:to>
                                    </p:set>
                                    <p:animEffect transition="in" filter="wipe(down)">
                                      <p:cBhvr>
                                        <p:cTn id="33" dur="500"/>
                                        <p:tgtEl>
                                          <p:spTgt spid="1537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5371"/>
                                        </p:tgtEl>
                                        <p:attrNameLst>
                                          <p:attrName>style.visibility</p:attrName>
                                        </p:attrNameLst>
                                      </p:cBhvr>
                                      <p:to>
                                        <p:strVal val="visible"/>
                                      </p:to>
                                    </p:set>
                                    <p:animEffect transition="in" filter="wipe(left)">
                                      <p:cBhvr>
                                        <p:cTn id="38" dur="500"/>
                                        <p:tgtEl>
                                          <p:spTgt spid="1537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5374"/>
                                        </p:tgtEl>
                                        <p:attrNameLst>
                                          <p:attrName>style.visibility</p:attrName>
                                        </p:attrNameLst>
                                      </p:cBhvr>
                                      <p:to>
                                        <p:strVal val="visible"/>
                                      </p:to>
                                    </p:set>
                                    <p:animEffect transition="in" filter="wipe(down)">
                                      <p:cBhvr>
                                        <p:cTn id="43" dur="500"/>
                                        <p:tgtEl>
                                          <p:spTgt spid="15374"/>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1" fill="hold" grpId="0" nodeType="clickEffect">
                                  <p:stCondLst>
                                    <p:cond delay="0"/>
                                  </p:stCondLst>
                                  <p:childTnLst>
                                    <p:set>
                                      <p:cBhvr>
                                        <p:cTn id="47" dur="1" fill="hold">
                                          <p:stCondLst>
                                            <p:cond delay="0"/>
                                          </p:stCondLst>
                                        </p:cTn>
                                        <p:tgtEl>
                                          <p:spTgt spid="15373"/>
                                        </p:tgtEl>
                                        <p:attrNameLst>
                                          <p:attrName>style.visibility</p:attrName>
                                        </p:attrNameLst>
                                      </p:cBhvr>
                                      <p:to>
                                        <p:strVal val="visible"/>
                                      </p:to>
                                    </p:set>
                                    <p:anim calcmode="lin" valueType="num">
                                      <p:cBhvr additive="base">
                                        <p:cTn id="48" dur="1000" fill="hold"/>
                                        <p:tgtEl>
                                          <p:spTgt spid="15373"/>
                                        </p:tgtEl>
                                        <p:attrNameLst>
                                          <p:attrName>ppt_x</p:attrName>
                                        </p:attrNameLst>
                                      </p:cBhvr>
                                      <p:tavLst>
                                        <p:tav tm="0">
                                          <p:val>
                                            <p:strVal val="#ppt_x"/>
                                          </p:val>
                                        </p:tav>
                                        <p:tav tm="100000">
                                          <p:val>
                                            <p:strVal val="#ppt_x"/>
                                          </p:val>
                                        </p:tav>
                                      </p:tavLst>
                                    </p:anim>
                                    <p:anim calcmode="lin" valueType="num">
                                      <p:cBhvr additive="base">
                                        <p:cTn id="49" dur="1000" fill="hold"/>
                                        <p:tgtEl>
                                          <p:spTgt spid="15373"/>
                                        </p:tgtEl>
                                        <p:attrNameLst>
                                          <p:attrName>ppt_y</p:attrName>
                                        </p:attrNameLst>
                                      </p:cBhvr>
                                      <p:tavLst>
                                        <p:tav tm="0">
                                          <p:val>
                                            <p:strVal val="0-#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5375"/>
                                        </p:tgtEl>
                                        <p:attrNameLst>
                                          <p:attrName>style.visibility</p:attrName>
                                        </p:attrNameLst>
                                      </p:cBhvr>
                                      <p:to>
                                        <p:strVal val="visible"/>
                                      </p:to>
                                    </p:set>
                                    <p:animEffect transition="in" filter="wipe(down)">
                                      <p:cBhvr>
                                        <p:cTn id="54" dur="500"/>
                                        <p:tgtEl>
                                          <p:spTgt spid="15375"/>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15377"/>
                                        </p:tgtEl>
                                        <p:attrNameLst>
                                          <p:attrName>style.visibility</p:attrName>
                                        </p:attrNameLst>
                                      </p:cBhvr>
                                      <p:to>
                                        <p:strVal val="visible"/>
                                      </p:to>
                                    </p:set>
                                    <p:animEffect transition="in" filter="wipe(down)">
                                      <p:cBhvr>
                                        <p:cTn id="57" dur="500"/>
                                        <p:tgtEl>
                                          <p:spTgt spid="1537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15376"/>
                                        </p:tgtEl>
                                        <p:attrNameLst>
                                          <p:attrName>style.visibility</p:attrName>
                                        </p:attrNameLst>
                                      </p:cBhvr>
                                      <p:to>
                                        <p:strVal val="visible"/>
                                      </p:to>
                                    </p:set>
                                    <p:animEffect transition="in" filter="wipe(right)">
                                      <p:cBhvr>
                                        <p:cTn id="62" dur="500"/>
                                        <p:tgtEl>
                                          <p:spTgt spid="1537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5378"/>
                                        </p:tgtEl>
                                        <p:attrNameLst>
                                          <p:attrName>style.visibility</p:attrName>
                                        </p:attrNameLst>
                                      </p:cBhvr>
                                      <p:to>
                                        <p:strVal val="visible"/>
                                      </p:to>
                                    </p:set>
                                    <p:animEffect transition="in" filter="wipe(down)">
                                      <p:cBhvr>
                                        <p:cTn id="67" dur="500"/>
                                        <p:tgtEl>
                                          <p:spTgt spid="15378"/>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1" fill="hold" grpId="0" nodeType="clickEffect">
                                  <p:stCondLst>
                                    <p:cond delay="0"/>
                                  </p:stCondLst>
                                  <p:childTnLst>
                                    <p:set>
                                      <p:cBhvr>
                                        <p:cTn id="71" dur="1" fill="hold">
                                          <p:stCondLst>
                                            <p:cond delay="0"/>
                                          </p:stCondLst>
                                        </p:cTn>
                                        <p:tgtEl>
                                          <p:spTgt spid="15379"/>
                                        </p:tgtEl>
                                        <p:attrNameLst>
                                          <p:attrName>style.visibility</p:attrName>
                                        </p:attrNameLst>
                                      </p:cBhvr>
                                      <p:to>
                                        <p:strVal val="visible"/>
                                      </p:to>
                                    </p:set>
                                    <p:anim calcmode="lin" valueType="num">
                                      <p:cBhvr additive="base">
                                        <p:cTn id="72" dur="1000" fill="hold"/>
                                        <p:tgtEl>
                                          <p:spTgt spid="15379"/>
                                        </p:tgtEl>
                                        <p:attrNameLst>
                                          <p:attrName>ppt_x</p:attrName>
                                        </p:attrNameLst>
                                      </p:cBhvr>
                                      <p:tavLst>
                                        <p:tav tm="0">
                                          <p:val>
                                            <p:strVal val="#ppt_x"/>
                                          </p:val>
                                        </p:tav>
                                        <p:tav tm="100000">
                                          <p:val>
                                            <p:strVal val="#ppt_x"/>
                                          </p:val>
                                        </p:tav>
                                      </p:tavLst>
                                    </p:anim>
                                    <p:anim calcmode="lin" valueType="num">
                                      <p:cBhvr additive="base">
                                        <p:cTn id="73" dur="1000" fill="hold"/>
                                        <p:tgtEl>
                                          <p:spTgt spid="15379"/>
                                        </p:tgtEl>
                                        <p:attrNameLst>
                                          <p:attrName>ppt_y</p:attrName>
                                        </p:attrNameLst>
                                      </p:cBhvr>
                                      <p:tavLst>
                                        <p:tav tm="0">
                                          <p:val>
                                            <p:strVal val="0-#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15380"/>
                                        </p:tgtEl>
                                        <p:attrNameLst>
                                          <p:attrName>style.visibility</p:attrName>
                                        </p:attrNameLst>
                                      </p:cBhvr>
                                      <p:to>
                                        <p:strVal val="visible"/>
                                      </p:to>
                                    </p:set>
                                    <p:animEffect transition="in" filter="wipe(down)">
                                      <p:cBhvr>
                                        <p:cTn id="78" dur="500"/>
                                        <p:tgtEl>
                                          <p:spTgt spid="15380"/>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1" fill="hold" grpId="0" nodeType="clickEffect">
                                  <p:stCondLst>
                                    <p:cond delay="0"/>
                                  </p:stCondLst>
                                  <p:childTnLst>
                                    <p:set>
                                      <p:cBhvr>
                                        <p:cTn id="82" dur="1" fill="hold">
                                          <p:stCondLst>
                                            <p:cond delay="0"/>
                                          </p:stCondLst>
                                        </p:cTn>
                                        <p:tgtEl>
                                          <p:spTgt spid="15381"/>
                                        </p:tgtEl>
                                        <p:attrNameLst>
                                          <p:attrName>style.visibility</p:attrName>
                                        </p:attrNameLst>
                                      </p:cBhvr>
                                      <p:to>
                                        <p:strVal val="visible"/>
                                      </p:to>
                                    </p:set>
                                    <p:animEffect transition="in" filter="wipe(up)">
                                      <p:cBhvr>
                                        <p:cTn id="83" dur="500"/>
                                        <p:tgtEl>
                                          <p:spTgt spid="1538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15382"/>
                                        </p:tgtEl>
                                        <p:attrNameLst>
                                          <p:attrName>style.visibility</p:attrName>
                                        </p:attrNameLst>
                                      </p:cBhvr>
                                      <p:to>
                                        <p:strVal val="visible"/>
                                      </p:to>
                                    </p:set>
                                    <p:animEffect transition="in" filter="wipe(down)">
                                      <p:cBhvr>
                                        <p:cTn id="88" dur="500"/>
                                        <p:tgtEl>
                                          <p:spTgt spid="15382"/>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15383"/>
                                        </p:tgtEl>
                                        <p:attrNameLst>
                                          <p:attrName>style.visibility</p:attrName>
                                        </p:attrNameLst>
                                      </p:cBhvr>
                                      <p:to>
                                        <p:strVal val="visible"/>
                                      </p:to>
                                    </p:set>
                                    <p:animEffect transition="in" filter="wipe(down)">
                                      <p:cBhvr>
                                        <p:cTn id="91" dur="500"/>
                                        <p:tgtEl>
                                          <p:spTgt spid="15383"/>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2" fill="hold" grpId="0" nodeType="clickEffect">
                                  <p:stCondLst>
                                    <p:cond delay="0"/>
                                  </p:stCondLst>
                                  <p:childTnLst>
                                    <p:set>
                                      <p:cBhvr>
                                        <p:cTn id="95" dur="1" fill="hold">
                                          <p:stCondLst>
                                            <p:cond delay="0"/>
                                          </p:stCondLst>
                                        </p:cTn>
                                        <p:tgtEl>
                                          <p:spTgt spid="15384"/>
                                        </p:tgtEl>
                                        <p:attrNameLst>
                                          <p:attrName>style.visibility</p:attrName>
                                        </p:attrNameLst>
                                      </p:cBhvr>
                                      <p:to>
                                        <p:strVal val="visible"/>
                                      </p:to>
                                    </p:set>
                                    <p:animEffect transition="in" filter="wipe(right)">
                                      <p:cBhvr>
                                        <p:cTn id="96" dur="500"/>
                                        <p:tgtEl>
                                          <p:spTgt spid="15384"/>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1" fill="hold" grpId="0" nodeType="clickEffect">
                                  <p:stCondLst>
                                    <p:cond delay="0"/>
                                  </p:stCondLst>
                                  <p:childTnLst>
                                    <p:set>
                                      <p:cBhvr>
                                        <p:cTn id="100" dur="1" fill="hold">
                                          <p:stCondLst>
                                            <p:cond delay="0"/>
                                          </p:stCondLst>
                                        </p:cTn>
                                        <p:tgtEl>
                                          <p:spTgt spid="15385"/>
                                        </p:tgtEl>
                                        <p:attrNameLst>
                                          <p:attrName>style.visibility</p:attrName>
                                        </p:attrNameLst>
                                      </p:cBhvr>
                                      <p:to>
                                        <p:strVal val="visible"/>
                                      </p:to>
                                    </p:set>
                                    <p:animEffect transition="in" filter="wipe(up)">
                                      <p:cBhvr>
                                        <p:cTn id="101" dur="500"/>
                                        <p:tgtEl>
                                          <p:spTgt spid="15385"/>
                                        </p:tgtEl>
                                      </p:cBhvr>
                                    </p:animEffect>
                                  </p:childTnLst>
                                </p:cTn>
                              </p:par>
                            </p:childTnLst>
                          </p:cTn>
                        </p:par>
                      </p:childTnLst>
                    </p:cTn>
                  </p:par>
                  <p:par>
                    <p:cTn id="102" fill="hold">
                      <p:stCondLst>
                        <p:cond delay="indefinite"/>
                      </p:stCondLst>
                      <p:childTnLst>
                        <p:par>
                          <p:cTn id="103" fill="hold">
                            <p:stCondLst>
                              <p:cond delay="0"/>
                            </p:stCondLst>
                            <p:childTnLst>
                              <p:par>
                                <p:cTn id="104" presetID="2" presetClass="entr" presetSubtype="1" fill="hold" grpId="0" nodeType="clickEffect">
                                  <p:stCondLst>
                                    <p:cond delay="0"/>
                                  </p:stCondLst>
                                  <p:childTnLst>
                                    <p:set>
                                      <p:cBhvr>
                                        <p:cTn id="105" dur="1" fill="hold">
                                          <p:stCondLst>
                                            <p:cond delay="0"/>
                                          </p:stCondLst>
                                        </p:cTn>
                                        <p:tgtEl>
                                          <p:spTgt spid="15386"/>
                                        </p:tgtEl>
                                        <p:attrNameLst>
                                          <p:attrName>style.visibility</p:attrName>
                                        </p:attrNameLst>
                                      </p:cBhvr>
                                      <p:to>
                                        <p:strVal val="visible"/>
                                      </p:to>
                                    </p:set>
                                    <p:anim calcmode="lin" valueType="num">
                                      <p:cBhvr additive="base">
                                        <p:cTn id="106" dur="1000" fill="hold"/>
                                        <p:tgtEl>
                                          <p:spTgt spid="15386"/>
                                        </p:tgtEl>
                                        <p:attrNameLst>
                                          <p:attrName>ppt_x</p:attrName>
                                        </p:attrNameLst>
                                      </p:cBhvr>
                                      <p:tavLst>
                                        <p:tav tm="0">
                                          <p:val>
                                            <p:strVal val="#ppt_x"/>
                                          </p:val>
                                        </p:tav>
                                        <p:tav tm="100000">
                                          <p:val>
                                            <p:strVal val="#ppt_x"/>
                                          </p:val>
                                        </p:tav>
                                      </p:tavLst>
                                    </p:anim>
                                    <p:anim calcmode="lin" valueType="num">
                                      <p:cBhvr additive="base">
                                        <p:cTn id="107" dur="1000" fill="hold"/>
                                        <p:tgtEl>
                                          <p:spTgt spid="15386"/>
                                        </p:tgtEl>
                                        <p:attrNameLst>
                                          <p:attrName>ppt_y</p:attrName>
                                        </p:attrNameLst>
                                      </p:cBhvr>
                                      <p:tavLst>
                                        <p:tav tm="0">
                                          <p:val>
                                            <p:strVal val="0-#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15387"/>
                                        </p:tgtEl>
                                        <p:attrNameLst>
                                          <p:attrName>style.visibility</p:attrName>
                                        </p:attrNameLst>
                                      </p:cBhvr>
                                      <p:to>
                                        <p:strVal val="visible"/>
                                      </p:to>
                                    </p:set>
                                    <p:animEffect transition="in" filter="wipe(down)">
                                      <p:cBhvr>
                                        <p:cTn id="112" dur="500"/>
                                        <p:tgtEl>
                                          <p:spTgt spid="15387"/>
                                        </p:tgtEl>
                                      </p:cBhvr>
                                    </p:animEffect>
                                  </p:childTnLst>
                                </p:cTn>
                              </p:par>
                            </p:childTnLst>
                          </p:cTn>
                        </p:par>
                      </p:childTnLst>
                    </p:cTn>
                  </p:par>
                  <p:par>
                    <p:cTn id="113" fill="hold">
                      <p:stCondLst>
                        <p:cond delay="indefinite"/>
                      </p:stCondLst>
                      <p:childTnLst>
                        <p:par>
                          <p:cTn id="114" fill="hold">
                            <p:stCondLst>
                              <p:cond delay="0"/>
                            </p:stCondLst>
                            <p:childTnLst>
                              <p:par>
                                <p:cTn id="115" presetID="2" presetClass="entr" presetSubtype="1" fill="hold" grpId="0" nodeType="clickEffect">
                                  <p:stCondLst>
                                    <p:cond delay="0"/>
                                  </p:stCondLst>
                                  <p:childTnLst>
                                    <p:set>
                                      <p:cBhvr>
                                        <p:cTn id="116" dur="1" fill="hold">
                                          <p:stCondLst>
                                            <p:cond delay="0"/>
                                          </p:stCondLst>
                                        </p:cTn>
                                        <p:tgtEl>
                                          <p:spTgt spid="15389"/>
                                        </p:tgtEl>
                                        <p:attrNameLst>
                                          <p:attrName>style.visibility</p:attrName>
                                        </p:attrNameLst>
                                      </p:cBhvr>
                                      <p:to>
                                        <p:strVal val="visible"/>
                                      </p:to>
                                    </p:set>
                                    <p:anim calcmode="lin" valueType="num">
                                      <p:cBhvr additive="base">
                                        <p:cTn id="117" dur="1000" fill="hold"/>
                                        <p:tgtEl>
                                          <p:spTgt spid="15389"/>
                                        </p:tgtEl>
                                        <p:attrNameLst>
                                          <p:attrName>ppt_x</p:attrName>
                                        </p:attrNameLst>
                                      </p:cBhvr>
                                      <p:tavLst>
                                        <p:tav tm="0">
                                          <p:val>
                                            <p:strVal val="#ppt_x"/>
                                          </p:val>
                                        </p:tav>
                                        <p:tav tm="100000">
                                          <p:val>
                                            <p:strVal val="#ppt_x"/>
                                          </p:val>
                                        </p:tav>
                                      </p:tavLst>
                                    </p:anim>
                                    <p:anim calcmode="lin" valueType="num">
                                      <p:cBhvr additive="base">
                                        <p:cTn id="118" dur="1000" fill="hold"/>
                                        <p:tgtEl>
                                          <p:spTgt spid="15389"/>
                                        </p:tgtEl>
                                        <p:attrNameLst>
                                          <p:attrName>ppt_y</p:attrName>
                                        </p:attrNameLst>
                                      </p:cBhvr>
                                      <p:tavLst>
                                        <p:tav tm="0">
                                          <p:val>
                                            <p:strVal val="0-#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2" presetClass="entr" presetSubtype="4" fill="hold" grpId="0" nodeType="clickEffect">
                                  <p:stCondLst>
                                    <p:cond delay="0"/>
                                  </p:stCondLst>
                                  <p:childTnLst>
                                    <p:set>
                                      <p:cBhvr>
                                        <p:cTn id="122" dur="1" fill="hold">
                                          <p:stCondLst>
                                            <p:cond delay="0"/>
                                          </p:stCondLst>
                                        </p:cTn>
                                        <p:tgtEl>
                                          <p:spTgt spid="15388"/>
                                        </p:tgtEl>
                                        <p:attrNameLst>
                                          <p:attrName>style.visibility</p:attrName>
                                        </p:attrNameLst>
                                      </p:cBhvr>
                                      <p:to>
                                        <p:strVal val="visible"/>
                                      </p:to>
                                    </p:set>
                                    <p:animEffect transition="in" filter="wipe(down)">
                                      <p:cBhvr>
                                        <p:cTn id="123" dur="500"/>
                                        <p:tgtEl>
                                          <p:spTgt spid="15388"/>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1" fill="hold" grpId="0" nodeType="clickEffect">
                                  <p:stCondLst>
                                    <p:cond delay="0"/>
                                  </p:stCondLst>
                                  <p:childTnLst>
                                    <p:set>
                                      <p:cBhvr>
                                        <p:cTn id="127" dur="1" fill="hold">
                                          <p:stCondLst>
                                            <p:cond delay="0"/>
                                          </p:stCondLst>
                                        </p:cTn>
                                        <p:tgtEl>
                                          <p:spTgt spid="15392"/>
                                        </p:tgtEl>
                                        <p:attrNameLst>
                                          <p:attrName>style.visibility</p:attrName>
                                        </p:attrNameLst>
                                      </p:cBhvr>
                                      <p:to>
                                        <p:strVal val="visible"/>
                                      </p:to>
                                    </p:set>
                                    <p:animEffect transition="in" filter="wipe(up)">
                                      <p:cBhvr>
                                        <p:cTn id="128" dur="500"/>
                                        <p:tgtEl>
                                          <p:spTgt spid="15392"/>
                                        </p:tgtEl>
                                      </p:cBhvr>
                                    </p:animEffect>
                                  </p:childTnLst>
                                </p:cTn>
                              </p:par>
                            </p:childTnLst>
                          </p:cTn>
                        </p:par>
                      </p:childTnLst>
                    </p:cTn>
                  </p:par>
                  <p:par>
                    <p:cTn id="129" fill="hold">
                      <p:stCondLst>
                        <p:cond delay="indefinite"/>
                      </p:stCondLst>
                      <p:childTnLst>
                        <p:par>
                          <p:cTn id="130" fill="hold">
                            <p:stCondLst>
                              <p:cond delay="0"/>
                            </p:stCondLst>
                            <p:childTnLst>
                              <p:par>
                                <p:cTn id="131" presetID="2" presetClass="entr" presetSubtype="1" fill="hold" grpId="0" nodeType="clickEffect">
                                  <p:stCondLst>
                                    <p:cond delay="0"/>
                                  </p:stCondLst>
                                  <p:childTnLst>
                                    <p:set>
                                      <p:cBhvr>
                                        <p:cTn id="132" dur="1" fill="hold">
                                          <p:stCondLst>
                                            <p:cond delay="0"/>
                                          </p:stCondLst>
                                        </p:cTn>
                                        <p:tgtEl>
                                          <p:spTgt spid="15400"/>
                                        </p:tgtEl>
                                        <p:attrNameLst>
                                          <p:attrName>style.visibility</p:attrName>
                                        </p:attrNameLst>
                                      </p:cBhvr>
                                      <p:to>
                                        <p:strVal val="visible"/>
                                      </p:to>
                                    </p:set>
                                    <p:anim calcmode="lin" valueType="num">
                                      <p:cBhvr additive="base">
                                        <p:cTn id="133" dur="1000" fill="hold"/>
                                        <p:tgtEl>
                                          <p:spTgt spid="15400"/>
                                        </p:tgtEl>
                                        <p:attrNameLst>
                                          <p:attrName>ppt_x</p:attrName>
                                        </p:attrNameLst>
                                      </p:cBhvr>
                                      <p:tavLst>
                                        <p:tav tm="0">
                                          <p:val>
                                            <p:strVal val="#ppt_x"/>
                                          </p:val>
                                        </p:tav>
                                        <p:tav tm="100000">
                                          <p:val>
                                            <p:strVal val="#ppt_x"/>
                                          </p:val>
                                        </p:tav>
                                      </p:tavLst>
                                    </p:anim>
                                    <p:anim calcmode="lin" valueType="num">
                                      <p:cBhvr additive="base">
                                        <p:cTn id="134" dur="1000" fill="hold"/>
                                        <p:tgtEl>
                                          <p:spTgt spid="15400"/>
                                        </p:tgtEl>
                                        <p:attrNameLst>
                                          <p:attrName>ppt_y</p:attrName>
                                        </p:attrNameLst>
                                      </p:cBhvr>
                                      <p:tavLst>
                                        <p:tav tm="0">
                                          <p:val>
                                            <p:strVal val="0-#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2" presetClass="entr" presetSubtype="4" fill="hold" grpId="0" nodeType="clickEffect">
                                  <p:stCondLst>
                                    <p:cond delay="0"/>
                                  </p:stCondLst>
                                  <p:childTnLst>
                                    <p:set>
                                      <p:cBhvr>
                                        <p:cTn id="138" dur="1" fill="hold">
                                          <p:stCondLst>
                                            <p:cond delay="0"/>
                                          </p:stCondLst>
                                        </p:cTn>
                                        <p:tgtEl>
                                          <p:spTgt spid="15398"/>
                                        </p:tgtEl>
                                        <p:attrNameLst>
                                          <p:attrName>style.visibility</p:attrName>
                                        </p:attrNameLst>
                                      </p:cBhvr>
                                      <p:to>
                                        <p:strVal val="visible"/>
                                      </p:to>
                                    </p:set>
                                    <p:animEffect transition="in" filter="wipe(down)">
                                      <p:cBhvr>
                                        <p:cTn id="139" dur="500"/>
                                        <p:tgtEl>
                                          <p:spTgt spid="15398"/>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2" fill="hold" grpId="0" nodeType="clickEffect">
                                  <p:stCondLst>
                                    <p:cond delay="0"/>
                                  </p:stCondLst>
                                  <p:childTnLst>
                                    <p:set>
                                      <p:cBhvr>
                                        <p:cTn id="143" dur="1" fill="hold">
                                          <p:stCondLst>
                                            <p:cond delay="0"/>
                                          </p:stCondLst>
                                        </p:cTn>
                                        <p:tgtEl>
                                          <p:spTgt spid="15390"/>
                                        </p:tgtEl>
                                        <p:attrNameLst>
                                          <p:attrName>style.visibility</p:attrName>
                                        </p:attrNameLst>
                                      </p:cBhvr>
                                      <p:to>
                                        <p:strVal val="visible"/>
                                      </p:to>
                                    </p:set>
                                    <p:animEffect transition="in" filter="wipe(right)">
                                      <p:cBhvr>
                                        <p:cTn id="144" dur="500"/>
                                        <p:tgtEl>
                                          <p:spTgt spid="15390"/>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1" fill="hold" grpId="0" nodeType="clickEffect">
                                  <p:stCondLst>
                                    <p:cond delay="0"/>
                                  </p:stCondLst>
                                  <p:childTnLst>
                                    <p:set>
                                      <p:cBhvr>
                                        <p:cTn id="148" dur="1" fill="hold">
                                          <p:stCondLst>
                                            <p:cond delay="0"/>
                                          </p:stCondLst>
                                        </p:cTn>
                                        <p:tgtEl>
                                          <p:spTgt spid="15395"/>
                                        </p:tgtEl>
                                        <p:attrNameLst>
                                          <p:attrName>style.visibility</p:attrName>
                                        </p:attrNameLst>
                                      </p:cBhvr>
                                      <p:to>
                                        <p:strVal val="visible"/>
                                      </p:to>
                                    </p:set>
                                    <p:animEffect transition="in" filter="wipe(up)">
                                      <p:cBhvr>
                                        <p:cTn id="149" dur="500"/>
                                        <p:tgtEl>
                                          <p:spTgt spid="15395"/>
                                        </p:tgtEl>
                                      </p:cBhvr>
                                    </p:animEffect>
                                  </p:childTnLst>
                                </p:cTn>
                              </p:par>
                            </p:childTnLst>
                          </p:cTn>
                        </p:par>
                      </p:childTnLst>
                    </p:cTn>
                  </p:par>
                  <p:par>
                    <p:cTn id="150" fill="hold">
                      <p:stCondLst>
                        <p:cond delay="indefinite"/>
                      </p:stCondLst>
                      <p:childTnLst>
                        <p:par>
                          <p:cTn id="151" fill="hold">
                            <p:stCondLst>
                              <p:cond delay="0"/>
                            </p:stCondLst>
                            <p:childTnLst>
                              <p:par>
                                <p:cTn id="152" presetID="22" presetClass="entr" presetSubtype="4" fill="hold" grpId="0" nodeType="clickEffect">
                                  <p:stCondLst>
                                    <p:cond delay="0"/>
                                  </p:stCondLst>
                                  <p:childTnLst>
                                    <p:set>
                                      <p:cBhvr>
                                        <p:cTn id="153" dur="1" fill="hold">
                                          <p:stCondLst>
                                            <p:cond delay="0"/>
                                          </p:stCondLst>
                                        </p:cTn>
                                        <p:tgtEl>
                                          <p:spTgt spid="15396"/>
                                        </p:tgtEl>
                                        <p:attrNameLst>
                                          <p:attrName>style.visibility</p:attrName>
                                        </p:attrNameLst>
                                      </p:cBhvr>
                                      <p:to>
                                        <p:strVal val="visible"/>
                                      </p:to>
                                    </p:set>
                                    <p:animEffect transition="in" filter="wipe(down)">
                                      <p:cBhvr>
                                        <p:cTn id="154" dur="500"/>
                                        <p:tgtEl>
                                          <p:spTgt spid="15396"/>
                                        </p:tgtEl>
                                      </p:cBhvr>
                                    </p:animEffect>
                                  </p:childTnLst>
                                </p:cTn>
                              </p:par>
                            </p:childTnLst>
                          </p:cTn>
                        </p:par>
                      </p:childTnLst>
                    </p:cTn>
                  </p:par>
                  <p:par>
                    <p:cTn id="155" fill="hold">
                      <p:stCondLst>
                        <p:cond delay="indefinite"/>
                      </p:stCondLst>
                      <p:childTnLst>
                        <p:par>
                          <p:cTn id="156" fill="hold">
                            <p:stCondLst>
                              <p:cond delay="0"/>
                            </p:stCondLst>
                            <p:childTnLst>
                              <p:par>
                                <p:cTn id="157" presetID="22" presetClass="entr" presetSubtype="1" fill="hold" grpId="0" nodeType="clickEffect">
                                  <p:stCondLst>
                                    <p:cond delay="0"/>
                                  </p:stCondLst>
                                  <p:childTnLst>
                                    <p:set>
                                      <p:cBhvr>
                                        <p:cTn id="158" dur="1" fill="hold">
                                          <p:stCondLst>
                                            <p:cond delay="0"/>
                                          </p:stCondLst>
                                        </p:cTn>
                                        <p:tgtEl>
                                          <p:spTgt spid="15397"/>
                                        </p:tgtEl>
                                        <p:attrNameLst>
                                          <p:attrName>style.visibility</p:attrName>
                                        </p:attrNameLst>
                                      </p:cBhvr>
                                      <p:to>
                                        <p:strVal val="visible"/>
                                      </p:to>
                                    </p:set>
                                    <p:animEffect transition="in" filter="wipe(up)">
                                      <p:cBhvr>
                                        <p:cTn id="159" dur="500"/>
                                        <p:tgtEl>
                                          <p:spTgt spid="15397"/>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4" fill="hold" grpId="0" nodeType="clickEffect">
                                  <p:stCondLst>
                                    <p:cond delay="0"/>
                                  </p:stCondLst>
                                  <p:childTnLst>
                                    <p:set>
                                      <p:cBhvr>
                                        <p:cTn id="163" dur="1" fill="hold">
                                          <p:stCondLst>
                                            <p:cond delay="0"/>
                                          </p:stCondLst>
                                        </p:cTn>
                                        <p:tgtEl>
                                          <p:spTgt spid="15401"/>
                                        </p:tgtEl>
                                        <p:attrNameLst>
                                          <p:attrName>style.visibility</p:attrName>
                                        </p:attrNameLst>
                                      </p:cBhvr>
                                      <p:to>
                                        <p:strVal val="visible"/>
                                      </p:to>
                                    </p:set>
                                    <p:animEffect transition="in" filter="wipe(down)">
                                      <p:cBhvr>
                                        <p:cTn id="164" dur="500"/>
                                        <p:tgtEl>
                                          <p:spTgt spid="15401"/>
                                        </p:tgtEl>
                                      </p:cBhvr>
                                    </p:animEffect>
                                  </p:childTnLst>
                                </p:cTn>
                              </p:par>
                              <p:par>
                                <p:cTn id="165" presetID="22" presetClass="entr" presetSubtype="4" fill="hold" grpId="0" nodeType="withEffect">
                                  <p:stCondLst>
                                    <p:cond delay="0"/>
                                  </p:stCondLst>
                                  <p:childTnLst>
                                    <p:set>
                                      <p:cBhvr>
                                        <p:cTn id="166" dur="1" fill="hold">
                                          <p:stCondLst>
                                            <p:cond delay="0"/>
                                          </p:stCondLst>
                                        </p:cTn>
                                        <p:tgtEl>
                                          <p:spTgt spid="15402"/>
                                        </p:tgtEl>
                                        <p:attrNameLst>
                                          <p:attrName>style.visibility</p:attrName>
                                        </p:attrNameLst>
                                      </p:cBhvr>
                                      <p:to>
                                        <p:strVal val="visible"/>
                                      </p:to>
                                    </p:set>
                                    <p:animEffect transition="in" filter="wipe(down)">
                                      <p:cBhvr>
                                        <p:cTn id="167" dur="500"/>
                                        <p:tgtEl>
                                          <p:spTgt spid="15402"/>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1" fill="hold" grpId="0" nodeType="clickEffect">
                                  <p:stCondLst>
                                    <p:cond delay="0"/>
                                  </p:stCondLst>
                                  <p:childTnLst>
                                    <p:set>
                                      <p:cBhvr>
                                        <p:cTn id="171" dur="1" fill="hold">
                                          <p:stCondLst>
                                            <p:cond delay="0"/>
                                          </p:stCondLst>
                                        </p:cTn>
                                        <p:tgtEl>
                                          <p:spTgt spid="15399"/>
                                        </p:tgtEl>
                                        <p:attrNameLst>
                                          <p:attrName>style.visibility</p:attrName>
                                        </p:attrNameLst>
                                      </p:cBhvr>
                                      <p:to>
                                        <p:strVal val="visible"/>
                                      </p:to>
                                    </p:set>
                                    <p:animEffect transition="in" filter="wipe(up)">
                                      <p:cBhvr>
                                        <p:cTn id="172" dur="500"/>
                                        <p:tgtEl>
                                          <p:spTgt spid="15399"/>
                                        </p:tgtEl>
                                      </p:cBhvr>
                                    </p:animEffect>
                                  </p:childTnLst>
                                </p:cTn>
                              </p:par>
                            </p:childTnLst>
                          </p:cTn>
                        </p:par>
                      </p:childTnLst>
                    </p:cTn>
                  </p:par>
                  <p:par>
                    <p:cTn id="173" fill="hold">
                      <p:stCondLst>
                        <p:cond delay="indefinite"/>
                      </p:stCondLst>
                      <p:childTnLst>
                        <p:par>
                          <p:cTn id="174" fill="hold">
                            <p:stCondLst>
                              <p:cond delay="0"/>
                            </p:stCondLst>
                            <p:childTnLst>
                              <p:par>
                                <p:cTn id="175" presetID="2" presetClass="entr" presetSubtype="1" fill="hold" grpId="0" nodeType="clickEffect">
                                  <p:stCondLst>
                                    <p:cond delay="0"/>
                                  </p:stCondLst>
                                  <p:childTnLst>
                                    <p:set>
                                      <p:cBhvr>
                                        <p:cTn id="176" dur="1" fill="hold">
                                          <p:stCondLst>
                                            <p:cond delay="0"/>
                                          </p:stCondLst>
                                        </p:cTn>
                                        <p:tgtEl>
                                          <p:spTgt spid="15403"/>
                                        </p:tgtEl>
                                        <p:attrNameLst>
                                          <p:attrName>style.visibility</p:attrName>
                                        </p:attrNameLst>
                                      </p:cBhvr>
                                      <p:to>
                                        <p:strVal val="visible"/>
                                      </p:to>
                                    </p:set>
                                    <p:anim calcmode="lin" valueType="num">
                                      <p:cBhvr additive="base">
                                        <p:cTn id="177" dur="1000" fill="hold"/>
                                        <p:tgtEl>
                                          <p:spTgt spid="15403"/>
                                        </p:tgtEl>
                                        <p:attrNameLst>
                                          <p:attrName>ppt_x</p:attrName>
                                        </p:attrNameLst>
                                      </p:cBhvr>
                                      <p:tavLst>
                                        <p:tav tm="0">
                                          <p:val>
                                            <p:strVal val="#ppt_x"/>
                                          </p:val>
                                        </p:tav>
                                        <p:tav tm="100000">
                                          <p:val>
                                            <p:strVal val="#ppt_x"/>
                                          </p:val>
                                        </p:tav>
                                      </p:tavLst>
                                    </p:anim>
                                    <p:anim calcmode="lin" valueType="num">
                                      <p:cBhvr additive="base">
                                        <p:cTn id="178" dur="1000" fill="hold"/>
                                        <p:tgtEl>
                                          <p:spTgt spid="15403"/>
                                        </p:tgtEl>
                                        <p:attrNameLst>
                                          <p:attrName>ppt_y</p:attrName>
                                        </p:attrNameLst>
                                      </p:cBhvr>
                                      <p:tavLst>
                                        <p:tav tm="0">
                                          <p:val>
                                            <p:strVal val="0-#ppt_h/2"/>
                                          </p:val>
                                        </p:tav>
                                        <p:tav tm="100000">
                                          <p:val>
                                            <p:strVal val="#ppt_y"/>
                                          </p:val>
                                        </p:tav>
                                      </p:tavLst>
                                    </p:anim>
                                  </p:childTnLst>
                                </p:cTn>
                              </p:par>
                            </p:childTnLst>
                          </p:cTn>
                        </p:par>
                      </p:childTnLst>
                    </p:cTn>
                  </p:par>
                  <p:par>
                    <p:cTn id="179" fill="hold">
                      <p:stCondLst>
                        <p:cond delay="indefinite"/>
                      </p:stCondLst>
                      <p:childTnLst>
                        <p:par>
                          <p:cTn id="180" fill="hold">
                            <p:stCondLst>
                              <p:cond delay="0"/>
                            </p:stCondLst>
                            <p:childTnLst>
                              <p:par>
                                <p:cTn id="181" presetID="22" presetClass="entr" presetSubtype="4" fill="hold" grpId="0" nodeType="clickEffect">
                                  <p:stCondLst>
                                    <p:cond delay="0"/>
                                  </p:stCondLst>
                                  <p:childTnLst>
                                    <p:set>
                                      <p:cBhvr>
                                        <p:cTn id="182" dur="1" fill="hold">
                                          <p:stCondLst>
                                            <p:cond delay="0"/>
                                          </p:stCondLst>
                                        </p:cTn>
                                        <p:tgtEl>
                                          <p:spTgt spid="15404"/>
                                        </p:tgtEl>
                                        <p:attrNameLst>
                                          <p:attrName>style.visibility</p:attrName>
                                        </p:attrNameLst>
                                      </p:cBhvr>
                                      <p:to>
                                        <p:strVal val="visible"/>
                                      </p:to>
                                    </p:set>
                                    <p:animEffect transition="in" filter="wipe(down)">
                                      <p:cBhvr>
                                        <p:cTn id="183" dur="500"/>
                                        <p:tgtEl>
                                          <p:spTgt spid="15404"/>
                                        </p:tgtEl>
                                      </p:cBhvr>
                                    </p:animEffect>
                                  </p:childTnLst>
                                </p:cTn>
                              </p:par>
                            </p:childTnLst>
                          </p:cTn>
                        </p:par>
                      </p:childTnLst>
                    </p:cTn>
                  </p:par>
                  <p:par>
                    <p:cTn id="184" fill="hold">
                      <p:stCondLst>
                        <p:cond delay="indefinite"/>
                      </p:stCondLst>
                      <p:childTnLst>
                        <p:par>
                          <p:cTn id="185" fill="hold">
                            <p:stCondLst>
                              <p:cond delay="0"/>
                            </p:stCondLst>
                            <p:childTnLst>
                              <p:par>
                                <p:cTn id="186" presetID="22" presetClass="entr" presetSubtype="2" fill="hold" grpId="0" nodeType="clickEffect">
                                  <p:stCondLst>
                                    <p:cond delay="0"/>
                                  </p:stCondLst>
                                  <p:childTnLst>
                                    <p:set>
                                      <p:cBhvr>
                                        <p:cTn id="187" dur="1" fill="hold">
                                          <p:stCondLst>
                                            <p:cond delay="0"/>
                                          </p:stCondLst>
                                        </p:cTn>
                                        <p:tgtEl>
                                          <p:spTgt spid="15405"/>
                                        </p:tgtEl>
                                        <p:attrNameLst>
                                          <p:attrName>style.visibility</p:attrName>
                                        </p:attrNameLst>
                                      </p:cBhvr>
                                      <p:to>
                                        <p:strVal val="visible"/>
                                      </p:to>
                                    </p:set>
                                    <p:animEffect transition="in" filter="wipe(right)">
                                      <p:cBhvr>
                                        <p:cTn id="188" dur="500"/>
                                        <p:tgtEl>
                                          <p:spTgt spid="15405"/>
                                        </p:tgtEl>
                                      </p:cBhvr>
                                    </p:animEffect>
                                  </p:childTnLst>
                                </p:cTn>
                              </p:par>
                            </p:childTnLst>
                          </p:cTn>
                        </p:par>
                      </p:childTnLst>
                    </p:cTn>
                  </p:par>
                  <p:par>
                    <p:cTn id="189" fill="hold">
                      <p:stCondLst>
                        <p:cond delay="indefinite"/>
                      </p:stCondLst>
                      <p:childTnLst>
                        <p:par>
                          <p:cTn id="190" fill="hold">
                            <p:stCondLst>
                              <p:cond delay="0"/>
                            </p:stCondLst>
                            <p:childTnLst>
                              <p:par>
                                <p:cTn id="191" presetID="22" presetClass="entr" presetSubtype="1" fill="hold" grpId="0" nodeType="clickEffect">
                                  <p:stCondLst>
                                    <p:cond delay="0"/>
                                  </p:stCondLst>
                                  <p:childTnLst>
                                    <p:set>
                                      <p:cBhvr>
                                        <p:cTn id="192" dur="1" fill="hold">
                                          <p:stCondLst>
                                            <p:cond delay="0"/>
                                          </p:stCondLst>
                                        </p:cTn>
                                        <p:tgtEl>
                                          <p:spTgt spid="15406"/>
                                        </p:tgtEl>
                                        <p:attrNameLst>
                                          <p:attrName>style.visibility</p:attrName>
                                        </p:attrNameLst>
                                      </p:cBhvr>
                                      <p:to>
                                        <p:strVal val="visible"/>
                                      </p:to>
                                    </p:set>
                                    <p:animEffect transition="in" filter="wipe(up)">
                                      <p:cBhvr>
                                        <p:cTn id="193" dur="500"/>
                                        <p:tgtEl>
                                          <p:spTgt spid="15406"/>
                                        </p:tgtEl>
                                      </p:cBhvr>
                                    </p:animEffect>
                                  </p:childTnLst>
                                </p:cTn>
                              </p:par>
                            </p:childTnLst>
                          </p:cTn>
                        </p:par>
                      </p:childTnLst>
                    </p:cTn>
                  </p:par>
                  <p:par>
                    <p:cTn id="194" fill="hold">
                      <p:stCondLst>
                        <p:cond delay="indefinite"/>
                      </p:stCondLst>
                      <p:childTnLst>
                        <p:par>
                          <p:cTn id="195" fill="hold">
                            <p:stCondLst>
                              <p:cond delay="0"/>
                            </p:stCondLst>
                            <p:childTnLst>
                              <p:par>
                                <p:cTn id="196" presetID="2" presetClass="entr" presetSubtype="1" fill="hold" grpId="0" nodeType="clickEffect">
                                  <p:stCondLst>
                                    <p:cond delay="0"/>
                                  </p:stCondLst>
                                  <p:childTnLst>
                                    <p:set>
                                      <p:cBhvr>
                                        <p:cTn id="197" dur="1" fill="hold">
                                          <p:stCondLst>
                                            <p:cond delay="0"/>
                                          </p:stCondLst>
                                        </p:cTn>
                                        <p:tgtEl>
                                          <p:spTgt spid="15407"/>
                                        </p:tgtEl>
                                        <p:attrNameLst>
                                          <p:attrName>style.visibility</p:attrName>
                                        </p:attrNameLst>
                                      </p:cBhvr>
                                      <p:to>
                                        <p:strVal val="visible"/>
                                      </p:to>
                                    </p:set>
                                    <p:anim calcmode="lin" valueType="num">
                                      <p:cBhvr additive="base">
                                        <p:cTn id="198" dur="1000" fill="hold"/>
                                        <p:tgtEl>
                                          <p:spTgt spid="15407"/>
                                        </p:tgtEl>
                                        <p:attrNameLst>
                                          <p:attrName>ppt_x</p:attrName>
                                        </p:attrNameLst>
                                      </p:cBhvr>
                                      <p:tavLst>
                                        <p:tav tm="0">
                                          <p:val>
                                            <p:strVal val="#ppt_x"/>
                                          </p:val>
                                        </p:tav>
                                        <p:tav tm="100000">
                                          <p:val>
                                            <p:strVal val="#ppt_x"/>
                                          </p:val>
                                        </p:tav>
                                      </p:tavLst>
                                    </p:anim>
                                    <p:anim calcmode="lin" valueType="num">
                                      <p:cBhvr additive="base">
                                        <p:cTn id="199" dur="1000" fill="hold"/>
                                        <p:tgtEl>
                                          <p:spTgt spid="15407"/>
                                        </p:tgtEl>
                                        <p:attrNameLst>
                                          <p:attrName>ppt_y</p:attrName>
                                        </p:attrNameLst>
                                      </p:cBhvr>
                                      <p:tavLst>
                                        <p:tav tm="0">
                                          <p:val>
                                            <p:strVal val="0-#ppt_h/2"/>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22" presetClass="entr" presetSubtype="4" fill="hold" grpId="0" nodeType="clickEffect">
                                  <p:stCondLst>
                                    <p:cond delay="0"/>
                                  </p:stCondLst>
                                  <p:childTnLst>
                                    <p:set>
                                      <p:cBhvr>
                                        <p:cTn id="203" dur="1" fill="hold">
                                          <p:stCondLst>
                                            <p:cond delay="0"/>
                                          </p:stCondLst>
                                        </p:cTn>
                                        <p:tgtEl>
                                          <p:spTgt spid="15408"/>
                                        </p:tgtEl>
                                        <p:attrNameLst>
                                          <p:attrName>style.visibility</p:attrName>
                                        </p:attrNameLst>
                                      </p:cBhvr>
                                      <p:to>
                                        <p:strVal val="visible"/>
                                      </p:to>
                                    </p:set>
                                    <p:animEffect transition="in" filter="wipe(down)">
                                      <p:cBhvr>
                                        <p:cTn id="204" dur="500"/>
                                        <p:tgtEl>
                                          <p:spTgt spid="15408"/>
                                        </p:tgtEl>
                                      </p:cBhvr>
                                    </p:animEffect>
                                  </p:childTnLst>
                                </p:cTn>
                              </p:par>
                            </p:childTnLst>
                          </p:cTn>
                        </p:par>
                      </p:childTnLst>
                    </p:cTn>
                  </p:par>
                  <p:par>
                    <p:cTn id="205" fill="hold">
                      <p:stCondLst>
                        <p:cond delay="indefinite"/>
                      </p:stCondLst>
                      <p:childTnLst>
                        <p:par>
                          <p:cTn id="206" fill="hold">
                            <p:stCondLst>
                              <p:cond delay="0"/>
                            </p:stCondLst>
                            <p:childTnLst>
                              <p:par>
                                <p:cTn id="207" presetID="22" presetClass="entr" presetSubtype="1" fill="hold" grpId="0" nodeType="clickEffect">
                                  <p:stCondLst>
                                    <p:cond delay="0"/>
                                  </p:stCondLst>
                                  <p:childTnLst>
                                    <p:set>
                                      <p:cBhvr>
                                        <p:cTn id="208" dur="1" fill="hold">
                                          <p:stCondLst>
                                            <p:cond delay="0"/>
                                          </p:stCondLst>
                                        </p:cTn>
                                        <p:tgtEl>
                                          <p:spTgt spid="15409"/>
                                        </p:tgtEl>
                                        <p:attrNameLst>
                                          <p:attrName>style.visibility</p:attrName>
                                        </p:attrNameLst>
                                      </p:cBhvr>
                                      <p:to>
                                        <p:strVal val="visible"/>
                                      </p:to>
                                    </p:set>
                                    <p:animEffect transition="in" filter="wipe(up)">
                                      <p:cBhvr>
                                        <p:cTn id="209" dur="500"/>
                                        <p:tgtEl>
                                          <p:spTgt spid="15409"/>
                                        </p:tgtEl>
                                      </p:cBhvr>
                                    </p:animEffect>
                                  </p:childTnLst>
                                </p:cTn>
                              </p:par>
                            </p:childTnLst>
                          </p:cTn>
                        </p:par>
                      </p:childTnLst>
                    </p:cTn>
                  </p:par>
                  <p:par>
                    <p:cTn id="210" fill="hold">
                      <p:stCondLst>
                        <p:cond delay="indefinite"/>
                      </p:stCondLst>
                      <p:childTnLst>
                        <p:par>
                          <p:cTn id="211" fill="hold">
                            <p:stCondLst>
                              <p:cond delay="0"/>
                            </p:stCondLst>
                            <p:childTnLst>
                              <p:par>
                                <p:cTn id="212" presetID="22" presetClass="entr" presetSubtype="1" fill="hold" grpId="0" nodeType="clickEffect">
                                  <p:stCondLst>
                                    <p:cond delay="0"/>
                                  </p:stCondLst>
                                  <p:childTnLst>
                                    <p:set>
                                      <p:cBhvr>
                                        <p:cTn id="213" dur="1" fill="hold">
                                          <p:stCondLst>
                                            <p:cond delay="0"/>
                                          </p:stCondLst>
                                        </p:cTn>
                                        <p:tgtEl>
                                          <p:spTgt spid="15410"/>
                                        </p:tgtEl>
                                        <p:attrNameLst>
                                          <p:attrName>style.visibility</p:attrName>
                                        </p:attrNameLst>
                                      </p:cBhvr>
                                      <p:to>
                                        <p:strVal val="visible"/>
                                      </p:to>
                                    </p:set>
                                    <p:animEffect transition="in" filter="wipe(up)">
                                      <p:cBhvr>
                                        <p:cTn id="214" dur="500"/>
                                        <p:tgtEl>
                                          <p:spTgt spid="15410"/>
                                        </p:tgtEl>
                                      </p:cBhvr>
                                    </p:animEffect>
                                  </p:childTnLst>
                                </p:cTn>
                              </p:par>
                            </p:childTnLst>
                          </p:cTn>
                        </p:par>
                      </p:childTnLst>
                    </p:cTn>
                  </p:par>
                  <p:par>
                    <p:cTn id="215" fill="hold">
                      <p:stCondLst>
                        <p:cond delay="indefinite"/>
                      </p:stCondLst>
                      <p:childTnLst>
                        <p:par>
                          <p:cTn id="216" fill="hold">
                            <p:stCondLst>
                              <p:cond delay="0"/>
                            </p:stCondLst>
                            <p:childTnLst>
                              <p:par>
                                <p:cTn id="217" presetID="2" presetClass="entr" presetSubtype="1" fill="hold" grpId="0" nodeType="clickEffect">
                                  <p:stCondLst>
                                    <p:cond delay="0"/>
                                  </p:stCondLst>
                                  <p:childTnLst>
                                    <p:set>
                                      <p:cBhvr>
                                        <p:cTn id="218" dur="1" fill="hold">
                                          <p:stCondLst>
                                            <p:cond delay="0"/>
                                          </p:stCondLst>
                                        </p:cTn>
                                        <p:tgtEl>
                                          <p:spTgt spid="15411"/>
                                        </p:tgtEl>
                                        <p:attrNameLst>
                                          <p:attrName>style.visibility</p:attrName>
                                        </p:attrNameLst>
                                      </p:cBhvr>
                                      <p:to>
                                        <p:strVal val="visible"/>
                                      </p:to>
                                    </p:set>
                                    <p:anim calcmode="lin" valueType="num">
                                      <p:cBhvr additive="base">
                                        <p:cTn id="219" dur="1000" fill="hold"/>
                                        <p:tgtEl>
                                          <p:spTgt spid="15411"/>
                                        </p:tgtEl>
                                        <p:attrNameLst>
                                          <p:attrName>ppt_x</p:attrName>
                                        </p:attrNameLst>
                                      </p:cBhvr>
                                      <p:tavLst>
                                        <p:tav tm="0">
                                          <p:val>
                                            <p:strVal val="#ppt_x"/>
                                          </p:val>
                                        </p:tav>
                                        <p:tav tm="100000">
                                          <p:val>
                                            <p:strVal val="#ppt_x"/>
                                          </p:val>
                                        </p:tav>
                                      </p:tavLst>
                                    </p:anim>
                                    <p:anim calcmode="lin" valueType="num">
                                      <p:cBhvr additive="base">
                                        <p:cTn id="220" dur="1000" fill="hold"/>
                                        <p:tgtEl>
                                          <p:spTgt spid="15411"/>
                                        </p:tgtEl>
                                        <p:attrNameLst>
                                          <p:attrName>ppt_y</p:attrName>
                                        </p:attrNameLst>
                                      </p:cBhvr>
                                      <p:tavLst>
                                        <p:tav tm="0">
                                          <p:val>
                                            <p:strVal val="0-#ppt_h/2"/>
                                          </p:val>
                                        </p:tav>
                                        <p:tav tm="100000">
                                          <p:val>
                                            <p:strVal val="#ppt_y"/>
                                          </p:val>
                                        </p:tav>
                                      </p:tavLst>
                                    </p:anim>
                                  </p:childTnLst>
                                </p:cTn>
                              </p:par>
                            </p:childTnLst>
                          </p:cTn>
                        </p:par>
                      </p:childTnLst>
                    </p:cTn>
                  </p:par>
                  <p:par>
                    <p:cTn id="221" fill="hold">
                      <p:stCondLst>
                        <p:cond delay="indefinite"/>
                      </p:stCondLst>
                      <p:childTnLst>
                        <p:par>
                          <p:cTn id="222" fill="hold">
                            <p:stCondLst>
                              <p:cond delay="0"/>
                            </p:stCondLst>
                            <p:childTnLst>
                              <p:par>
                                <p:cTn id="223" presetID="22" presetClass="entr" presetSubtype="4" fill="hold" grpId="0" nodeType="clickEffect">
                                  <p:stCondLst>
                                    <p:cond delay="0"/>
                                  </p:stCondLst>
                                  <p:childTnLst>
                                    <p:set>
                                      <p:cBhvr>
                                        <p:cTn id="224" dur="1" fill="hold">
                                          <p:stCondLst>
                                            <p:cond delay="0"/>
                                          </p:stCondLst>
                                        </p:cTn>
                                        <p:tgtEl>
                                          <p:spTgt spid="15412"/>
                                        </p:tgtEl>
                                        <p:attrNameLst>
                                          <p:attrName>style.visibility</p:attrName>
                                        </p:attrNameLst>
                                      </p:cBhvr>
                                      <p:to>
                                        <p:strVal val="visible"/>
                                      </p:to>
                                    </p:set>
                                    <p:animEffect transition="in" filter="wipe(down)">
                                      <p:cBhvr>
                                        <p:cTn id="225" dur="500"/>
                                        <p:tgtEl>
                                          <p:spTgt spid="15412"/>
                                        </p:tgtEl>
                                      </p:cBhvr>
                                    </p:animEffect>
                                  </p:childTnLst>
                                </p:cTn>
                              </p:par>
                            </p:childTnLst>
                          </p:cTn>
                        </p:par>
                      </p:childTnLst>
                    </p:cTn>
                  </p:par>
                  <p:par>
                    <p:cTn id="226" fill="hold">
                      <p:stCondLst>
                        <p:cond delay="indefinite"/>
                      </p:stCondLst>
                      <p:childTnLst>
                        <p:par>
                          <p:cTn id="227" fill="hold">
                            <p:stCondLst>
                              <p:cond delay="0"/>
                            </p:stCondLst>
                            <p:childTnLst>
                              <p:par>
                                <p:cTn id="228" presetID="22" presetClass="entr" presetSubtype="1" fill="hold" grpId="0" nodeType="clickEffect">
                                  <p:stCondLst>
                                    <p:cond delay="0"/>
                                  </p:stCondLst>
                                  <p:childTnLst>
                                    <p:set>
                                      <p:cBhvr>
                                        <p:cTn id="229" dur="1" fill="hold">
                                          <p:stCondLst>
                                            <p:cond delay="0"/>
                                          </p:stCondLst>
                                        </p:cTn>
                                        <p:tgtEl>
                                          <p:spTgt spid="15413"/>
                                        </p:tgtEl>
                                        <p:attrNameLst>
                                          <p:attrName>style.visibility</p:attrName>
                                        </p:attrNameLst>
                                      </p:cBhvr>
                                      <p:to>
                                        <p:strVal val="visible"/>
                                      </p:to>
                                    </p:set>
                                    <p:animEffect transition="in" filter="wipe(up)">
                                      <p:cBhvr>
                                        <p:cTn id="230" dur="500"/>
                                        <p:tgtEl>
                                          <p:spTgt spid="15413"/>
                                        </p:tgtEl>
                                      </p:cBhvr>
                                    </p:animEffect>
                                  </p:childTnLst>
                                </p:cTn>
                              </p:par>
                            </p:childTnLst>
                          </p:cTn>
                        </p:par>
                      </p:childTnLst>
                    </p:cTn>
                  </p:par>
                  <p:par>
                    <p:cTn id="231" fill="hold">
                      <p:stCondLst>
                        <p:cond delay="indefinite"/>
                      </p:stCondLst>
                      <p:childTnLst>
                        <p:par>
                          <p:cTn id="232" fill="hold">
                            <p:stCondLst>
                              <p:cond delay="0"/>
                            </p:stCondLst>
                            <p:childTnLst>
                              <p:par>
                                <p:cTn id="233" presetID="22" presetClass="entr" presetSubtype="2" fill="hold" grpId="0" nodeType="clickEffect">
                                  <p:stCondLst>
                                    <p:cond delay="0"/>
                                  </p:stCondLst>
                                  <p:childTnLst>
                                    <p:set>
                                      <p:cBhvr>
                                        <p:cTn id="234" dur="1" fill="hold">
                                          <p:stCondLst>
                                            <p:cond delay="0"/>
                                          </p:stCondLst>
                                        </p:cTn>
                                        <p:tgtEl>
                                          <p:spTgt spid="15420"/>
                                        </p:tgtEl>
                                        <p:attrNameLst>
                                          <p:attrName>style.visibility</p:attrName>
                                        </p:attrNameLst>
                                      </p:cBhvr>
                                      <p:to>
                                        <p:strVal val="visible"/>
                                      </p:to>
                                    </p:set>
                                    <p:animEffect transition="in" filter="wipe(right)">
                                      <p:cBhvr>
                                        <p:cTn id="235" dur="500"/>
                                        <p:tgtEl>
                                          <p:spTgt spid="15420"/>
                                        </p:tgtEl>
                                      </p:cBhvr>
                                    </p:animEffect>
                                  </p:childTnLst>
                                </p:cTn>
                              </p:par>
                            </p:childTnLst>
                          </p:cTn>
                        </p:par>
                      </p:childTnLst>
                    </p:cTn>
                  </p:par>
                  <p:par>
                    <p:cTn id="236" fill="hold">
                      <p:stCondLst>
                        <p:cond delay="indefinite"/>
                      </p:stCondLst>
                      <p:childTnLst>
                        <p:par>
                          <p:cTn id="237" fill="hold">
                            <p:stCondLst>
                              <p:cond delay="0"/>
                            </p:stCondLst>
                            <p:childTnLst>
                              <p:par>
                                <p:cTn id="238" presetID="22" presetClass="entr" presetSubtype="4" fill="hold" grpId="0" nodeType="clickEffect">
                                  <p:stCondLst>
                                    <p:cond delay="0"/>
                                  </p:stCondLst>
                                  <p:childTnLst>
                                    <p:set>
                                      <p:cBhvr>
                                        <p:cTn id="239" dur="1" fill="hold">
                                          <p:stCondLst>
                                            <p:cond delay="0"/>
                                          </p:stCondLst>
                                        </p:cTn>
                                        <p:tgtEl>
                                          <p:spTgt spid="15419"/>
                                        </p:tgtEl>
                                        <p:attrNameLst>
                                          <p:attrName>style.visibility</p:attrName>
                                        </p:attrNameLst>
                                      </p:cBhvr>
                                      <p:to>
                                        <p:strVal val="visible"/>
                                      </p:to>
                                    </p:set>
                                    <p:animEffect transition="in" filter="wipe(down)">
                                      <p:cBhvr>
                                        <p:cTn id="240" dur="500"/>
                                        <p:tgtEl>
                                          <p:spTgt spid="15419"/>
                                        </p:tgtEl>
                                      </p:cBhvr>
                                    </p:animEffect>
                                  </p:childTnLst>
                                </p:cTn>
                              </p:par>
                            </p:childTnLst>
                          </p:cTn>
                        </p:par>
                      </p:childTnLst>
                    </p:cTn>
                  </p:par>
                  <p:par>
                    <p:cTn id="241" fill="hold">
                      <p:stCondLst>
                        <p:cond delay="indefinite"/>
                      </p:stCondLst>
                      <p:childTnLst>
                        <p:par>
                          <p:cTn id="242" fill="hold">
                            <p:stCondLst>
                              <p:cond delay="0"/>
                            </p:stCondLst>
                            <p:childTnLst>
                              <p:par>
                                <p:cTn id="243" presetID="22" presetClass="entr" presetSubtype="4" fill="hold" grpId="0" nodeType="clickEffect">
                                  <p:stCondLst>
                                    <p:cond delay="0"/>
                                  </p:stCondLst>
                                  <p:childTnLst>
                                    <p:set>
                                      <p:cBhvr>
                                        <p:cTn id="244" dur="1" fill="hold">
                                          <p:stCondLst>
                                            <p:cond delay="0"/>
                                          </p:stCondLst>
                                        </p:cTn>
                                        <p:tgtEl>
                                          <p:spTgt spid="15421"/>
                                        </p:tgtEl>
                                        <p:attrNameLst>
                                          <p:attrName>style.visibility</p:attrName>
                                        </p:attrNameLst>
                                      </p:cBhvr>
                                      <p:to>
                                        <p:strVal val="visible"/>
                                      </p:to>
                                    </p:set>
                                    <p:animEffect transition="in" filter="wipe(down)">
                                      <p:cBhvr>
                                        <p:cTn id="245" dur="500"/>
                                        <p:tgtEl>
                                          <p:spTgt spid="15421"/>
                                        </p:tgtEl>
                                      </p:cBhvr>
                                    </p:animEffect>
                                  </p:childTnLst>
                                </p:cTn>
                              </p:par>
                            </p:childTnLst>
                          </p:cTn>
                        </p:par>
                      </p:childTnLst>
                    </p:cTn>
                  </p:par>
                  <p:par>
                    <p:cTn id="246" fill="hold">
                      <p:stCondLst>
                        <p:cond delay="indefinite"/>
                      </p:stCondLst>
                      <p:childTnLst>
                        <p:par>
                          <p:cTn id="247" fill="hold">
                            <p:stCondLst>
                              <p:cond delay="0"/>
                            </p:stCondLst>
                            <p:childTnLst>
                              <p:par>
                                <p:cTn id="248" presetID="22" presetClass="entr" presetSubtype="4" fill="hold" grpId="0" nodeType="clickEffect">
                                  <p:stCondLst>
                                    <p:cond delay="0"/>
                                  </p:stCondLst>
                                  <p:childTnLst>
                                    <p:set>
                                      <p:cBhvr>
                                        <p:cTn id="249" dur="1" fill="hold">
                                          <p:stCondLst>
                                            <p:cond delay="0"/>
                                          </p:stCondLst>
                                        </p:cTn>
                                        <p:tgtEl>
                                          <p:spTgt spid="15422"/>
                                        </p:tgtEl>
                                        <p:attrNameLst>
                                          <p:attrName>style.visibility</p:attrName>
                                        </p:attrNameLst>
                                      </p:cBhvr>
                                      <p:to>
                                        <p:strVal val="visible"/>
                                      </p:to>
                                    </p:set>
                                    <p:animEffect transition="in" filter="wipe(down)">
                                      <p:cBhvr>
                                        <p:cTn id="250" dur="500"/>
                                        <p:tgtEl>
                                          <p:spTgt spid="15422"/>
                                        </p:tgtEl>
                                      </p:cBhvr>
                                    </p:animEffect>
                                  </p:childTnLst>
                                </p:cTn>
                              </p:par>
                            </p:childTnLst>
                          </p:cTn>
                        </p:par>
                      </p:childTnLst>
                    </p:cTn>
                  </p:par>
                  <p:par>
                    <p:cTn id="251" fill="hold">
                      <p:stCondLst>
                        <p:cond delay="indefinite"/>
                      </p:stCondLst>
                      <p:childTnLst>
                        <p:par>
                          <p:cTn id="252" fill="hold">
                            <p:stCondLst>
                              <p:cond delay="0"/>
                            </p:stCondLst>
                            <p:childTnLst>
                              <p:par>
                                <p:cTn id="253" presetID="22" presetClass="entr" presetSubtype="4" fill="hold" grpId="0" nodeType="clickEffect">
                                  <p:stCondLst>
                                    <p:cond delay="0"/>
                                  </p:stCondLst>
                                  <p:childTnLst>
                                    <p:set>
                                      <p:cBhvr>
                                        <p:cTn id="254" dur="1" fill="hold">
                                          <p:stCondLst>
                                            <p:cond delay="0"/>
                                          </p:stCondLst>
                                        </p:cTn>
                                        <p:tgtEl>
                                          <p:spTgt spid="15423"/>
                                        </p:tgtEl>
                                        <p:attrNameLst>
                                          <p:attrName>style.visibility</p:attrName>
                                        </p:attrNameLst>
                                      </p:cBhvr>
                                      <p:to>
                                        <p:strVal val="visible"/>
                                      </p:to>
                                    </p:set>
                                    <p:animEffect transition="in" filter="wipe(down)">
                                      <p:cBhvr>
                                        <p:cTn id="255" dur="500"/>
                                        <p:tgtEl>
                                          <p:spTgt spid="15423"/>
                                        </p:tgtEl>
                                      </p:cBhvr>
                                    </p:animEffect>
                                  </p:childTnLst>
                                </p:cTn>
                              </p:par>
                            </p:childTnLst>
                          </p:cTn>
                        </p:par>
                      </p:childTnLst>
                    </p:cTn>
                  </p:par>
                  <p:par>
                    <p:cTn id="256" fill="hold">
                      <p:stCondLst>
                        <p:cond delay="indefinite"/>
                      </p:stCondLst>
                      <p:childTnLst>
                        <p:par>
                          <p:cTn id="257" fill="hold">
                            <p:stCondLst>
                              <p:cond delay="0"/>
                            </p:stCondLst>
                            <p:childTnLst>
                              <p:par>
                                <p:cTn id="258" presetID="22" presetClass="entr" presetSubtype="4" fill="hold" grpId="0" nodeType="clickEffect">
                                  <p:stCondLst>
                                    <p:cond delay="0"/>
                                  </p:stCondLst>
                                  <p:childTnLst>
                                    <p:set>
                                      <p:cBhvr>
                                        <p:cTn id="259" dur="1" fill="hold">
                                          <p:stCondLst>
                                            <p:cond delay="0"/>
                                          </p:stCondLst>
                                        </p:cTn>
                                        <p:tgtEl>
                                          <p:spTgt spid="15424"/>
                                        </p:tgtEl>
                                        <p:attrNameLst>
                                          <p:attrName>style.visibility</p:attrName>
                                        </p:attrNameLst>
                                      </p:cBhvr>
                                      <p:to>
                                        <p:strVal val="visible"/>
                                      </p:to>
                                    </p:set>
                                    <p:animEffect transition="in" filter="wipe(down)">
                                      <p:cBhvr>
                                        <p:cTn id="260" dur="500"/>
                                        <p:tgtEl>
                                          <p:spTgt spid="15424"/>
                                        </p:tgtEl>
                                      </p:cBhvr>
                                    </p:animEffect>
                                  </p:childTnLst>
                                </p:cTn>
                              </p:par>
                            </p:childTnLst>
                          </p:cTn>
                        </p:par>
                      </p:childTnLst>
                    </p:cTn>
                  </p:par>
                  <p:par>
                    <p:cTn id="261" fill="hold">
                      <p:stCondLst>
                        <p:cond delay="indefinite"/>
                      </p:stCondLst>
                      <p:childTnLst>
                        <p:par>
                          <p:cTn id="262" fill="hold">
                            <p:stCondLst>
                              <p:cond delay="0"/>
                            </p:stCondLst>
                            <p:childTnLst>
                              <p:par>
                                <p:cTn id="263" presetID="22" presetClass="entr" presetSubtype="2" fill="hold" grpId="0" nodeType="clickEffect">
                                  <p:stCondLst>
                                    <p:cond delay="0"/>
                                  </p:stCondLst>
                                  <p:childTnLst>
                                    <p:set>
                                      <p:cBhvr>
                                        <p:cTn id="264" dur="1" fill="hold">
                                          <p:stCondLst>
                                            <p:cond delay="0"/>
                                          </p:stCondLst>
                                        </p:cTn>
                                        <p:tgtEl>
                                          <p:spTgt spid="15425"/>
                                        </p:tgtEl>
                                        <p:attrNameLst>
                                          <p:attrName>style.visibility</p:attrName>
                                        </p:attrNameLst>
                                      </p:cBhvr>
                                      <p:to>
                                        <p:strVal val="visible"/>
                                      </p:to>
                                    </p:set>
                                    <p:animEffect transition="in" filter="wipe(right)">
                                      <p:cBhvr>
                                        <p:cTn id="265" dur="500"/>
                                        <p:tgtEl>
                                          <p:spTgt spid="15425"/>
                                        </p:tgtEl>
                                      </p:cBhvr>
                                    </p:animEffect>
                                  </p:childTnLst>
                                </p:cTn>
                              </p:par>
                              <p:par>
                                <p:cTn id="266" presetID="22" presetClass="entr" presetSubtype="4" fill="hold" grpId="0" nodeType="withEffect">
                                  <p:stCondLst>
                                    <p:cond delay="0"/>
                                  </p:stCondLst>
                                  <p:childTnLst>
                                    <p:set>
                                      <p:cBhvr>
                                        <p:cTn id="267" dur="1" fill="hold">
                                          <p:stCondLst>
                                            <p:cond delay="0"/>
                                          </p:stCondLst>
                                        </p:cTn>
                                        <p:tgtEl>
                                          <p:spTgt spid="15427"/>
                                        </p:tgtEl>
                                        <p:attrNameLst>
                                          <p:attrName>style.visibility</p:attrName>
                                        </p:attrNameLst>
                                      </p:cBhvr>
                                      <p:to>
                                        <p:strVal val="visible"/>
                                      </p:to>
                                    </p:set>
                                    <p:animEffect transition="in" filter="wipe(down)">
                                      <p:cBhvr>
                                        <p:cTn id="268" dur="500"/>
                                        <p:tgtEl>
                                          <p:spTgt spid="15427"/>
                                        </p:tgtEl>
                                      </p:cBhvr>
                                    </p:animEffect>
                                  </p:childTnLst>
                                </p:cTn>
                              </p:par>
                            </p:childTnLst>
                          </p:cTn>
                        </p:par>
                      </p:childTnLst>
                    </p:cTn>
                  </p:par>
                  <p:par>
                    <p:cTn id="269" fill="hold">
                      <p:stCondLst>
                        <p:cond delay="indefinite"/>
                      </p:stCondLst>
                      <p:childTnLst>
                        <p:par>
                          <p:cTn id="270" fill="hold">
                            <p:stCondLst>
                              <p:cond delay="0"/>
                            </p:stCondLst>
                            <p:childTnLst>
                              <p:par>
                                <p:cTn id="271" presetID="22" presetClass="entr" presetSubtype="4" fill="hold" grpId="0" nodeType="clickEffect">
                                  <p:stCondLst>
                                    <p:cond delay="0"/>
                                  </p:stCondLst>
                                  <p:childTnLst>
                                    <p:set>
                                      <p:cBhvr>
                                        <p:cTn id="272" dur="1" fill="hold">
                                          <p:stCondLst>
                                            <p:cond delay="0"/>
                                          </p:stCondLst>
                                        </p:cTn>
                                        <p:tgtEl>
                                          <p:spTgt spid="15428"/>
                                        </p:tgtEl>
                                        <p:attrNameLst>
                                          <p:attrName>style.visibility</p:attrName>
                                        </p:attrNameLst>
                                      </p:cBhvr>
                                      <p:to>
                                        <p:strVal val="visible"/>
                                      </p:to>
                                    </p:set>
                                    <p:animEffect transition="in" filter="wipe(down)">
                                      <p:cBhvr>
                                        <p:cTn id="273" dur="500"/>
                                        <p:tgtEl>
                                          <p:spTgt spid="15428"/>
                                        </p:tgtEl>
                                      </p:cBhvr>
                                    </p:animEffect>
                                  </p:childTnLst>
                                </p:cTn>
                              </p:par>
                              <p:par>
                                <p:cTn id="274" presetID="22" presetClass="entr" presetSubtype="4" fill="hold" grpId="0" nodeType="withEffect">
                                  <p:stCondLst>
                                    <p:cond delay="0"/>
                                  </p:stCondLst>
                                  <p:childTnLst>
                                    <p:set>
                                      <p:cBhvr>
                                        <p:cTn id="275" dur="1" fill="hold">
                                          <p:stCondLst>
                                            <p:cond delay="0"/>
                                          </p:stCondLst>
                                        </p:cTn>
                                        <p:tgtEl>
                                          <p:spTgt spid="15430"/>
                                        </p:tgtEl>
                                        <p:attrNameLst>
                                          <p:attrName>style.visibility</p:attrName>
                                        </p:attrNameLst>
                                      </p:cBhvr>
                                      <p:to>
                                        <p:strVal val="visible"/>
                                      </p:to>
                                    </p:set>
                                    <p:animEffect transition="in" filter="wipe(down)">
                                      <p:cBhvr>
                                        <p:cTn id="276" dur="500"/>
                                        <p:tgtEl>
                                          <p:spTgt spid="15430"/>
                                        </p:tgtEl>
                                      </p:cBhvr>
                                    </p:animEffect>
                                  </p:childTnLst>
                                </p:cTn>
                              </p:par>
                            </p:childTnLst>
                          </p:cTn>
                        </p:par>
                      </p:childTnLst>
                    </p:cTn>
                  </p:par>
                  <p:par>
                    <p:cTn id="277" fill="hold">
                      <p:stCondLst>
                        <p:cond delay="indefinite"/>
                      </p:stCondLst>
                      <p:childTnLst>
                        <p:par>
                          <p:cTn id="278" fill="hold">
                            <p:stCondLst>
                              <p:cond delay="0"/>
                            </p:stCondLst>
                            <p:childTnLst>
                              <p:par>
                                <p:cTn id="279" presetID="22" presetClass="entr" presetSubtype="4" fill="hold" grpId="0" nodeType="clickEffect">
                                  <p:stCondLst>
                                    <p:cond delay="0"/>
                                  </p:stCondLst>
                                  <p:childTnLst>
                                    <p:set>
                                      <p:cBhvr>
                                        <p:cTn id="280" dur="1" fill="hold">
                                          <p:stCondLst>
                                            <p:cond delay="0"/>
                                          </p:stCondLst>
                                        </p:cTn>
                                        <p:tgtEl>
                                          <p:spTgt spid="15432"/>
                                        </p:tgtEl>
                                        <p:attrNameLst>
                                          <p:attrName>style.visibility</p:attrName>
                                        </p:attrNameLst>
                                      </p:cBhvr>
                                      <p:to>
                                        <p:strVal val="visible"/>
                                      </p:to>
                                    </p:set>
                                    <p:animEffect transition="in" filter="wipe(down)">
                                      <p:cBhvr>
                                        <p:cTn id="281" dur="500"/>
                                        <p:tgtEl>
                                          <p:spTgt spid="15432"/>
                                        </p:tgtEl>
                                      </p:cBhvr>
                                    </p:animEffect>
                                  </p:childTnLst>
                                </p:cTn>
                              </p:par>
                            </p:childTnLst>
                          </p:cTn>
                        </p:par>
                      </p:childTnLst>
                    </p:cTn>
                  </p:par>
                  <p:par>
                    <p:cTn id="282" fill="hold">
                      <p:stCondLst>
                        <p:cond delay="indefinite"/>
                      </p:stCondLst>
                      <p:childTnLst>
                        <p:par>
                          <p:cTn id="283" fill="hold">
                            <p:stCondLst>
                              <p:cond delay="0"/>
                            </p:stCondLst>
                            <p:childTnLst>
                              <p:par>
                                <p:cTn id="284" presetID="22" presetClass="entr" presetSubtype="4" fill="hold" grpId="0" nodeType="clickEffect">
                                  <p:stCondLst>
                                    <p:cond delay="0"/>
                                  </p:stCondLst>
                                  <p:childTnLst>
                                    <p:set>
                                      <p:cBhvr>
                                        <p:cTn id="285" dur="1" fill="hold">
                                          <p:stCondLst>
                                            <p:cond delay="0"/>
                                          </p:stCondLst>
                                        </p:cTn>
                                        <p:tgtEl>
                                          <p:spTgt spid="15433"/>
                                        </p:tgtEl>
                                        <p:attrNameLst>
                                          <p:attrName>style.visibility</p:attrName>
                                        </p:attrNameLst>
                                      </p:cBhvr>
                                      <p:to>
                                        <p:strVal val="visible"/>
                                      </p:to>
                                    </p:set>
                                    <p:animEffect transition="in" filter="wipe(down)">
                                      <p:cBhvr>
                                        <p:cTn id="286" dur="500"/>
                                        <p:tgtEl>
                                          <p:spTgt spid="15433"/>
                                        </p:tgtEl>
                                      </p:cBhvr>
                                    </p:animEffect>
                                  </p:childTnLst>
                                </p:cTn>
                              </p:par>
                            </p:childTnLst>
                          </p:cTn>
                        </p:par>
                      </p:childTnLst>
                    </p:cTn>
                  </p:par>
                  <p:par>
                    <p:cTn id="287" fill="hold">
                      <p:stCondLst>
                        <p:cond delay="indefinite"/>
                      </p:stCondLst>
                      <p:childTnLst>
                        <p:par>
                          <p:cTn id="288" fill="hold">
                            <p:stCondLst>
                              <p:cond delay="0"/>
                            </p:stCondLst>
                            <p:childTnLst>
                              <p:par>
                                <p:cTn id="289" presetID="2" presetClass="entr" presetSubtype="1" fill="hold" grpId="0" nodeType="clickEffect">
                                  <p:stCondLst>
                                    <p:cond delay="0"/>
                                  </p:stCondLst>
                                  <p:childTnLst>
                                    <p:set>
                                      <p:cBhvr>
                                        <p:cTn id="290" dur="1" fill="hold">
                                          <p:stCondLst>
                                            <p:cond delay="0"/>
                                          </p:stCondLst>
                                        </p:cTn>
                                        <p:tgtEl>
                                          <p:spTgt spid="15434"/>
                                        </p:tgtEl>
                                        <p:attrNameLst>
                                          <p:attrName>style.visibility</p:attrName>
                                        </p:attrNameLst>
                                      </p:cBhvr>
                                      <p:to>
                                        <p:strVal val="visible"/>
                                      </p:to>
                                    </p:set>
                                    <p:anim calcmode="lin" valueType="num">
                                      <p:cBhvr additive="base">
                                        <p:cTn id="291" dur="1000" fill="hold"/>
                                        <p:tgtEl>
                                          <p:spTgt spid="15434"/>
                                        </p:tgtEl>
                                        <p:attrNameLst>
                                          <p:attrName>ppt_x</p:attrName>
                                        </p:attrNameLst>
                                      </p:cBhvr>
                                      <p:tavLst>
                                        <p:tav tm="0">
                                          <p:val>
                                            <p:strVal val="#ppt_x"/>
                                          </p:val>
                                        </p:tav>
                                        <p:tav tm="100000">
                                          <p:val>
                                            <p:strVal val="#ppt_x"/>
                                          </p:val>
                                        </p:tav>
                                      </p:tavLst>
                                    </p:anim>
                                    <p:anim calcmode="lin" valueType="num">
                                      <p:cBhvr additive="base">
                                        <p:cTn id="292" dur="1000" fill="hold"/>
                                        <p:tgtEl>
                                          <p:spTgt spid="15434"/>
                                        </p:tgtEl>
                                        <p:attrNameLst>
                                          <p:attrName>ppt_y</p:attrName>
                                        </p:attrNameLst>
                                      </p:cBhvr>
                                      <p:tavLst>
                                        <p:tav tm="0">
                                          <p:val>
                                            <p:strVal val="0-#ppt_h/2"/>
                                          </p:val>
                                        </p:tav>
                                        <p:tav tm="100000">
                                          <p:val>
                                            <p:strVal val="#ppt_y"/>
                                          </p:val>
                                        </p:tav>
                                      </p:tavLst>
                                    </p:anim>
                                  </p:childTnLst>
                                </p:cTn>
                              </p:par>
                            </p:childTnLst>
                          </p:cTn>
                        </p:par>
                      </p:childTnLst>
                    </p:cTn>
                  </p:par>
                  <p:par>
                    <p:cTn id="293" fill="hold">
                      <p:stCondLst>
                        <p:cond delay="indefinite"/>
                      </p:stCondLst>
                      <p:childTnLst>
                        <p:par>
                          <p:cTn id="294" fill="hold">
                            <p:stCondLst>
                              <p:cond delay="0"/>
                            </p:stCondLst>
                            <p:childTnLst>
                              <p:par>
                                <p:cTn id="295" presetID="22" presetClass="entr" presetSubtype="4" fill="hold" grpId="0" nodeType="clickEffect">
                                  <p:stCondLst>
                                    <p:cond delay="0"/>
                                  </p:stCondLst>
                                  <p:childTnLst>
                                    <p:set>
                                      <p:cBhvr>
                                        <p:cTn id="296" dur="1" fill="hold">
                                          <p:stCondLst>
                                            <p:cond delay="0"/>
                                          </p:stCondLst>
                                        </p:cTn>
                                        <p:tgtEl>
                                          <p:spTgt spid="15435"/>
                                        </p:tgtEl>
                                        <p:attrNameLst>
                                          <p:attrName>style.visibility</p:attrName>
                                        </p:attrNameLst>
                                      </p:cBhvr>
                                      <p:to>
                                        <p:strVal val="visible"/>
                                      </p:to>
                                    </p:set>
                                    <p:animEffect transition="in" filter="wipe(down)">
                                      <p:cBhvr>
                                        <p:cTn id="297" dur="500"/>
                                        <p:tgtEl>
                                          <p:spTgt spid="15435"/>
                                        </p:tgtEl>
                                      </p:cBhvr>
                                    </p:animEffect>
                                  </p:childTnLst>
                                </p:cTn>
                              </p:par>
                            </p:childTnLst>
                          </p:cTn>
                        </p:par>
                      </p:childTnLst>
                    </p:cTn>
                  </p:par>
                  <p:par>
                    <p:cTn id="298" fill="hold">
                      <p:stCondLst>
                        <p:cond delay="indefinite"/>
                      </p:stCondLst>
                      <p:childTnLst>
                        <p:par>
                          <p:cTn id="299" fill="hold">
                            <p:stCondLst>
                              <p:cond delay="0"/>
                            </p:stCondLst>
                            <p:childTnLst>
                              <p:par>
                                <p:cTn id="300" presetID="22" presetClass="entr" presetSubtype="1" fill="hold" grpId="0" nodeType="clickEffect">
                                  <p:stCondLst>
                                    <p:cond delay="0"/>
                                  </p:stCondLst>
                                  <p:childTnLst>
                                    <p:set>
                                      <p:cBhvr>
                                        <p:cTn id="301" dur="1" fill="hold">
                                          <p:stCondLst>
                                            <p:cond delay="0"/>
                                          </p:stCondLst>
                                        </p:cTn>
                                        <p:tgtEl>
                                          <p:spTgt spid="15436"/>
                                        </p:tgtEl>
                                        <p:attrNameLst>
                                          <p:attrName>style.visibility</p:attrName>
                                        </p:attrNameLst>
                                      </p:cBhvr>
                                      <p:to>
                                        <p:strVal val="visible"/>
                                      </p:to>
                                    </p:set>
                                    <p:animEffect transition="in" filter="wipe(up)">
                                      <p:cBhvr>
                                        <p:cTn id="302" dur="500"/>
                                        <p:tgtEl>
                                          <p:spTgt spid="15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P spid="15367" grpId="0" animBg="1"/>
      <p:bldP spid="15368" grpId="0"/>
      <p:bldP spid="15369" grpId="0"/>
      <p:bldP spid="15370" grpId="0" animBg="1"/>
      <p:bldP spid="15371" grpId="0" animBg="1"/>
      <p:bldP spid="15372" grpId="0"/>
      <p:bldP spid="15373" grpId="0" animBg="1"/>
      <p:bldP spid="15374" grpId="0"/>
      <p:bldP spid="15375" grpId="0" animBg="1"/>
      <p:bldP spid="15376" grpId="0" animBg="1"/>
      <p:bldP spid="15377" grpId="0"/>
      <p:bldP spid="15378" grpId="0" animBg="1"/>
      <p:bldP spid="15379" grpId="0" animBg="1"/>
      <p:bldP spid="15380" grpId="0"/>
      <p:bldP spid="15381" grpId="0" animBg="1"/>
      <p:bldP spid="15382" grpId="0" animBg="1"/>
      <p:bldP spid="15383" grpId="0"/>
      <p:bldP spid="15384" grpId="0" animBg="1"/>
      <p:bldP spid="15385" grpId="0" animBg="1"/>
      <p:bldP spid="15386" grpId="0" animBg="1"/>
      <p:bldP spid="15387" grpId="0"/>
      <p:bldP spid="15388" grpId="0"/>
      <p:bldP spid="15389" grpId="0" animBg="1"/>
      <p:bldP spid="15390" grpId="0" animBg="1"/>
      <p:bldP spid="15392" grpId="0" animBg="1"/>
      <p:bldP spid="15395" grpId="0" animBg="1"/>
      <p:bldP spid="15396" grpId="0"/>
      <p:bldP spid="15397" grpId="0" animBg="1"/>
      <p:bldP spid="15398" grpId="0"/>
      <p:bldP spid="15399" grpId="0" animBg="1"/>
      <p:bldP spid="15400" grpId="0" animBg="1"/>
      <p:bldP spid="15401" grpId="0" animBg="1"/>
      <p:bldP spid="15402" grpId="0"/>
      <p:bldP spid="15403" grpId="0" animBg="1"/>
      <p:bldP spid="15404" grpId="0"/>
      <p:bldP spid="15405" grpId="0" animBg="1"/>
      <p:bldP spid="15406" grpId="0" animBg="1"/>
      <p:bldP spid="15407" grpId="0" animBg="1"/>
      <p:bldP spid="15408" grpId="0"/>
      <p:bldP spid="15409" grpId="0" animBg="1"/>
      <p:bldP spid="15410" grpId="0" animBg="1"/>
      <p:bldP spid="15411" grpId="0" animBg="1"/>
      <p:bldP spid="15412" grpId="0"/>
      <p:bldP spid="15413" grpId="0" animBg="1"/>
      <p:bldP spid="15419" grpId="0" animBg="1"/>
      <p:bldP spid="15420" grpId="0" animBg="1"/>
      <p:bldP spid="15421" grpId="0" animBg="1"/>
      <p:bldP spid="15422" grpId="0"/>
      <p:bldP spid="15423" grpId="0"/>
      <p:bldP spid="15424" grpId="0" animBg="1"/>
      <p:bldP spid="15425" grpId="0" animBg="1"/>
      <p:bldP spid="15427" grpId="0"/>
      <p:bldP spid="15428" grpId="0" animBg="1"/>
      <p:bldP spid="15430" grpId="0"/>
      <p:bldP spid="15432" grpId="0" animBg="1"/>
      <p:bldP spid="15433" grpId="0" animBg="1"/>
      <p:bldP spid="15434" grpId="0" animBg="1"/>
      <p:bldP spid="15435" grpId="0"/>
      <p:bldP spid="154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0" y="0"/>
            <a:ext cx="9144000" cy="825500"/>
          </a:xfrm>
          <a:prstGeom prst="rect">
            <a:avLst/>
          </a:prstGeom>
          <a:solidFill>
            <a:srgbClr val="FFFF99"/>
          </a:solidFill>
          <a:ln w="9525">
            <a:noFill/>
            <a:miter lim="800000"/>
            <a:headEnd/>
            <a:tailEnd/>
          </a:ln>
          <a:effectLst/>
        </p:spPr>
        <p:txBody>
          <a:bodyPr>
            <a:spAutoFit/>
          </a:bodyPr>
          <a:lstStyle/>
          <a:p>
            <a:pPr>
              <a:spcBef>
                <a:spcPct val="50000"/>
              </a:spcBef>
            </a:pPr>
            <a:r>
              <a:rPr lang="en-US" sz="1600" b="1"/>
              <a:t>Q6. The top view of a 75mm long line CD measures 50 mm. C is 50 mm in front of the VP &amp; 15mm below the HP. D is 15 mm in front of the VP &amp; is above the HP. Draw the FV of CD &amp; find its inclinations with the HP and the VP. Show also its traces.</a:t>
            </a:r>
          </a:p>
        </p:txBody>
      </p:sp>
      <p:sp>
        <p:nvSpPr>
          <p:cNvPr id="16389" name="Line 5"/>
          <p:cNvSpPr>
            <a:spLocks noChangeShapeType="1"/>
          </p:cNvSpPr>
          <p:nvPr/>
        </p:nvSpPr>
        <p:spPr bwMode="auto">
          <a:xfrm>
            <a:off x="390525" y="4057650"/>
            <a:ext cx="6057900" cy="0"/>
          </a:xfrm>
          <a:prstGeom prst="line">
            <a:avLst/>
          </a:prstGeom>
          <a:noFill/>
          <a:ln w="9525">
            <a:solidFill>
              <a:schemeClr val="tx1"/>
            </a:solidFill>
            <a:round/>
            <a:headEnd/>
            <a:tailEnd/>
          </a:ln>
          <a:effectLst/>
        </p:spPr>
        <p:txBody>
          <a:bodyPr/>
          <a:lstStyle/>
          <a:p>
            <a:endParaRPr lang="en-US"/>
          </a:p>
        </p:txBody>
      </p:sp>
      <p:sp>
        <p:nvSpPr>
          <p:cNvPr id="16390" name="Text Box 6"/>
          <p:cNvSpPr txBox="1">
            <a:spLocks noChangeArrowheads="1"/>
          </p:cNvSpPr>
          <p:nvPr/>
        </p:nvSpPr>
        <p:spPr bwMode="auto">
          <a:xfrm>
            <a:off x="0" y="3810000"/>
            <a:ext cx="542925" cy="366713"/>
          </a:xfrm>
          <a:prstGeom prst="rect">
            <a:avLst/>
          </a:prstGeom>
          <a:noFill/>
          <a:ln w="9525">
            <a:noFill/>
            <a:miter lim="800000"/>
            <a:headEnd/>
            <a:tailEnd/>
          </a:ln>
          <a:effectLst/>
        </p:spPr>
        <p:txBody>
          <a:bodyPr>
            <a:spAutoFit/>
          </a:bodyPr>
          <a:lstStyle/>
          <a:p>
            <a:pPr>
              <a:spcBef>
                <a:spcPct val="50000"/>
              </a:spcBef>
            </a:pPr>
            <a:r>
              <a:rPr lang="en-US"/>
              <a:t>X</a:t>
            </a:r>
          </a:p>
        </p:txBody>
      </p:sp>
      <p:sp>
        <p:nvSpPr>
          <p:cNvPr id="16391" name="Text Box 7"/>
          <p:cNvSpPr txBox="1">
            <a:spLocks noChangeArrowheads="1"/>
          </p:cNvSpPr>
          <p:nvPr/>
        </p:nvSpPr>
        <p:spPr bwMode="auto">
          <a:xfrm>
            <a:off x="6448425" y="3873500"/>
            <a:ext cx="485775" cy="366713"/>
          </a:xfrm>
          <a:prstGeom prst="rect">
            <a:avLst/>
          </a:prstGeom>
          <a:noFill/>
          <a:ln w="9525">
            <a:noFill/>
            <a:miter lim="800000"/>
            <a:headEnd/>
            <a:tailEnd/>
          </a:ln>
          <a:effectLst/>
        </p:spPr>
        <p:txBody>
          <a:bodyPr>
            <a:spAutoFit/>
          </a:bodyPr>
          <a:lstStyle/>
          <a:p>
            <a:pPr>
              <a:spcBef>
                <a:spcPct val="50000"/>
              </a:spcBef>
            </a:pPr>
            <a:r>
              <a:rPr lang="en-US"/>
              <a:t>Y</a:t>
            </a:r>
          </a:p>
        </p:txBody>
      </p:sp>
      <p:sp>
        <p:nvSpPr>
          <p:cNvPr id="16392" name="Line 8"/>
          <p:cNvSpPr>
            <a:spLocks noChangeShapeType="1"/>
          </p:cNvSpPr>
          <p:nvPr/>
        </p:nvSpPr>
        <p:spPr bwMode="auto">
          <a:xfrm>
            <a:off x="1397000" y="4057650"/>
            <a:ext cx="0" cy="53975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6393" name="Line 9"/>
          <p:cNvSpPr>
            <a:spLocks noChangeShapeType="1"/>
          </p:cNvSpPr>
          <p:nvPr/>
        </p:nvSpPr>
        <p:spPr bwMode="auto">
          <a:xfrm>
            <a:off x="1397000" y="4597400"/>
            <a:ext cx="722313" cy="0"/>
          </a:xfrm>
          <a:prstGeom prst="line">
            <a:avLst/>
          </a:prstGeom>
          <a:noFill/>
          <a:ln w="9525">
            <a:solidFill>
              <a:schemeClr val="tx1"/>
            </a:solidFill>
            <a:round/>
            <a:headEnd/>
            <a:tailEnd/>
          </a:ln>
          <a:effectLst/>
        </p:spPr>
        <p:txBody>
          <a:bodyPr/>
          <a:lstStyle/>
          <a:p>
            <a:endParaRPr lang="en-US"/>
          </a:p>
        </p:txBody>
      </p:sp>
      <p:sp>
        <p:nvSpPr>
          <p:cNvPr id="16394" name="Text Box 10"/>
          <p:cNvSpPr txBox="1">
            <a:spLocks noChangeArrowheads="1"/>
          </p:cNvSpPr>
          <p:nvPr/>
        </p:nvSpPr>
        <p:spPr bwMode="auto">
          <a:xfrm rot="16200000">
            <a:off x="1415257" y="4083843"/>
            <a:ext cx="660400" cy="366713"/>
          </a:xfrm>
          <a:prstGeom prst="rect">
            <a:avLst/>
          </a:prstGeom>
          <a:noFill/>
          <a:ln w="9525">
            <a:noFill/>
            <a:miter lim="800000"/>
            <a:headEnd/>
            <a:tailEnd/>
          </a:ln>
          <a:effectLst/>
        </p:spPr>
        <p:txBody>
          <a:bodyPr>
            <a:spAutoFit/>
          </a:bodyPr>
          <a:lstStyle/>
          <a:p>
            <a:pPr>
              <a:spcBef>
                <a:spcPct val="50000"/>
              </a:spcBef>
            </a:pPr>
            <a:r>
              <a:rPr lang="en-US"/>
              <a:t>15</a:t>
            </a:r>
          </a:p>
        </p:txBody>
      </p:sp>
      <p:sp>
        <p:nvSpPr>
          <p:cNvPr id="16395" name="Line 11"/>
          <p:cNvSpPr>
            <a:spLocks noChangeShapeType="1"/>
          </p:cNvSpPr>
          <p:nvPr/>
        </p:nvSpPr>
        <p:spPr bwMode="auto">
          <a:xfrm>
            <a:off x="809625" y="4057650"/>
            <a:ext cx="0" cy="1800225"/>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6396" name="Text Box 12"/>
          <p:cNvSpPr txBox="1">
            <a:spLocks noChangeArrowheads="1"/>
          </p:cNvSpPr>
          <p:nvPr/>
        </p:nvSpPr>
        <p:spPr bwMode="auto">
          <a:xfrm rot="16200000">
            <a:off x="211932" y="4744243"/>
            <a:ext cx="660400" cy="366713"/>
          </a:xfrm>
          <a:prstGeom prst="rect">
            <a:avLst/>
          </a:prstGeom>
          <a:noFill/>
          <a:ln w="9525">
            <a:noFill/>
            <a:miter lim="800000"/>
            <a:headEnd/>
            <a:tailEnd/>
          </a:ln>
          <a:effectLst/>
        </p:spPr>
        <p:txBody>
          <a:bodyPr>
            <a:spAutoFit/>
          </a:bodyPr>
          <a:lstStyle/>
          <a:p>
            <a:pPr>
              <a:spcBef>
                <a:spcPct val="50000"/>
              </a:spcBef>
            </a:pPr>
            <a:r>
              <a:rPr lang="en-US"/>
              <a:t>50</a:t>
            </a:r>
          </a:p>
        </p:txBody>
      </p:sp>
      <p:sp>
        <p:nvSpPr>
          <p:cNvPr id="16397" name="Text Box 13"/>
          <p:cNvSpPr txBox="1">
            <a:spLocks noChangeArrowheads="1"/>
          </p:cNvSpPr>
          <p:nvPr/>
        </p:nvSpPr>
        <p:spPr bwMode="auto">
          <a:xfrm>
            <a:off x="114300" y="923925"/>
            <a:ext cx="3403600" cy="1049338"/>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rPr>
              <a:t>Given,</a:t>
            </a:r>
          </a:p>
          <a:p>
            <a:pPr>
              <a:spcBef>
                <a:spcPct val="50000"/>
              </a:spcBef>
            </a:pPr>
            <a:r>
              <a:rPr lang="en-US" sz="1400" b="1">
                <a:solidFill>
                  <a:schemeClr val="accent2"/>
                </a:solidFill>
                <a:cs typeface="Arial" charset="0"/>
              </a:rPr>
              <a:t>TL = 75 mm, FV =50 mm,                     C is 15mm ↓ HP &amp; 50 mm → VP,         D is 15 mm → VP</a:t>
            </a:r>
          </a:p>
        </p:txBody>
      </p:sp>
      <p:sp>
        <p:nvSpPr>
          <p:cNvPr id="16398" name="Text Box 14"/>
          <p:cNvSpPr txBox="1">
            <a:spLocks noChangeArrowheads="1"/>
          </p:cNvSpPr>
          <p:nvPr/>
        </p:nvSpPr>
        <p:spPr bwMode="auto">
          <a:xfrm>
            <a:off x="3827463" y="923925"/>
            <a:ext cx="3403600" cy="623888"/>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rPr>
              <a:t>To draw,</a:t>
            </a:r>
          </a:p>
          <a:p>
            <a:pPr>
              <a:spcBef>
                <a:spcPct val="50000"/>
              </a:spcBef>
            </a:pPr>
            <a:r>
              <a:rPr lang="en-US" sz="1400" b="1">
                <a:solidFill>
                  <a:schemeClr val="accent2"/>
                </a:solidFill>
                <a:cs typeface="Arial" charset="0"/>
              </a:rPr>
              <a:t>FV &amp; to find </a:t>
            </a:r>
            <a:r>
              <a:rPr lang="el-GR" sz="1400" b="1">
                <a:solidFill>
                  <a:schemeClr val="accent2"/>
                </a:solidFill>
                <a:cs typeface="Arial" charset="0"/>
              </a:rPr>
              <a:t>θ</a:t>
            </a:r>
            <a:r>
              <a:rPr lang="en-US" sz="1400" b="1">
                <a:solidFill>
                  <a:schemeClr val="accent2"/>
                </a:solidFill>
                <a:cs typeface="Arial" charset="0"/>
              </a:rPr>
              <a:t> &amp; Ø</a:t>
            </a:r>
          </a:p>
        </p:txBody>
      </p:sp>
      <p:sp>
        <p:nvSpPr>
          <p:cNvPr id="16399" name="Oval 15"/>
          <p:cNvSpPr>
            <a:spLocks noChangeArrowheads="1"/>
          </p:cNvSpPr>
          <p:nvPr/>
        </p:nvSpPr>
        <p:spPr bwMode="auto">
          <a:xfrm>
            <a:off x="1979613" y="4683125"/>
            <a:ext cx="46037" cy="46038"/>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6400" name="Line 16"/>
          <p:cNvSpPr>
            <a:spLocks noChangeShapeType="1"/>
          </p:cNvSpPr>
          <p:nvPr/>
        </p:nvSpPr>
        <p:spPr bwMode="auto">
          <a:xfrm>
            <a:off x="1046163" y="5857875"/>
            <a:ext cx="1073150" cy="0"/>
          </a:xfrm>
          <a:prstGeom prst="line">
            <a:avLst/>
          </a:prstGeom>
          <a:noFill/>
          <a:ln w="9525">
            <a:solidFill>
              <a:schemeClr val="tx1"/>
            </a:solidFill>
            <a:round/>
            <a:headEnd/>
            <a:tailEnd/>
          </a:ln>
          <a:effectLst/>
        </p:spPr>
        <p:txBody>
          <a:bodyPr/>
          <a:lstStyle/>
          <a:p>
            <a:endParaRPr lang="en-US"/>
          </a:p>
        </p:txBody>
      </p:sp>
      <p:sp>
        <p:nvSpPr>
          <p:cNvPr id="16401" name="Oval 17"/>
          <p:cNvSpPr>
            <a:spLocks noChangeArrowheads="1"/>
          </p:cNvSpPr>
          <p:nvPr/>
        </p:nvSpPr>
        <p:spPr bwMode="auto">
          <a:xfrm>
            <a:off x="2003425" y="5880100"/>
            <a:ext cx="46038" cy="46038"/>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6402" name="Text Box 18"/>
          <p:cNvSpPr txBox="1">
            <a:spLocks noChangeArrowheads="1"/>
          </p:cNvSpPr>
          <p:nvPr/>
        </p:nvSpPr>
        <p:spPr bwMode="auto">
          <a:xfrm>
            <a:off x="1397000" y="4772025"/>
            <a:ext cx="414338" cy="304800"/>
          </a:xfrm>
          <a:prstGeom prst="rect">
            <a:avLst/>
          </a:prstGeom>
          <a:noFill/>
          <a:ln w="9525">
            <a:noFill/>
            <a:miter lim="800000"/>
            <a:headEnd/>
            <a:tailEnd/>
          </a:ln>
          <a:effectLst/>
        </p:spPr>
        <p:txBody>
          <a:bodyPr>
            <a:spAutoFit/>
          </a:bodyPr>
          <a:lstStyle/>
          <a:p>
            <a:pPr>
              <a:spcBef>
                <a:spcPct val="50000"/>
              </a:spcBef>
            </a:pPr>
            <a:r>
              <a:rPr lang="en-US" sz="1400"/>
              <a:t>c’</a:t>
            </a:r>
          </a:p>
        </p:txBody>
      </p:sp>
      <p:sp>
        <p:nvSpPr>
          <p:cNvPr id="16403" name="Text Box 19"/>
          <p:cNvSpPr txBox="1">
            <a:spLocks noChangeArrowheads="1"/>
          </p:cNvSpPr>
          <p:nvPr/>
        </p:nvSpPr>
        <p:spPr bwMode="auto">
          <a:xfrm>
            <a:off x="1333500" y="6069013"/>
            <a:ext cx="414338" cy="304800"/>
          </a:xfrm>
          <a:prstGeom prst="rect">
            <a:avLst/>
          </a:prstGeom>
          <a:noFill/>
          <a:ln w="9525">
            <a:noFill/>
            <a:miter lim="800000"/>
            <a:headEnd/>
            <a:tailEnd/>
          </a:ln>
          <a:effectLst/>
        </p:spPr>
        <p:txBody>
          <a:bodyPr>
            <a:spAutoFit/>
          </a:bodyPr>
          <a:lstStyle/>
          <a:p>
            <a:pPr>
              <a:spcBef>
                <a:spcPct val="50000"/>
              </a:spcBef>
            </a:pPr>
            <a:r>
              <a:rPr lang="en-US" sz="1400"/>
              <a:t>c</a:t>
            </a:r>
          </a:p>
        </p:txBody>
      </p:sp>
      <p:sp>
        <p:nvSpPr>
          <p:cNvPr id="16404" name="Line 20"/>
          <p:cNvSpPr>
            <a:spLocks noChangeShapeType="1"/>
          </p:cNvSpPr>
          <p:nvPr/>
        </p:nvSpPr>
        <p:spPr bwMode="auto">
          <a:xfrm>
            <a:off x="2120900" y="4057650"/>
            <a:ext cx="0" cy="1885950"/>
          </a:xfrm>
          <a:prstGeom prst="line">
            <a:avLst/>
          </a:prstGeom>
          <a:noFill/>
          <a:ln w="9525">
            <a:solidFill>
              <a:schemeClr val="bg2"/>
            </a:solidFill>
            <a:round/>
            <a:headEnd/>
            <a:tailEnd/>
          </a:ln>
          <a:effectLst/>
        </p:spPr>
        <p:txBody>
          <a:bodyPr/>
          <a:lstStyle/>
          <a:p>
            <a:endParaRPr lang="en-US"/>
          </a:p>
        </p:txBody>
      </p:sp>
      <p:sp>
        <p:nvSpPr>
          <p:cNvPr id="16405" name="Line 21"/>
          <p:cNvSpPr>
            <a:spLocks noChangeShapeType="1"/>
          </p:cNvSpPr>
          <p:nvPr/>
        </p:nvSpPr>
        <p:spPr bwMode="auto">
          <a:xfrm>
            <a:off x="2120900" y="4597400"/>
            <a:ext cx="3467100" cy="0"/>
          </a:xfrm>
          <a:prstGeom prst="line">
            <a:avLst/>
          </a:prstGeom>
          <a:noFill/>
          <a:ln w="9525">
            <a:solidFill>
              <a:schemeClr val="tx1"/>
            </a:solidFill>
            <a:prstDash val="lgDashDotDot"/>
            <a:round/>
            <a:headEnd/>
            <a:tailEnd/>
          </a:ln>
          <a:effectLst/>
        </p:spPr>
        <p:txBody>
          <a:bodyPr/>
          <a:lstStyle/>
          <a:p>
            <a:endParaRPr lang="en-US"/>
          </a:p>
        </p:txBody>
      </p:sp>
      <p:sp>
        <p:nvSpPr>
          <p:cNvPr id="16406" name="Text Box 22"/>
          <p:cNvSpPr txBox="1">
            <a:spLocks noChangeArrowheads="1"/>
          </p:cNvSpPr>
          <p:nvPr/>
        </p:nvSpPr>
        <p:spPr bwMode="auto">
          <a:xfrm>
            <a:off x="5067300" y="4772025"/>
            <a:ext cx="1047750" cy="304800"/>
          </a:xfrm>
          <a:prstGeom prst="rect">
            <a:avLst/>
          </a:prstGeom>
          <a:noFill/>
          <a:ln w="9525">
            <a:noFill/>
            <a:miter lim="800000"/>
            <a:headEnd/>
            <a:tailEnd/>
          </a:ln>
          <a:effectLst/>
        </p:spPr>
        <p:txBody>
          <a:bodyPr>
            <a:spAutoFit/>
          </a:bodyPr>
          <a:lstStyle/>
          <a:p>
            <a:pPr>
              <a:spcBef>
                <a:spcPct val="50000"/>
              </a:spcBef>
            </a:pPr>
            <a:r>
              <a:rPr lang="en-US" sz="1400">
                <a:solidFill>
                  <a:schemeClr val="accent2"/>
                </a:solidFill>
              </a:rPr>
              <a:t>Locus of D</a:t>
            </a:r>
          </a:p>
        </p:txBody>
      </p:sp>
      <p:sp>
        <p:nvSpPr>
          <p:cNvPr id="16407" name="Arc 23"/>
          <p:cNvSpPr>
            <a:spLocks/>
          </p:cNvSpPr>
          <p:nvPr/>
        </p:nvSpPr>
        <p:spPr bwMode="auto">
          <a:xfrm>
            <a:off x="2120900" y="4405313"/>
            <a:ext cx="1403350" cy="1452562"/>
          </a:xfrm>
          <a:custGeom>
            <a:avLst/>
            <a:gdLst>
              <a:gd name="G0" fmla="+- 0 0 0"/>
              <a:gd name="G1" fmla="+- 17429 0 0"/>
              <a:gd name="G2" fmla="+- 21600 0 0"/>
              <a:gd name="T0" fmla="*/ 12758 w 16840"/>
              <a:gd name="T1" fmla="*/ 0 h 17429"/>
              <a:gd name="T2" fmla="*/ 16840 w 16840"/>
              <a:gd name="T3" fmla="*/ 3903 h 17429"/>
              <a:gd name="T4" fmla="*/ 0 w 16840"/>
              <a:gd name="T5" fmla="*/ 17429 h 17429"/>
            </a:gdLst>
            <a:ahLst/>
            <a:cxnLst>
              <a:cxn ang="0">
                <a:pos x="T0" y="T1"/>
              </a:cxn>
              <a:cxn ang="0">
                <a:pos x="T2" y="T3"/>
              </a:cxn>
              <a:cxn ang="0">
                <a:pos x="T4" y="T5"/>
              </a:cxn>
            </a:cxnLst>
            <a:rect l="0" t="0" r="r" b="b"/>
            <a:pathLst>
              <a:path w="16840" h="17429" fill="none" extrusionOk="0">
                <a:moveTo>
                  <a:pt x="12758" y="-1"/>
                </a:moveTo>
                <a:cubicBezTo>
                  <a:pt x="14283" y="1116"/>
                  <a:pt x="15656" y="2428"/>
                  <a:pt x="16840" y="3902"/>
                </a:cubicBezTo>
              </a:path>
              <a:path w="16840" h="17429" stroke="0" extrusionOk="0">
                <a:moveTo>
                  <a:pt x="12758" y="-1"/>
                </a:moveTo>
                <a:cubicBezTo>
                  <a:pt x="14283" y="1116"/>
                  <a:pt x="15656" y="2428"/>
                  <a:pt x="16840" y="3902"/>
                </a:cubicBezTo>
                <a:lnTo>
                  <a:pt x="0" y="17429"/>
                </a:lnTo>
                <a:close/>
              </a:path>
            </a:pathLst>
          </a:custGeom>
          <a:noFill/>
          <a:ln w="9525">
            <a:solidFill>
              <a:srgbClr val="FF0000"/>
            </a:solidFill>
            <a:round/>
            <a:headEnd/>
            <a:tailEnd/>
          </a:ln>
          <a:effectLst/>
        </p:spPr>
        <p:txBody>
          <a:bodyPr wrap="none" anchor="ctr"/>
          <a:lstStyle/>
          <a:p>
            <a:endParaRPr lang="en-US"/>
          </a:p>
        </p:txBody>
      </p:sp>
      <p:sp>
        <p:nvSpPr>
          <p:cNvPr id="16408" name="Text Box 24"/>
          <p:cNvSpPr txBox="1">
            <a:spLocks noChangeArrowheads="1"/>
          </p:cNvSpPr>
          <p:nvPr/>
        </p:nvSpPr>
        <p:spPr bwMode="auto">
          <a:xfrm>
            <a:off x="285750" y="2211388"/>
            <a:ext cx="2533650" cy="517525"/>
          </a:xfrm>
          <a:prstGeom prst="rect">
            <a:avLst/>
          </a:prstGeom>
          <a:noFill/>
          <a:ln w="9525">
            <a:noFill/>
            <a:miter lim="800000"/>
            <a:headEnd/>
            <a:tailEnd/>
          </a:ln>
          <a:effectLst/>
        </p:spPr>
        <p:txBody>
          <a:bodyPr>
            <a:spAutoFit/>
          </a:bodyPr>
          <a:lstStyle/>
          <a:p>
            <a:pPr>
              <a:spcBef>
                <a:spcPct val="50000"/>
              </a:spcBef>
            </a:pPr>
            <a:r>
              <a:rPr lang="en-US" sz="1400">
                <a:solidFill>
                  <a:srgbClr val="00FF00"/>
                </a:solidFill>
              </a:rPr>
              <a:t>Hint 1: Cut anarc of 50 mm from c on locus of D</a:t>
            </a:r>
          </a:p>
        </p:txBody>
      </p:sp>
      <p:sp>
        <p:nvSpPr>
          <p:cNvPr id="16409" name="Oval 25"/>
          <p:cNvSpPr>
            <a:spLocks noChangeArrowheads="1"/>
          </p:cNvSpPr>
          <p:nvPr/>
        </p:nvSpPr>
        <p:spPr bwMode="auto">
          <a:xfrm>
            <a:off x="3062288" y="4405313"/>
            <a:ext cx="46037" cy="46037"/>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6410" name="Text Box 26"/>
          <p:cNvSpPr txBox="1">
            <a:spLocks noChangeArrowheads="1"/>
          </p:cNvSpPr>
          <p:nvPr/>
        </p:nvSpPr>
        <p:spPr bwMode="auto">
          <a:xfrm>
            <a:off x="2693988" y="4683125"/>
            <a:ext cx="414337" cy="304800"/>
          </a:xfrm>
          <a:prstGeom prst="rect">
            <a:avLst/>
          </a:prstGeom>
          <a:noFill/>
          <a:ln w="9525">
            <a:noFill/>
            <a:miter lim="800000"/>
            <a:headEnd/>
            <a:tailEnd/>
          </a:ln>
          <a:effectLst/>
        </p:spPr>
        <p:txBody>
          <a:bodyPr>
            <a:spAutoFit/>
          </a:bodyPr>
          <a:lstStyle/>
          <a:p>
            <a:pPr>
              <a:spcBef>
                <a:spcPct val="50000"/>
              </a:spcBef>
            </a:pPr>
            <a:r>
              <a:rPr lang="en-US" sz="1400"/>
              <a:t>d</a:t>
            </a:r>
          </a:p>
        </p:txBody>
      </p:sp>
      <p:sp>
        <p:nvSpPr>
          <p:cNvPr id="16411" name="Line 27"/>
          <p:cNvSpPr>
            <a:spLocks noChangeShapeType="1"/>
          </p:cNvSpPr>
          <p:nvPr/>
        </p:nvSpPr>
        <p:spPr bwMode="auto">
          <a:xfrm rot="18960000">
            <a:off x="1865313" y="5232400"/>
            <a:ext cx="1800225" cy="0"/>
          </a:xfrm>
          <a:prstGeom prst="line">
            <a:avLst/>
          </a:prstGeom>
          <a:noFill/>
          <a:ln w="9525">
            <a:solidFill>
              <a:schemeClr val="tx1"/>
            </a:solidFill>
            <a:round/>
            <a:headEnd/>
            <a:tailEnd/>
          </a:ln>
          <a:effectLst/>
        </p:spPr>
        <p:txBody>
          <a:bodyPr/>
          <a:lstStyle/>
          <a:p>
            <a:endParaRPr lang="en-US"/>
          </a:p>
        </p:txBody>
      </p:sp>
      <p:sp>
        <p:nvSpPr>
          <p:cNvPr id="16412" name="Text Box 28"/>
          <p:cNvSpPr txBox="1">
            <a:spLocks noChangeArrowheads="1"/>
          </p:cNvSpPr>
          <p:nvPr/>
        </p:nvSpPr>
        <p:spPr bwMode="auto">
          <a:xfrm>
            <a:off x="130175" y="2728913"/>
            <a:ext cx="2533650" cy="517525"/>
          </a:xfrm>
          <a:prstGeom prst="rect">
            <a:avLst/>
          </a:prstGeom>
          <a:noFill/>
          <a:ln w="9525">
            <a:noFill/>
            <a:miter lim="800000"/>
            <a:headEnd/>
            <a:tailEnd/>
          </a:ln>
          <a:effectLst/>
        </p:spPr>
        <p:txBody>
          <a:bodyPr>
            <a:spAutoFit/>
          </a:bodyPr>
          <a:lstStyle/>
          <a:p>
            <a:pPr>
              <a:spcBef>
                <a:spcPct val="50000"/>
              </a:spcBef>
            </a:pPr>
            <a:r>
              <a:rPr lang="en-US" sz="1400">
                <a:solidFill>
                  <a:srgbClr val="00FF00"/>
                </a:solidFill>
              </a:rPr>
              <a:t>Hint 2: Make TV (cd), // to XY so that FV will give TL</a:t>
            </a:r>
          </a:p>
        </p:txBody>
      </p:sp>
      <p:sp>
        <p:nvSpPr>
          <p:cNvPr id="16413" name="Line 29"/>
          <p:cNvSpPr>
            <a:spLocks noChangeShapeType="1"/>
          </p:cNvSpPr>
          <p:nvPr/>
        </p:nvSpPr>
        <p:spPr bwMode="auto">
          <a:xfrm>
            <a:off x="2111375" y="5857875"/>
            <a:ext cx="3467100" cy="0"/>
          </a:xfrm>
          <a:prstGeom prst="line">
            <a:avLst/>
          </a:prstGeom>
          <a:noFill/>
          <a:ln w="9525">
            <a:solidFill>
              <a:schemeClr val="tx1"/>
            </a:solidFill>
            <a:prstDash val="lgDashDotDot"/>
            <a:round/>
            <a:headEnd/>
            <a:tailEnd/>
          </a:ln>
          <a:effectLst/>
        </p:spPr>
        <p:txBody>
          <a:bodyPr/>
          <a:lstStyle/>
          <a:p>
            <a:endParaRPr lang="en-US"/>
          </a:p>
        </p:txBody>
      </p:sp>
      <p:sp>
        <p:nvSpPr>
          <p:cNvPr id="16414" name="Arc 30"/>
          <p:cNvSpPr>
            <a:spLocks/>
          </p:cNvSpPr>
          <p:nvPr/>
        </p:nvSpPr>
        <p:spPr bwMode="auto">
          <a:xfrm>
            <a:off x="2119313" y="4403725"/>
            <a:ext cx="1800225" cy="1452563"/>
          </a:xfrm>
          <a:custGeom>
            <a:avLst/>
            <a:gdLst>
              <a:gd name="G0" fmla="+- 0 0 0"/>
              <a:gd name="G1" fmla="+- 17429 0 0"/>
              <a:gd name="G2" fmla="+- 21600 0 0"/>
              <a:gd name="T0" fmla="*/ 12758 w 21600"/>
              <a:gd name="T1" fmla="*/ 0 h 17429"/>
              <a:gd name="T2" fmla="*/ 21600 w 21600"/>
              <a:gd name="T3" fmla="*/ 17410 h 17429"/>
              <a:gd name="T4" fmla="*/ 0 w 21600"/>
              <a:gd name="T5" fmla="*/ 17429 h 17429"/>
            </a:gdLst>
            <a:ahLst/>
            <a:cxnLst>
              <a:cxn ang="0">
                <a:pos x="T0" y="T1"/>
              </a:cxn>
              <a:cxn ang="0">
                <a:pos x="T2" y="T3"/>
              </a:cxn>
              <a:cxn ang="0">
                <a:pos x="T4" y="T5"/>
              </a:cxn>
            </a:cxnLst>
            <a:rect l="0" t="0" r="r" b="b"/>
            <a:pathLst>
              <a:path w="21600" h="17429" fill="none" extrusionOk="0">
                <a:moveTo>
                  <a:pt x="12758" y="-1"/>
                </a:moveTo>
                <a:cubicBezTo>
                  <a:pt x="18310" y="4063"/>
                  <a:pt x="21593" y="10529"/>
                  <a:pt x="21599" y="17410"/>
                </a:cubicBezTo>
              </a:path>
              <a:path w="21600" h="17429" stroke="0" extrusionOk="0">
                <a:moveTo>
                  <a:pt x="12758" y="-1"/>
                </a:moveTo>
                <a:cubicBezTo>
                  <a:pt x="18310" y="4063"/>
                  <a:pt x="21593" y="10529"/>
                  <a:pt x="21599" y="17410"/>
                </a:cubicBezTo>
                <a:lnTo>
                  <a:pt x="0" y="17429"/>
                </a:lnTo>
                <a:close/>
              </a:path>
            </a:pathLst>
          </a:custGeom>
          <a:noFill/>
          <a:ln w="9525">
            <a:solidFill>
              <a:schemeClr val="bg2"/>
            </a:solidFill>
            <a:round/>
            <a:headEnd/>
            <a:tailEnd/>
          </a:ln>
          <a:effectLst/>
        </p:spPr>
        <p:txBody>
          <a:bodyPr wrap="none" anchor="ctr"/>
          <a:lstStyle/>
          <a:p>
            <a:endParaRPr lang="en-US"/>
          </a:p>
        </p:txBody>
      </p:sp>
      <p:sp>
        <p:nvSpPr>
          <p:cNvPr id="16415" name="Oval 31"/>
          <p:cNvSpPr>
            <a:spLocks noChangeArrowheads="1"/>
          </p:cNvSpPr>
          <p:nvPr/>
        </p:nvSpPr>
        <p:spPr bwMode="auto">
          <a:xfrm>
            <a:off x="3919538" y="5919788"/>
            <a:ext cx="46037" cy="46037"/>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6416" name="Text Box 32"/>
          <p:cNvSpPr txBox="1">
            <a:spLocks noChangeArrowheads="1"/>
          </p:cNvSpPr>
          <p:nvPr/>
        </p:nvSpPr>
        <p:spPr bwMode="auto">
          <a:xfrm>
            <a:off x="3457575" y="5943600"/>
            <a:ext cx="414338" cy="304800"/>
          </a:xfrm>
          <a:prstGeom prst="rect">
            <a:avLst/>
          </a:prstGeom>
          <a:noFill/>
          <a:ln w="9525">
            <a:noFill/>
            <a:miter lim="800000"/>
            <a:headEnd/>
            <a:tailEnd/>
          </a:ln>
          <a:effectLst/>
        </p:spPr>
        <p:txBody>
          <a:bodyPr>
            <a:spAutoFit/>
          </a:bodyPr>
          <a:lstStyle/>
          <a:p>
            <a:pPr>
              <a:spcBef>
                <a:spcPct val="50000"/>
              </a:spcBef>
            </a:pPr>
            <a:r>
              <a:rPr lang="en-US" sz="1400"/>
              <a:t>d</a:t>
            </a:r>
            <a:r>
              <a:rPr lang="en-US" sz="1400" baseline="-25000"/>
              <a:t>1</a:t>
            </a:r>
          </a:p>
        </p:txBody>
      </p:sp>
      <p:sp>
        <p:nvSpPr>
          <p:cNvPr id="16417" name="Line 33"/>
          <p:cNvSpPr>
            <a:spLocks noChangeShapeType="1"/>
          </p:cNvSpPr>
          <p:nvPr/>
        </p:nvSpPr>
        <p:spPr bwMode="auto">
          <a:xfrm flipV="1">
            <a:off x="3919538" y="2562225"/>
            <a:ext cx="0" cy="3295650"/>
          </a:xfrm>
          <a:prstGeom prst="line">
            <a:avLst/>
          </a:prstGeom>
          <a:noFill/>
          <a:ln w="9525">
            <a:solidFill>
              <a:schemeClr val="bg2"/>
            </a:solidFill>
            <a:round/>
            <a:headEnd/>
            <a:tailEnd/>
          </a:ln>
          <a:effectLst/>
        </p:spPr>
        <p:txBody>
          <a:bodyPr/>
          <a:lstStyle/>
          <a:p>
            <a:endParaRPr lang="en-US"/>
          </a:p>
        </p:txBody>
      </p:sp>
      <p:sp>
        <p:nvSpPr>
          <p:cNvPr id="16418" name="Arc 34"/>
          <p:cNvSpPr>
            <a:spLocks/>
          </p:cNvSpPr>
          <p:nvPr/>
        </p:nvSpPr>
        <p:spPr bwMode="auto">
          <a:xfrm>
            <a:off x="2127250" y="2386013"/>
            <a:ext cx="2019300" cy="2197100"/>
          </a:xfrm>
          <a:custGeom>
            <a:avLst/>
            <a:gdLst>
              <a:gd name="G0" fmla="+- 0 0 0"/>
              <a:gd name="G1" fmla="+- 17598 0 0"/>
              <a:gd name="G2" fmla="+- 21600 0 0"/>
              <a:gd name="T0" fmla="*/ 12525 w 16168"/>
              <a:gd name="T1" fmla="*/ 0 h 17598"/>
              <a:gd name="T2" fmla="*/ 16168 w 16168"/>
              <a:gd name="T3" fmla="*/ 3275 h 17598"/>
              <a:gd name="T4" fmla="*/ 0 w 16168"/>
              <a:gd name="T5" fmla="*/ 17598 h 17598"/>
            </a:gdLst>
            <a:ahLst/>
            <a:cxnLst>
              <a:cxn ang="0">
                <a:pos x="T0" y="T1"/>
              </a:cxn>
              <a:cxn ang="0">
                <a:pos x="T2" y="T3"/>
              </a:cxn>
              <a:cxn ang="0">
                <a:pos x="T4" y="T5"/>
              </a:cxn>
            </a:cxnLst>
            <a:rect l="0" t="0" r="r" b="b"/>
            <a:pathLst>
              <a:path w="16168" h="17598" fill="none" extrusionOk="0">
                <a:moveTo>
                  <a:pt x="12524" y="0"/>
                </a:moveTo>
                <a:cubicBezTo>
                  <a:pt x="13859" y="950"/>
                  <a:pt x="15081" y="2048"/>
                  <a:pt x="16168" y="3274"/>
                </a:cubicBezTo>
              </a:path>
              <a:path w="16168" h="17598" stroke="0" extrusionOk="0">
                <a:moveTo>
                  <a:pt x="12524" y="0"/>
                </a:moveTo>
                <a:cubicBezTo>
                  <a:pt x="13859" y="950"/>
                  <a:pt x="15081" y="2048"/>
                  <a:pt x="16168" y="3274"/>
                </a:cubicBezTo>
                <a:lnTo>
                  <a:pt x="0" y="17598"/>
                </a:lnTo>
                <a:close/>
              </a:path>
            </a:pathLst>
          </a:custGeom>
          <a:noFill/>
          <a:ln w="9525">
            <a:solidFill>
              <a:schemeClr val="bg2"/>
            </a:solidFill>
            <a:round/>
            <a:headEnd/>
            <a:tailEnd/>
          </a:ln>
          <a:effectLst/>
        </p:spPr>
        <p:txBody>
          <a:bodyPr wrap="none" anchor="ctr"/>
          <a:lstStyle/>
          <a:p>
            <a:endParaRPr lang="en-US"/>
          </a:p>
        </p:txBody>
      </p:sp>
      <p:sp>
        <p:nvSpPr>
          <p:cNvPr id="16419" name="Text Box 35"/>
          <p:cNvSpPr txBox="1">
            <a:spLocks noChangeArrowheads="1"/>
          </p:cNvSpPr>
          <p:nvPr/>
        </p:nvSpPr>
        <p:spPr bwMode="auto">
          <a:xfrm>
            <a:off x="4054475" y="1752600"/>
            <a:ext cx="517525" cy="304800"/>
          </a:xfrm>
          <a:prstGeom prst="rect">
            <a:avLst/>
          </a:prstGeom>
          <a:noFill/>
          <a:ln w="9525">
            <a:noFill/>
            <a:miter lim="800000"/>
            <a:headEnd/>
            <a:tailEnd/>
          </a:ln>
          <a:effectLst/>
        </p:spPr>
        <p:txBody>
          <a:bodyPr>
            <a:spAutoFit/>
          </a:bodyPr>
          <a:lstStyle/>
          <a:p>
            <a:pPr>
              <a:spcBef>
                <a:spcPct val="50000"/>
              </a:spcBef>
            </a:pPr>
            <a:r>
              <a:rPr lang="en-US" sz="1400"/>
              <a:t>d</a:t>
            </a:r>
            <a:r>
              <a:rPr lang="en-US" sz="1400" baseline="-25000"/>
              <a:t>1</a:t>
            </a:r>
            <a:r>
              <a:rPr lang="en-US" sz="1400"/>
              <a:t>’</a:t>
            </a:r>
          </a:p>
        </p:txBody>
      </p:sp>
      <p:sp>
        <p:nvSpPr>
          <p:cNvPr id="16420" name="Oval 36"/>
          <p:cNvSpPr>
            <a:spLocks noChangeArrowheads="1"/>
          </p:cNvSpPr>
          <p:nvPr/>
        </p:nvSpPr>
        <p:spPr bwMode="auto">
          <a:xfrm>
            <a:off x="3781425" y="1752600"/>
            <a:ext cx="46038" cy="46038"/>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6421" name="Line 37"/>
          <p:cNvSpPr>
            <a:spLocks noChangeShapeType="1"/>
          </p:cNvSpPr>
          <p:nvPr/>
        </p:nvSpPr>
        <p:spPr bwMode="auto">
          <a:xfrm flipH="1">
            <a:off x="2819400" y="2562225"/>
            <a:ext cx="1100138" cy="0"/>
          </a:xfrm>
          <a:prstGeom prst="line">
            <a:avLst/>
          </a:prstGeom>
          <a:noFill/>
          <a:ln w="9525">
            <a:solidFill>
              <a:schemeClr val="tx1"/>
            </a:solidFill>
            <a:prstDash val="lgDashDotDot"/>
            <a:round/>
            <a:headEnd/>
            <a:tailEnd/>
          </a:ln>
          <a:effectLst/>
        </p:spPr>
        <p:txBody>
          <a:bodyPr/>
          <a:lstStyle/>
          <a:p>
            <a:endParaRPr lang="en-US"/>
          </a:p>
        </p:txBody>
      </p:sp>
      <p:sp>
        <p:nvSpPr>
          <p:cNvPr id="16422" name="Line 38"/>
          <p:cNvSpPr>
            <a:spLocks noChangeShapeType="1"/>
          </p:cNvSpPr>
          <p:nvPr/>
        </p:nvSpPr>
        <p:spPr bwMode="auto">
          <a:xfrm flipV="1">
            <a:off x="3403600" y="2562225"/>
            <a:ext cx="0" cy="2035175"/>
          </a:xfrm>
          <a:prstGeom prst="line">
            <a:avLst/>
          </a:prstGeom>
          <a:noFill/>
          <a:ln w="9525">
            <a:solidFill>
              <a:schemeClr val="bg2"/>
            </a:solidFill>
            <a:round/>
            <a:headEnd/>
            <a:tailEnd/>
          </a:ln>
          <a:effectLst/>
        </p:spPr>
        <p:txBody>
          <a:bodyPr/>
          <a:lstStyle/>
          <a:p>
            <a:endParaRPr lang="en-US"/>
          </a:p>
        </p:txBody>
      </p:sp>
      <p:sp>
        <p:nvSpPr>
          <p:cNvPr id="16423" name="Oval 39"/>
          <p:cNvSpPr>
            <a:spLocks noChangeArrowheads="1"/>
          </p:cNvSpPr>
          <p:nvPr/>
        </p:nvSpPr>
        <p:spPr bwMode="auto">
          <a:xfrm>
            <a:off x="3016250" y="1973263"/>
            <a:ext cx="46038" cy="46037"/>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6424" name="Text Box 40"/>
          <p:cNvSpPr txBox="1">
            <a:spLocks noChangeArrowheads="1"/>
          </p:cNvSpPr>
          <p:nvPr/>
        </p:nvSpPr>
        <p:spPr bwMode="auto">
          <a:xfrm>
            <a:off x="2757488" y="2049463"/>
            <a:ext cx="517525" cy="304800"/>
          </a:xfrm>
          <a:prstGeom prst="rect">
            <a:avLst/>
          </a:prstGeom>
          <a:noFill/>
          <a:ln w="9525">
            <a:noFill/>
            <a:miter lim="800000"/>
            <a:headEnd/>
            <a:tailEnd/>
          </a:ln>
          <a:effectLst/>
        </p:spPr>
        <p:txBody>
          <a:bodyPr>
            <a:spAutoFit/>
          </a:bodyPr>
          <a:lstStyle/>
          <a:p>
            <a:pPr>
              <a:spcBef>
                <a:spcPct val="50000"/>
              </a:spcBef>
            </a:pPr>
            <a:r>
              <a:rPr lang="en-US" sz="1400"/>
              <a:t>d’</a:t>
            </a:r>
          </a:p>
        </p:txBody>
      </p:sp>
      <p:sp>
        <p:nvSpPr>
          <p:cNvPr id="16425" name="Line 41"/>
          <p:cNvSpPr>
            <a:spLocks noChangeShapeType="1"/>
          </p:cNvSpPr>
          <p:nvPr/>
        </p:nvSpPr>
        <p:spPr bwMode="auto">
          <a:xfrm flipV="1">
            <a:off x="2119313" y="2562225"/>
            <a:ext cx="1284287" cy="2035175"/>
          </a:xfrm>
          <a:prstGeom prst="line">
            <a:avLst/>
          </a:prstGeom>
          <a:noFill/>
          <a:ln w="9525">
            <a:solidFill>
              <a:schemeClr val="tx1"/>
            </a:solidFill>
            <a:round/>
            <a:headEnd/>
            <a:tailEnd/>
          </a:ln>
          <a:effectLst/>
        </p:spPr>
        <p:txBody>
          <a:bodyPr/>
          <a:lstStyle/>
          <a:p>
            <a:endParaRPr lang="en-US"/>
          </a:p>
        </p:txBody>
      </p:sp>
      <p:sp>
        <p:nvSpPr>
          <p:cNvPr id="16426" name="Line 42"/>
          <p:cNvSpPr>
            <a:spLocks noChangeShapeType="1"/>
          </p:cNvSpPr>
          <p:nvPr/>
        </p:nvSpPr>
        <p:spPr bwMode="auto">
          <a:xfrm flipV="1">
            <a:off x="2120900" y="2562225"/>
            <a:ext cx="1798638" cy="2035175"/>
          </a:xfrm>
          <a:prstGeom prst="line">
            <a:avLst/>
          </a:prstGeom>
          <a:noFill/>
          <a:ln w="9525">
            <a:solidFill>
              <a:srgbClr val="0033CC"/>
            </a:solidFill>
            <a:round/>
            <a:headEnd/>
            <a:tailEnd/>
          </a:ln>
          <a:effectLst/>
        </p:spPr>
        <p:txBody>
          <a:bodyPr/>
          <a:lstStyle/>
          <a:p>
            <a:endParaRPr lang="en-US"/>
          </a:p>
        </p:txBody>
      </p:sp>
      <p:sp>
        <p:nvSpPr>
          <p:cNvPr id="16427" name="Arc 43"/>
          <p:cNvSpPr>
            <a:spLocks/>
          </p:cNvSpPr>
          <p:nvPr/>
        </p:nvSpPr>
        <p:spPr bwMode="auto">
          <a:xfrm>
            <a:off x="2101850" y="4303713"/>
            <a:ext cx="403225" cy="293687"/>
          </a:xfrm>
          <a:custGeom>
            <a:avLst/>
            <a:gdLst>
              <a:gd name="G0" fmla="+- 0 0 0"/>
              <a:gd name="G1" fmla="+- 15485 0 0"/>
              <a:gd name="G2" fmla="+- 21600 0 0"/>
              <a:gd name="T0" fmla="*/ 15059 w 21600"/>
              <a:gd name="T1" fmla="*/ 0 h 15485"/>
              <a:gd name="T2" fmla="*/ 21600 w 21600"/>
              <a:gd name="T3" fmla="*/ 15485 h 15485"/>
              <a:gd name="T4" fmla="*/ 0 w 21600"/>
              <a:gd name="T5" fmla="*/ 15485 h 15485"/>
            </a:gdLst>
            <a:ahLst/>
            <a:cxnLst>
              <a:cxn ang="0">
                <a:pos x="T0" y="T1"/>
              </a:cxn>
              <a:cxn ang="0">
                <a:pos x="T2" y="T3"/>
              </a:cxn>
              <a:cxn ang="0">
                <a:pos x="T4" y="T5"/>
              </a:cxn>
            </a:cxnLst>
            <a:rect l="0" t="0" r="r" b="b"/>
            <a:pathLst>
              <a:path w="21600" h="15485" fill="none" extrusionOk="0">
                <a:moveTo>
                  <a:pt x="15059" y="-1"/>
                </a:moveTo>
                <a:cubicBezTo>
                  <a:pt x="19240" y="4066"/>
                  <a:pt x="21600" y="9651"/>
                  <a:pt x="21600" y="15485"/>
                </a:cubicBezTo>
              </a:path>
              <a:path w="21600" h="15485" stroke="0" extrusionOk="0">
                <a:moveTo>
                  <a:pt x="15059" y="-1"/>
                </a:moveTo>
                <a:cubicBezTo>
                  <a:pt x="19240" y="4066"/>
                  <a:pt x="21600" y="9651"/>
                  <a:pt x="21600" y="15485"/>
                </a:cubicBezTo>
                <a:lnTo>
                  <a:pt x="0" y="15485"/>
                </a:lnTo>
                <a:close/>
              </a:path>
            </a:pathLst>
          </a:custGeom>
          <a:noFill/>
          <a:ln w="9525">
            <a:solidFill>
              <a:srgbClr val="0033CC"/>
            </a:solidFill>
            <a:round/>
            <a:headEnd/>
            <a:tailEnd/>
          </a:ln>
          <a:effectLst/>
        </p:spPr>
        <p:txBody>
          <a:bodyPr wrap="none" anchor="ctr"/>
          <a:lstStyle/>
          <a:p>
            <a:endParaRPr lang="en-US"/>
          </a:p>
        </p:txBody>
      </p:sp>
      <p:sp>
        <p:nvSpPr>
          <p:cNvPr id="16429" name="Text Box 45"/>
          <p:cNvSpPr txBox="1">
            <a:spLocks noChangeArrowheads="1"/>
          </p:cNvSpPr>
          <p:nvPr/>
        </p:nvSpPr>
        <p:spPr bwMode="auto">
          <a:xfrm>
            <a:off x="1985963" y="4835525"/>
            <a:ext cx="708025" cy="304800"/>
          </a:xfrm>
          <a:prstGeom prst="rect">
            <a:avLst/>
          </a:prstGeom>
          <a:noFill/>
          <a:ln w="9525">
            <a:noFill/>
            <a:miter lim="800000"/>
            <a:headEnd/>
            <a:tailEnd/>
          </a:ln>
          <a:effectLst/>
        </p:spPr>
        <p:txBody>
          <a:bodyPr>
            <a:spAutoFit/>
          </a:bodyPr>
          <a:lstStyle/>
          <a:p>
            <a:pPr>
              <a:spcBef>
                <a:spcPct val="50000"/>
              </a:spcBef>
            </a:pPr>
            <a:r>
              <a:rPr lang="en-US" sz="1400">
                <a:solidFill>
                  <a:schemeClr val="accent2"/>
                </a:solidFill>
                <a:cs typeface="Arial" charset="0"/>
              </a:rPr>
              <a:t>Ø=48º</a:t>
            </a:r>
          </a:p>
        </p:txBody>
      </p:sp>
      <p:sp>
        <p:nvSpPr>
          <p:cNvPr id="16430" name="Text Box 46"/>
          <p:cNvSpPr txBox="1">
            <a:spLocks noChangeArrowheads="1"/>
          </p:cNvSpPr>
          <p:nvPr/>
        </p:nvSpPr>
        <p:spPr bwMode="auto">
          <a:xfrm>
            <a:off x="7081838" y="4619625"/>
            <a:ext cx="1338262" cy="304800"/>
          </a:xfrm>
          <a:prstGeom prst="rect">
            <a:avLst/>
          </a:prstGeom>
          <a:noFill/>
          <a:ln w="9525">
            <a:noFill/>
            <a:miter lim="800000"/>
            <a:headEnd/>
            <a:tailEnd/>
          </a:ln>
          <a:effectLst/>
        </p:spPr>
        <p:txBody>
          <a:bodyPr>
            <a:spAutoFit/>
          </a:bodyPr>
          <a:lstStyle/>
          <a:p>
            <a:pPr>
              <a:spcBef>
                <a:spcPct val="50000"/>
              </a:spcBef>
            </a:pPr>
            <a:r>
              <a:rPr lang="en-US" sz="1400">
                <a:solidFill>
                  <a:schemeClr val="accent2"/>
                </a:solidFill>
                <a:cs typeface="Arial" charset="0"/>
              </a:rPr>
              <a:t>Ans: Ø=48º</a:t>
            </a:r>
          </a:p>
        </p:txBody>
      </p:sp>
      <p:sp>
        <p:nvSpPr>
          <p:cNvPr id="16431" name="Arc 47"/>
          <p:cNvSpPr>
            <a:spLocks/>
          </p:cNvSpPr>
          <p:nvPr/>
        </p:nvSpPr>
        <p:spPr bwMode="auto">
          <a:xfrm>
            <a:off x="2120900" y="4435475"/>
            <a:ext cx="2501900" cy="1425575"/>
          </a:xfrm>
          <a:custGeom>
            <a:avLst/>
            <a:gdLst>
              <a:gd name="G0" fmla="+- 0 0 0"/>
              <a:gd name="G1" fmla="+- 11422 0 0"/>
              <a:gd name="G2" fmla="+- 21600 0 0"/>
              <a:gd name="T0" fmla="*/ 18333 w 20032"/>
              <a:gd name="T1" fmla="*/ 0 h 11422"/>
              <a:gd name="T2" fmla="*/ 20032 w 20032"/>
              <a:gd name="T3" fmla="*/ 3343 h 11422"/>
              <a:gd name="T4" fmla="*/ 0 w 20032"/>
              <a:gd name="T5" fmla="*/ 11422 h 11422"/>
            </a:gdLst>
            <a:ahLst/>
            <a:cxnLst>
              <a:cxn ang="0">
                <a:pos x="T0" y="T1"/>
              </a:cxn>
              <a:cxn ang="0">
                <a:pos x="T2" y="T3"/>
              </a:cxn>
              <a:cxn ang="0">
                <a:pos x="T4" y="T5"/>
              </a:cxn>
            </a:cxnLst>
            <a:rect l="0" t="0" r="r" b="b"/>
            <a:pathLst>
              <a:path w="20032" h="11422" fill="none" extrusionOk="0">
                <a:moveTo>
                  <a:pt x="18332" y="0"/>
                </a:moveTo>
                <a:cubicBezTo>
                  <a:pt x="18995" y="1062"/>
                  <a:pt x="19563" y="2181"/>
                  <a:pt x="20032" y="3342"/>
                </a:cubicBezTo>
              </a:path>
              <a:path w="20032" h="11422" stroke="0" extrusionOk="0">
                <a:moveTo>
                  <a:pt x="18332" y="0"/>
                </a:moveTo>
                <a:cubicBezTo>
                  <a:pt x="18995" y="1062"/>
                  <a:pt x="19563" y="2181"/>
                  <a:pt x="20032" y="3342"/>
                </a:cubicBezTo>
                <a:lnTo>
                  <a:pt x="0" y="11422"/>
                </a:lnTo>
                <a:close/>
              </a:path>
            </a:pathLst>
          </a:custGeom>
          <a:noFill/>
          <a:ln w="9525">
            <a:solidFill>
              <a:srgbClr val="FF0000"/>
            </a:solidFill>
            <a:round/>
            <a:headEnd/>
            <a:tailEnd/>
          </a:ln>
          <a:effectLst/>
        </p:spPr>
        <p:txBody>
          <a:bodyPr wrap="none" anchor="ctr"/>
          <a:lstStyle/>
          <a:p>
            <a:endParaRPr lang="en-US"/>
          </a:p>
        </p:txBody>
      </p:sp>
      <p:sp>
        <p:nvSpPr>
          <p:cNvPr id="16432" name="Oval 48"/>
          <p:cNvSpPr>
            <a:spLocks noChangeArrowheads="1"/>
          </p:cNvSpPr>
          <p:nvPr/>
        </p:nvSpPr>
        <p:spPr bwMode="auto">
          <a:xfrm>
            <a:off x="4525963" y="4427538"/>
            <a:ext cx="46037" cy="46037"/>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6433" name="Text Box 49"/>
          <p:cNvSpPr txBox="1">
            <a:spLocks noChangeArrowheads="1"/>
          </p:cNvSpPr>
          <p:nvPr/>
        </p:nvSpPr>
        <p:spPr bwMode="auto">
          <a:xfrm>
            <a:off x="4622800" y="4252913"/>
            <a:ext cx="414338" cy="304800"/>
          </a:xfrm>
          <a:prstGeom prst="rect">
            <a:avLst/>
          </a:prstGeom>
          <a:noFill/>
          <a:ln w="9525">
            <a:noFill/>
            <a:miter lim="800000"/>
            <a:headEnd/>
            <a:tailEnd/>
          </a:ln>
          <a:effectLst/>
        </p:spPr>
        <p:txBody>
          <a:bodyPr>
            <a:spAutoFit/>
          </a:bodyPr>
          <a:lstStyle/>
          <a:p>
            <a:pPr>
              <a:spcBef>
                <a:spcPct val="50000"/>
              </a:spcBef>
            </a:pPr>
            <a:r>
              <a:rPr lang="en-US" sz="1400"/>
              <a:t>d</a:t>
            </a:r>
            <a:r>
              <a:rPr lang="en-US" sz="1400" baseline="-25000"/>
              <a:t>2</a:t>
            </a:r>
          </a:p>
        </p:txBody>
      </p:sp>
      <p:sp>
        <p:nvSpPr>
          <p:cNvPr id="16434" name="Line 50"/>
          <p:cNvSpPr>
            <a:spLocks noChangeShapeType="1"/>
          </p:cNvSpPr>
          <p:nvPr/>
        </p:nvSpPr>
        <p:spPr bwMode="auto">
          <a:xfrm flipV="1">
            <a:off x="2120900" y="4597400"/>
            <a:ext cx="2365375" cy="1258888"/>
          </a:xfrm>
          <a:prstGeom prst="line">
            <a:avLst/>
          </a:prstGeom>
          <a:noFill/>
          <a:ln w="9525">
            <a:solidFill>
              <a:srgbClr val="0033CC"/>
            </a:solidFill>
            <a:round/>
            <a:headEnd/>
            <a:tailEnd/>
          </a:ln>
          <a:effectLst/>
        </p:spPr>
        <p:txBody>
          <a:bodyPr/>
          <a:lstStyle/>
          <a:p>
            <a:endParaRPr lang="en-US"/>
          </a:p>
        </p:txBody>
      </p:sp>
      <p:sp>
        <p:nvSpPr>
          <p:cNvPr id="16436" name="Arc 52"/>
          <p:cNvSpPr>
            <a:spLocks/>
          </p:cNvSpPr>
          <p:nvPr/>
        </p:nvSpPr>
        <p:spPr bwMode="auto">
          <a:xfrm>
            <a:off x="2119313" y="2562225"/>
            <a:ext cx="2371725" cy="2035175"/>
          </a:xfrm>
          <a:custGeom>
            <a:avLst/>
            <a:gdLst>
              <a:gd name="G0" fmla="+- 0 0 0"/>
              <a:gd name="G1" fmla="+- 18154 0 0"/>
              <a:gd name="G2" fmla="+- 21600 0 0"/>
              <a:gd name="T0" fmla="*/ 11704 w 21600"/>
              <a:gd name="T1" fmla="*/ 0 h 18154"/>
              <a:gd name="T2" fmla="*/ 21600 w 21600"/>
              <a:gd name="T3" fmla="*/ 18140 h 18154"/>
              <a:gd name="T4" fmla="*/ 0 w 21600"/>
              <a:gd name="T5" fmla="*/ 18154 h 18154"/>
            </a:gdLst>
            <a:ahLst/>
            <a:cxnLst>
              <a:cxn ang="0">
                <a:pos x="T0" y="T1"/>
              </a:cxn>
              <a:cxn ang="0">
                <a:pos x="T2" y="T3"/>
              </a:cxn>
              <a:cxn ang="0">
                <a:pos x="T4" y="T5"/>
              </a:cxn>
            </a:cxnLst>
            <a:rect l="0" t="0" r="r" b="b"/>
            <a:pathLst>
              <a:path w="21600" h="18154" fill="none" extrusionOk="0">
                <a:moveTo>
                  <a:pt x="11704" y="-1"/>
                </a:moveTo>
                <a:cubicBezTo>
                  <a:pt x="17868" y="3974"/>
                  <a:pt x="21595" y="10805"/>
                  <a:pt x="21599" y="18140"/>
                </a:cubicBezTo>
              </a:path>
              <a:path w="21600" h="18154" stroke="0" extrusionOk="0">
                <a:moveTo>
                  <a:pt x="11704" y="-1"/>
                </a:moveTo>
                <a:cubicBezTo>
                  <a:pt x="17868" y="3974"/>
                  <a:pt x="21595" y="10805"/>
                  <a:pt x="21599" y="18140"/>
                </a:cubicBezTo>
                <a:lnTo>
                  <a:pt x="0" y="18154"/>
                </a:lnTo>
                <a:close/>
              </a:path>
            </a:pathLst>
          </a:custGeom>
          <a:noFill/>
          <a:ln w="9525">
            <a:solidFill>
              <a:schemeClr val="bg2"/>
            </a:solidFill>
            <a:round/>
            <a:headEnd/>
            <a:tailEnd/>
          </a:ln>
          <a:effectLst/>
        </p:spPr>
        <p:txBody>
          <a:bodyPr wrap="none" anchor="ctr"/>
          <a:lstStyle/>
          <a:p>
            <a:endParaRPr lang="en-US"/>
          </a:p>
        </p:txBody>
      </p:sp>
      <p:sp>
        <p:nvSpPr>
          <p:cNvPr id="16437" name="Text Box 53"/>
          <p:cNvSpPr txBox="1">
            <a:spLocks noChangeArrowheads="1"/>
          </p:cNvSpPr>
          <p:nvPr/>
        </p:nvSpPr>
        <p:spPr bwMode="auto">
          <a:xfrm rot="-2560479">
            <a:off x="2416175" y="4987925"/>
            <a:ext cx="600075" cy="366713"/>
          </a:xfrm>
          <a:prstGeom prst="rect">
            <a:avLst/>
          </a:prstGeom>
          <a:noFill/>
          <a:ln w="9525">
            <a:noFill/>
            <a:miter lim="800000"/>
            <a:headEnd/>
            <a:tailEnd/>
          </a:ln>
          <a:effectLst/>
        </p:spPr>
        <p:txBody>
          <a:bodyPr>
            <a:spAutoFit/>
          </a:bodyPr>
          <a:lstStyle/>
          <a:p>
            <a:pPr>
              <a:spcBef>
                <a:spcPct val="50000"/>
              </a:spcBef>
            </a:pPr>
            <a:r>
              <a:rPr lang="en-US"/>
              <a:t>50</a:t>
            </a:r>
          </a:p>
        </p:txBody>
      </p:sp>
      <p:sp>
        <p:nvSpPr>
          <p:cNvPr id="16438" name="Text Box 54"/>
          <p:cNvSpPr txBox="1">
            <a:spLocks noChangeArrowheads="1"/>
          </p:cNvSpPr>
          <p:nvPr/>
        </p:nvSpPr>
        <p:spPr bwMode="auto">
          <a:xfrm rot="-24548042">
            <a:off x="2899569" y="3390106"/>
            <a:ext cx="600075" cy="366713"/>
          </a:xfrm>
          <a:prstGeom prst="rect">
            <a:avLst/>
          </a:prstGeom>
          <a:noFill/>
          <a:ln w="9525">
            <a:noFill/>
            <a:miter lim="800000"/>
            <a:headEnd/>
            <a:tailEnd/>
          </a:ln>
          <a:effectLst/>
        </p:spPr>
        <p:txBody>
          <a:bodyPr>
            <a:spAutoFit/>
          </a:bodyPr>
          <a:lstStyle/>
          <a:p>
            <a:pPr>
              <a:spcBef>
                <a:spcPct val="50000"/>
              </a:spcBef>
            </a:pPr>
            <a:r>
              <a:rPr lang="en-US">
                <a:solidFill>
                  <a:srgbClr val="0033CC"/>
                </a:solidFill>
              </a:rPr>
              <a:t>75</a:t>
            </a:r>
          </a:p>
        </p:txBody>
      </p:sp>
      <p:sp>
        <p:nvSpPr>
          <p:cNvPr id="16440" name="Arc 56"/>
          <p:cNvSpPr>
            <a:spLocks/>
          </p:cNvSpPr>
          <p:nvPr/>
        </p:nvSpPr>
        <p:spPr bwMode="auto">
          <a:xfrm>
            <a:off x="2354263" y="5567363"/>
            <a:ext cx="403225" cy="293687"/>
          </a:xfrm>
          <a:custGeom>
            <a:avLst/>
            <a:gdLst>
              <a:gd name="G0" fmla="+- 0 0 0"/>
              <a:gd name="G1" fmla="+- 15485 0 0"/>
              <a:gd name="G2" fmla="+- 21600 0 0"/>
              <a:gd name="T0" fmla="*/ 15059 w 21600"/>
              <a:gd name="T1" fmla="*/ 0 h 15485"/>
              <a:gd name="T2" fmla="*/ 21600 w 21600"/>
              <a:gd name="T3" fmla="*/ 15485 h 15485"/>
              <a:gd name="T4" fmla="*/ 0 w 21600"/>
              <a:gd name="T5" fmla="*/ 15485 h 15485"/>
            </a:gdLst>
            <a:ahLst/>
            <a:cxnLst>
              <a:cxn ang="0">
                <a:pos x="T0" y="T1"/>
              </a:cxn>
              <a:cxn ang="0">
                <a:pos x="T2" y="T3"/>
              </a:cxn>
              <a:cxn ang="0">
                <a:pos x="T4" y="T5"/>
              </a:cxn>
            </a:cxnLst>
            <a:rect l="0" t="0" r="r" b="b"/>
            <a:pathLst>
              <a:path w="21600" h="15485" fill="none" extrusionOk="0">
                <a:moveTo>
                  <a:pt x="15059" y="-1"/>
                </a:moveTo>
                <a:cubicBezTo>
                  <a:pt x="19240" y="4066"/>
                  <a:pt x="21600" y="9651"/>
                  <a:pt x="21600" y="15485"/>
                </a:cubicBezTo>
              </a:path>
              <a:path w="21600" h="15485" stroke="0" extrusionOk="0">
                <a:moveTo>
                  <a:pt x="15059" y="-1"/>
                </a:moveTo>
                <a:cubicBezTo>
                  <a:pt x="19240" y="4066"/>
                  <a:pt x="21600" y="9651"/>
                  <a:pt x="21600" y="15485"/>
                </a:cubicBezTo>
                <a:lnTo>
                  <a:pt x="0" y="15485"/>
                </a:lnTo>
                <a:close/>
              </a:path>
            </a:pathLst>
          </a:custGeom>
          <a:noFill/>
          <a:ln w="9525">
            <a:solidFill>
              <a:srgbClr val="0033CC"/>
            </a:solidFill>
            <a:round/>
            <a:headEnd/>
            <a:tailEnd/>
          </a:ln>
          <a:effectLst/>
        </p:spPr>
        <p:txBody>
          <a:bodyPr wrap="none" anchor="ctr"/>
          <a:lstStyle/>
          <a:p>
            <a:endParaRPr lang="en-US"/>
          </a:p>
        </p:txBody>
      </p:sp>
      <p:sp>
        <p:nvSpPr>
          <p:cNvPr id="16441" name="Text Box 57"/>
          <p:cNvSpPr txBox="1">
            <a:spLocks noChangeArrowheads="1"/>
          </p:cNvSpPr>
          <p:nvPr/>
        </p:nvSpPr>
        <p:spPr bwMode="auto">
          <a:xfrm>
            <a:off x="2151063" y="5926138"/>
            <a:ext cx="708025" cy="304800"/>
          </a:xfrm>
          <a:prstGeom prst="rect">
            <a:avLst/>
          </a:prstGeom>
          <a:noFill/>
          <a:ln w="9525">
            <a:noFill/>
            <a:miter lim="800000"/>
            <a:headEnd/>
            <a:tailEnd/>
          </a:ln>
          <a:effectLst/>
        </p:spPr>
        <p:txBody>
          <a:bodyPr>
            <a:spAutoFit/>
          </a:bodyPr>
          <a:lstStyle/>
          <a:p>
            <a:pPr>
              <a:spcBef>
                <a:spcPct val="50000"/>
              </a:spcBef>
            </a:pPr>
            <a:r>
              <a:rPr lang="el-GR" sz="1400">
                <a:solidFill>
                  <a:schemeClr val="accent2"/>
                </a:solidFill>
                <a:cs typeface="Arial" charset="0"/>
              </a:rPr>
              <a:t>θ</a:t>
            </a:r>
            <a:r>
              <a:rPr lang="en-US" sz="1400">
                <a:solidFill>
                  <a:schemeClr val="accent2"/>
                </a:solidFill>
                <a:cs typeface="Arial" charset="0"/>
              </a:rPr>
              <a:t>=28º</a:t>
            </a:r>
          </a:p>
        </p:txBody>
      </p:sp>
      <p:sp>
        <p:nvSpPr>
          <p:cNvPr id="16442" name="Text Box 58"/>
          <p:cNvSpPr txBox="1">
            <a:spLocks noChangeArrowheads="1"/>
          </p:cNvSpPr>
          <p:nvPr/>
        </p:nvSpPr>
        <p:spPr bwMode="auto">
          <a:xfrm>
            <a:off x="7081838" y="4924425"/>
            <a:ext cx="1338262" cy="304800"/>
          </a:xfrm>
          <a:prstGeom prst="rect">
            <a:avLst/>
          </a:prstGeom>
          <a:noFill/>
          <a:ln w="9525">
            <a:noFill/>
            <a:miter lim="800000"/>
            <a:headEnd/>
            <a:tailEnd/>
          </a:ln>
          <a:effectLst/>
        </p:spPr>
        <p:txBody>
          <a:bodyPr>
            <a:spAutoFit/>
          </a:bodyPr>
          <a:lstStyle/>
          <a:p>
            <a:pPr>
              <a:spcBef>
                <a:spcPct val="50000"/>
              </a:spcBef>
            </a:pPr>
            <a:r>
              <a:rPr lang="en-US" sz="1400">
                <a:solidFill>
                  <a:schemeClr val="accent2"/>
                </a:solidFill>
                <a:cs typeface="Arial" charset="0"/>
              </a:rPr>
              <a:t>Ans: </a:t>
            </a:r>
            <a:r>
              <a:rPr lang="el-GR" sz="1400">
                <a:solidFill>
                  <a:schemeClr val="accent2"/>
                </a:solidFill>
                <a:cs typeface="Arial" charset="0"/>
              </a:rPr>
              <a:t>θ</a:t>
            </a:r>
            <a:r>
              <a:rPr lang="en-US" sz="1400">
                <a:solidFill>
                  <a:schemeClr val="accent2"/>
                </a:solidFill>
                <a:cs typeface="Arial" charset="0"/>
              </a:rPr>
              <a:t>=28º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397"/>
                                        </p:tgtEl>
                                        <p:attrNameLst>
                                          <p:attrName>style.visibility</p:attrName>
                                        </p:attrNameLst>
                                      </p:cBhvr>
                                      <p:to>
                                        <p:strVal val="visible"/>
                                      </p:to>
                                    </p:set>
                                    <p:animEffect transition="in" filter="wipe(up)">
                                      <p:cBhvr>
                                        <p:cTn id="7" dur="500"/>
                                        <p:tgtEl>
                                          <p:spTgt spid="1639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398"/>
                                        </p:tgtEl>
                                        <p:attrNameLst>
                                          <p:attrName>style.visibility</p:attrName>
                                        </p:attrNameLst>
                                      </p:cBhvr>
                                      <p:to>
                                        <p:strVal val="visible"/>
                                      </p:to>
                                    </p:set>
                                    <p:animEffect transition="in" filter="wipe(up)">
                                      <p:cBhvr>
                                        <p:cTn id="12" dur="500"/>
                                        <p:tgtEl>
                                          <p:spTgt spid="1639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9"/>
                                        </p:tgtEl>
                                        <p:attrNameLst>
                                          <p:attrName>style.visibility</p:attrName>
                                        </p:attrNameLst>
                                      </p:cBhvr>
                                      <p:to>
                                        <p:strVal val="visible"/>
                                      </p:to>
                                    </p:set>
                                    <p:animEffect transition="in" filter="wipe(left)">
                                      <p:cBhvr>
                                        <p:cTn id="17" dur="500"/>
                                        <p:tgtEl>
                                          <p:spTgt spid="1638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6390"/>
                                        </p:tgtEl>
                                        <p:attrNameLst>
                                          <p:attrName>style.visibility</p:attrName>
                                        </p:attrNameLst>
                                      </p:cBhvr>
                                      <p:to>
                                        <p:strVal val="visible"/>
                                      </p:to>
                                    </p:set>
                                    <p:animEffect transition="in" filter="wipe(down)">
                                      <p:cBhvr>
                                        <p:cTn id="22" dur="500"/>
                                        <p:tgtEl>
                                          <p:spTgt spid="16390"/>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6391"/>
                                        </p:tgtEl>
                                        <p:attrNameLst>
                                          <p:attrName>style.visibility</p:attrName>
                                        </p:attrNameLst>
                                      </p:cBhvr>
                                      <p:to>
                                        <p:strVal val="visible"/>
                                      </p:to>
                                    </p:set>
                                    <p:animEffect transition="in" filter="wipe(down)">
                                      <p:cBhvr>
                                        <p:cTn id="25" dur="500"/>
                                        <p:tgtEl>
                                          <p:spTgt spid="1639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6392"/>
                                        </p:tgtEl>
                                        <p:attrNameLst>
                                          <p:attrName>style.visibility</p:attrName>
                                        </p:attrNameLst>
                                      </p:cBhvr>
                                      <p:to>
                                        <p:strVal val="visible"/>
                                      </p:to>
                                    </p:set>
                                    <p:animEffect transition="in" filter="wipe(down)">
                                      <p:cBhvr>
                                        <p:cTn id="30" dur="500"/>
                                        <p:tgtEl>
                                          <p:spTgt spid="16392"/>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6394"/>
                                        </p:tgtEl>
                                        <p:attrNameLst>
                                          <p:attrName>style.visibility</p:attrName>
                                        </p:attrNameLst>
                                      </p:cBhvr>
                                      <p:to>
                                        <p:strVal val="visible"/>
                                      </p:to>
                                    </p:set>
                                    <p:animEffect transition="in" filter="wipe(down)">
                                      <p:cBhvr>
                                        <p:cTn id="33" dur="500"/>
                                        <p:tgtEl>
                                          <p:spTgt spid="1639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6393"/>
                                        </p:tgtEl>
                                        <p:attrNameLst>
                                          <p:attrName>style.visibility</p:attrName>
                                        </p:attrNameLst>
                                      </p:cBhvr>
                                      <p:to>
                                        <p:strVal val="visible"/>
                                      </p:to>
                                    </p:set>
                                    <p:animEffect transition="in" filter="wipe(left)">
                                      <p:cBhvr>
                                        <p:cTn id="38" dur="500"/>
                                        <p:tgtEl>
                                          <p:spTgt spid="1639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6399"/>
                                        </p:tgtEl>
                                        <p:attrNameLst>
                                          <p:attrName>style.visibility</p:attrName>
                                        </p:attrNameLst>
                                      </p:cBhvr>
                                      <p:to>
                                        <p:strVal val="visible"/>
                                      </p:to>
                                    </p:set>
                                    <p:animEffect transition="in" filter="wipe(down)">
                                      <p:cBhvr>
                                        <p:cTn id="43" dur="500"/>
                                        <p:tgtEl>
                                          <p:spTgt spid="1639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6402"/>
                                        </p:tgtEl>
                                        <p:attrNameLst>
                                          <p:attrName>style.visibility</p:attrName>
                                        </p:attrNameLst>
                                      </p:cBhvr>
                                      <p:to>
                                        <p:strVal val="visible"/>
                                      </p:to>
                                    </p:set>
                                    <p:animEffect transition="in" filter="wipe(down)">
                                      <p:cBhvr>
                                        <p:cTn id="48" dur="500"/>
                                        <p:tgtEl>
                                          <p:spTgt spid="1640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16404"/>
                                        </p:tgtEl>
                                        <p:attrNameLst>
                                          <p:attrName>style.visibility</p:attrName>
                                        </p:attrNameLst>
                                      </p:cBhvr>
                                      <p:to>
                                        <p:strVal val="visible"/>
                                      </p:to>
                                    </p:set>
                                    <p:animEffect transition="in" filter="wipe(up)">
                                      <p:cBhvr>
                                        <p:cTn id="53" dur="500"/>
                                        <p:tgtEl>
                                          <p:spTgt spid="1640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6395"/>
                                        </p:tgtEl>
                                        <p:attrNameLst>
                                          <p:attrName>style.visibility</p:attrName>
                                        </p:attrNameLst>
                                      </p:cBhvr>
                                      <p:to>
                                        <p:strVal val="visible"/>
                                      </p:to>
                                    </p:set>
                                    <p:animEffect transition="in" filter="wipe(down)">
                                      <p:cBhvr>
                                        <p:cTn id="58" dur="500"/>
                                        <p:tgtEl>
                                          <p:spTgt spid="16395"/>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16396"/>
                                        </p:tgtEl>
                                        <p:attrNameLst>
                                          <p:attrName>style.visibility</p:attrName>
                                        </p:attrNameLst>
                                      </p:cBhvr>
                                      <p:to>
                                        <p:strVal val="visible"/>
                                      </p:to>
                                    </p:set>
                                    <p:animEffect transition="in" filter="wipe(down)">
                                      <p:cBhvr>
                                        <p:cTn id="61" dur="500"/>
                                        <p:tgtEl>
                                          <p:spTgt spid="16396"/>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16400"/>
                                        </p:tgtEl>
                                        <p:attrNameLst>
                                          <p:attrName>style.visibility</p:attrName>
                                        </p:attrNameLst>
                                      </p:cBhvr>
                                      <p:to>
                                        <p:strVal val="visible"/>
                                      </p:to>
                                    </p:set>
                                    <p:animEffect transition="in" filter="wipe(left)">
                                      <p:cBhvr>
                                        <p:cTn id="66" dur="500"/>
                                        <p:tgtEl>
                                          <p:spTgt spid="16400"/>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16401"/>
                                        </p:tgtEl>
                                        <p:attrNameLst>
                                          <p:attrName>style.visibility</p:attrName>
                                        </p:attrNameLst>
                                      </p:cBhvr>
                                      <p:to>
                                        <p:strVal val="visible"/>
                                      </p:to>
                                    </p:set>
                                    <p:animEffect transition="in" filter="wipe(down)">
                                      <p:cBhvr>
                                        <p:cTn id="71" dur="500"/>
                                        <p:tgtEl>
                                          <p:spTgt spid="16401"/>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16403"/>
                                        </p:tgtEl>
                                        <p:attrNameLst>
                                          <p:attrName>style.visibility</p:attrName>
                                        </p:attrNameLst>
                                      </p:cBhvr>
                                      <p:to>
                                        <p:strVal val="visible"/>
                                      </p:to>
                                    </p:set>
                                    <p:animEffect transition="in" filter="wipe(down)">
                                      <p:cBhvr>
                                        <p:cTn id="76" dur="500"/>
                                        <p:tgtEl>
                                          <p:spTgt spid="16403"/>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16405"/>
                                        </p:tgtEl>
                                        <p:attrNameLst>
                                          <p:attrName>style.visibility</p:attrName>
                                        </p:attrNameLst>
                                      </p:cBhvr>
                                      <p:to>
                                        <p:strVal val="visible"/>
                                      </p:to>
                                    </p:set>
                                    <p:animEffect transition="in" filter="wipe(left)">
                                      <p:cBhvr>
                                        <p:cTn id="81" dur="500"/>
                                        <p:tgtEl>
                                          <p:spTgt spid="16405"/>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grpId="0" nodeType="clickEffect">
                                  <p:stCondLst>
                                    <p:cond delay="0"/>
                                  </p:stCondLst>
                                  <p:iterate type="lt">
                                    <p:tmPct val="5000"/>
                                  </p:iterate>
                                  <p:childTnLst>
                                    <p:set>
                                      <p:cBhvr>
                                        <p:cTn id="85" dur="1" fill="hold">
                                          <p:stCondLst>
                                            <p:cond delay="0"/>
                                          </p:stCondLst>
                                        </p:cTn>
                                        <p:tgtEl>
                                          <p:spTgt spid="16406"/>
                                        </p:tgtEl>
                                        <p:attrNameLst>
                                          <p:attrName>style.visibility</p:attrName>
                                        </p:attrNameLst>
                                      </p:cBhvr>
                                      <p:to>
                                        <p:strVal val="visible"/>
                                      </p:to>
                                    </p:set>
                                    <p:anim calcmode="lin" valueType="num">
                                      <p:cBhvr>
                                        <p:cTn id="86" dur="1000" fill="hold"/>
                                        <p:tgtEl>
                                          <p:spTgt spid="16406"/>
                                        </p:tgtEl>
                                        <p:attrNameLst>
                                          <p:attrName>ppt_w</p:attrName>
                                        </p:attrNameLst>
                                      </p:cBhvr>
                                      <p:tavLst>
                                        <p:tav tm="0">
                                          <p:val>
                                            <p:fltVal val="0"/>
                                          </p:val>
                                        </p:tav>
                                        <p:tav tm="100000">
                                          <p:val>
                                            <p:strVal val="#ppt_w"/>
                                          </p:val>
                                        </p:tav>
                                      </p:tavLst>
                                    </p:anim>
                                    <p:anim calcmode="lin" valueType="num">
                                      <p:cBhvr>
                                        <p:cTn id="87" dur="1000" fill="hold"/>
                                        <p:tgtEl>
                                          <p:spTgt spid="16406"/>
                                        </p:tgtEl>
                                        <p:attrNameLst>
                                          <p:attrName>ppt_h</p:attrName>
                                        </p:attrNameLst>
                                      </p:cBhvr>
                                      <p:tavLst>
                                        <p:tav tm="0">
                                          <p:val>
                                            <p:fltVal val="0"/>
                                          </p:val>
                                        </p:tav>
                                        <p:tav tm="100000">
                                          <p:val>
                                            <p:strVal val="#ppt_h"/>
                                          </p:val>
                                        </p:tav>
                                      </p:tavLst>
                                    </p:anim>
                                    <p:anim calcmode="lin" valueType="num">
                                      <p:cBhvr>
                                        <p:cTn id="88" dur="1000" fill="hold"/>
                                        <p:tgtEl>
                                          <p:spTgt spid="16406"/>
                                        </p:tgtEl>
                                        <p:attrNameLst>
                                          <p:attrName>style.rotation</p:attrName>
                                        </p:attrNameLst>
                                      </p:cBhvr>
                                      <p:tavLst>
                                        <p:tav tm="0">
                                          <p:val>
                                            <p:fltVal val="90"/>
                                          </p:val>
                                        </p:tav>
                                        <p:tav tm="100000">
                                          <p:val>
                                            <p:fltVal val="0"/>
                                          </p:val>
                                        </p:tav>
                                      </p:tavLst>
                                    </p:anim>
                                    <p:animEffect transition="in" filter="fade">
                                      <p:cBhvr>
                                        <p:cTn id="89" dur="1000"/>
                                        <p:tgtEl>
                                          <p:spTgt spid="16406"/>
                                        </p:tgtEl>
                                      </p:cBhvr>
                                    </p:animEffect>
                                  </p:childTnLst>
                                </p:cTn>
                              </p:par>
                            </p:childTnLst>
                          </p:cTn>
                        </p:par>
                      </p:childTnLst>
                    </p:cTn>
                  </p:par>
                  <p:par>
                    <p:cTn id="90" fill="hold">
                      <p:stCondLst>
                        <p:cond delay="indefinite"/>
                      </p:stCondLst>
                      <p:childTnLst>
                        <p:par>
                          <p:cTn id="91" fill="hold">
                            <p:stCondLst>
                              <p:cond delay="0"/>
                            </p:stCondLst>
                            <p:childTnLst>
                              <p:par>
                                <p:cTn id="92" presetID="31" presetClass="entr" presetSubtype="0" fill="hold" grpId="0" nodeType="clickEffect">
                                  <p:stCondLst>
                                    <p:cond delay="0"/>
                                  </p:stCondLst>
                                  <p:iterate type="lt">
                                    <p:tmPct val="5000"/>
                                  </p:iterate>
                                  <p:childTnLst>
                                    <p:set>
                                      <p:cBhvr>
                                        <p:cTn id="93" dur="1" fill="hold">
                                          <p:stCondLst>
                                            <p:cond delay="0"/>
                                          </p:stCondLst>
                                        </p:cTn>
                                        <p:tgtEl>
                                          <p:spTgt spid="16408"/>
                                        </p:tgtEl>
                                        <p:attrNameLst>
                                          <p:attrName>style.visibility</p:attrName>
                                        </p:attrNameLst>
                                      </p:cBhvr>
                                      <p:to>
                                        <p:strVal val="visible"/>
                                      </p:to>
                                    </p:set>
                                    <p:anim calcmode="lin" valueType="num">
                                      <p:cBhvr>
                                        <p:cTn id="94" dur="1000" fill="hold"/>
                                        <p:tgtEl>
                                          <p:spTgt spid="16408"/>
                                        </p:tgtEl>
                                        <p:attrNameLst>
                                          <p:attrName>ppt_w</p:attrName>
                                        </p:attrNameLst>
                                      </p:cBhvr>
                                      <p:tavLst>
                                        <p:tav tm="0">
                                          <p:val>
                                            <p:fltVal val="0"/>
                                          </p:val>
                                        </p:tav>
                                        <p:tav tm="100000">
                                          <p:val>
                                            <p:strVal val="#ppt_w"/>
                                          </p:val>
                                        </p:tav>
                                      </p:tavLst>
                                    </p:anim>
                                    <p:anim calcmode="lin" valueType="num">
                                      <p:cBhvr>
                                        <p:cTn id="95" dur="1000" fill="hold"/>
                                        <p:tgtEl>
                                          <p:spTgt spid="16408"/>
                                        </p:tgtEl>
                                        <p:attrNameLst>
                                          <p:attrName>ppt_h</p:attrName>
                                        </p:attrNameLst>
                                      </p:cBhvr>
                                      <p:tavLst>
                                        <p:tav tm="0">
                                          <p:val>
                                            <p:fltVal val="0"/>
                                          </p:val>
                                        </p:tav>
                                        <p:tav tm="100000">
                                          <p:val>
                                            <p:strVal val="#ppt_h"/>
                                          </p:val>
                                        </p:tav>
                                      </p:tavLst>
                                    </p:anim>
                                    <p:anim calcmode="lin" valueType="num">
                                      <p:cBhvr>
                                        <p:cTn id="96" dur="1000" fill="hold"/>
                                        <p:tgtEl>
                                          <p:spTgt spid="16408"/>
                                        </p:tgtEl>
                                        <p:attrNameLst>
                                          <p:attrName>style.rotation</p:attrName>
                                        </p:attrNameLst>
                                      </p:cBhvr>
                                      <p:tavLst>
                                        <p:tav tm="0">
                                          <p:val>
                                            <p:fltVal val="90"/>
                                          </p:val>
                                        </p:tav>
                                        <p:tav tm="100000">
                                          <p:val>
                                            <p:fltVal val="0"/>
                                          </p:val>
                                        </p:tav>
                                      </p:tavLst>
                                    </p:anim>
                                    <p:animEffect transition="in" filter="fade">
                                      <p:cBhvr>
                                        <p:cTn id="97" dur="1000"/>
                                        <p:tgtEl>
                                          <p:spTgt spid="16408"/>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16407"/>
                                        </p:tgtEl>
                                        <p:attrNameLst>
                                          <p:attrName>style.visibility</p:attrName>
                                        </p:attrNameLst>
                                      </p:cBhvr>
                                      <p:to>
                                        <p:strVal val="visible"/>
                                      </p:to>
                                    </p:set>
                                    <p:animEffect transition="in" filter="wipe(down)">
                                      <p:cBhvr>
                                        <p:cTn id="102" dur="500"/>
                                        <p:tgtEl>
                                          <p:spTgt spid="16407"/>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16409"/>
                                        </p:tgtEl>
                                        <p:attrNameLst>
                                          <p:attrName>style.visibility</p:attrName>
                                        </p:attrNameLst>
                                      </p:cBhvr>
                                      <p:to>
                                        <p:strVal val="visible"/>
                                      </p:to>
                                    </p:set>
                                    <p:animEffect transition="in" filter="wipe(down)">
                                      <p:cBhvr>
                                        <p:cTn id="107" dur="500"/>
                                        <p:tgtEl>
                                          <p:spTgt spid="16409"/>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16410"/>
                                        </p:tgtEl>
                                        <p:attrNameLst>
                                          <p:attrName>style.visibility</p:attrName>
                                        </p:attrNameLst>
                                      </p:cBhvr>
                                      <p:to>
                                        <p:strVal val="visible"/>
                                      </p:to>
                                    </p:set>
                                    <p:animEffect transition="in" filter="wipe(down)">
                                      <p:cBhvr>
                                        <p:cTn id="112" dur="500"/>
                                        <p:tgtEl>
                                          <p:spTgt spid="16410"/>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16411"/>
                                        </p:tgtEl>
                                        <p:attrNameLst>
                                          <p:attrName>style.visibility</p:attrName>
                                        </p:attrNameLst>
                                      </p:cBhvr>
                                      <p:to>
                                        <p:strVal val="visible"/>
                                      </p:to>
                                    </p:set>
                                    <p:animEffect transition="in" filter="wipe(down)">
                                      <p:cBhvr>
                                        <p:cTn id="117" dur="500"/>
                                        <p:tgtEl>
                                          <p:spTgt spid="16411"/>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16437"/>
                                        </p:tgtEl>
                                        <p:attrNameLst>
                                          <p:attrName>style.visibility</p:attrName>
                                        </p:attrNameLst>
                                      </p:cBhvr>
                                      <p:to>
                                        <p:strVal val="visible"/>
                                      </p:to>
                                    </p:set>
                                    <p:animEffect transition="in" filter="wipe(down)">
                                      <p:cBhvr>
                                        <p:cTn id="122" dur="500"/>
                                        <p:tgtEl>
                                          <p:spTgt spid="16437"/>
                                        </p:tgtEl>
                                      </p:cBhvr>
                                    </p:animEffect>
                                  </p:childTnLst>
                                </p:cTn>
                              </p:par>
                            </p:childTnLst>
                          </p:cTn>
                        </p:par>
                      </p:childTnLst>
                    </p:cTn>
                  </p:par>
                  <p:par>
                    <p:cTn id="123" fill="hold">
                      <p:stCondLst>
                        <p:cond delay="indefinite"/>
                      </p:stCondLst>
                      <p:childTnLst>
                        <p:par>
                          <p:cTn id="124" fill="hold">
                            <p:stCondLst>
                              <p:cond delay="0"/>
                            </p:stCondLst>
                            <p:childTnLst>
                              <p:par>
                                <p:cTn id="125" presetID="31" presetClass="entr" presetSubtype="0" fill="hold" grpId="0" nodeType="clickEffect">
                                  <p:stCondLst>
                                    <p:cond delay="0"/>
                                  </p:stCondLst>
                                  <p:iterate type="lt">
                                    <p:tmPct val="5000"/>
                                  </p:iterate>
                                  <p:childTnLst>
                                    <p:set>
                                      <p:cBhvr>
                                        <p:cTn id="126" dur="1" fill="hold">
                                          <p:stCondLst>
                                            <p:cond delay="0"/>
                                          </p:stCondLst>
                                        </p:cTn>
                                        <p:tgtEl>
                                          <p:spTgt spid="16412"/>
                                        </p:tgtEl>
                                        <p:attrNameLst>
                                          <p:attrName>style.visibility</p:attrName>
                                        </p:attrNameLst>
                                      </p:cBhvr>
                                      <p:to>
                                        <p:strVal val="visible"/>
                                      </p:to>
                                    </p:set>
                                    <p:anim calcmode="lin" valueType="num">
                                      <p:cBhvr>
                                        <p:cTn id="127" dur="1000" fill="hold"/>
                                        <p:tgtEl>
                                          <p:spTgt spid="16412"/>
                                        </p:tgtEl>
                                        <p:attrNameLst>
                                          <p:attrName>ppt_w</p:attrName>
                                        </p:attrNameLst>
                                      </p:cBhvr>
                                      <p:tavLst>
                                        <p:tav tm="0">
                                          <p:val>
                                            <p:fltVal val="0"/>
                                          </p:val>
                                        </p:tav>
                                        <p:tav tm="100000">
                                          <p:val>
                                            <p:strVal val="#ppt_w"/>
                                          </p:val>
                                        </p:tav>
                                      </p:tavLst>
                                    </p:anim>
                                    <p:anim calcmode="lin" valueType="num">
                                      <p:cBhvr>
                                        <p:cTn id="128" dur="1000" fill="hold"/>
                                        <p:tgtEl>
                                          <p:spTgt spid="16412"/>
                                        </p:tgtEl>
                                        <p:attrNameLst>
                                          <p:attrName>ppt_h</p:attrName>
                                        </p:attrNameLst>
                                      </p:cBhvr>
                                      <p:tavLst>
                                        <p:tav tm="0">
                                          <p:val>
                                            <p:fltVal val="0"/>
                                          </p:val>
                                        </p:tav>
                                        <p:tav tm="100000">
                                          <p:val>
                                            <p:strVal val="#ppt_h"/>
                                          </p:val>
                                        </p:tav>
                                      </p:tavLst>
                                    </p:anim>
                                    <p:anim calcmode="lin" valueType="num">
                                      <p:cBhvr>
                                        <p:cTn id="129" dur="1000" fill="hold"/>
                                        <p:tgtEl>
                                          <p:spTgt spid="16412"/>
                                        </p:tgtEl>
                                        <p:attrNameLst>
                                          <p:attrName>style.rotation</p:attrName>
                                        </p:attrNameLst>
                                      </p:cBhvr>
                                      <p:tavLst>
                                        <p:tav tm="0">
                                          <p:val>
                                            <p:fltVal val="90"/>
                                          </p:val>
                                        </p:tav>
                                        <p:tav tm="100000">
                                          <p:val>
                                            <p:fltVal val="0"/>
                                          </p:val>
                                        </p:tav>
                                      </p:tavLst>
                                    </p:anim>
                                    <p:animEffect transition="in" filter="fade">
                                      <p:cBhvr>
                                        <p:cTn id="130" dur="1000"/>
                                        <p:tgtEl>
                                          <p:spTgt spid="16412"/>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8" fill="hold" grpId="0" nodeType="clickEffect">
                                  <p:stCondLst>
                                    <p:cond delay="0"/>
                                  </p:stCondLst>
                                  <p:childTnLst>
                                    <p:set>
                                      <p:cBhvr>
                                        <p:cTn id="134" dur="1" fill="hold">
                                          <p:stCondLst>
                                            <p:cond delay="0"/>
                                          </p:stCondLst>
                                        </p:cTn>
                                        <p:tgtEl>
                                          <p:spTgt spid="16413"/>
                                        </p:tgtEl>
                                        <p:attrNameLst>
                                          <p:attrName>style.visibility</p:attrName>
                                        </p:attrNameLst>
                                      </p:cBhvr>
                                      <p:to>
                                        <p:strVal val="visible"/>
                                      </p:to>
                                    </p:set>
                                    <p:animEffect transition="in" filter="wipe(left)">
                                      <p:cBhvr>
                                        <p:cTn id="135" dur="500"/>
                                        <p:tgtEl>
                                          <p:spTgt spid="16413"/>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1" fill="hold" grpId="0" nodeType="clickEffect">
                                  <p:stCondLst>
                                    <p:cond delay="0"/>
                                  </p:stCondLst>
                                  <p:childTnLst>
                                    <p:set>
                                      <p:cBhvr>
                                        <p:cTn id="139" dur="1" fill="hold">
                                          <p:stCondLst>
                                            <p:cond delay="0"/>
                                          </p:stCondLst>
                                        </p:cTn>
                                        <p:tgtEl>
                                          <p:spTgt spid="16414"/>
                                        </p:tgtEl>
                                        <p:attrNameLst>
                                          <p:attrName>style.visibility</p:attrName>
                                        </p:attrNameLst>
                                      </p:cBhvr>
                                      <p:to>
                                        <p:strVal val="visible"/>
                                      </p:to>
                                    </p:set>
                                    <p:animEffect transition="in" filter="wipe(up)">
                                      <p:cBhvr>
                                        <p:cTn id="140" dur="500"/>
                                        <p:tgtEl>
                                          <p:spTgt spid="16414"/>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4" fill="hold" grpId="0" nodeType="clickEffect">
                                  <p:stCondLst>
                                    <p:cond delay="0"/>
                                  </p:stCondLst>
                                  <p:childTnLst>
                                    <p:set>
                                      <p:cBhvr>
                                        <p:cTn id="144" dur="1" fill="hold">
                                          <p:stCondLst>
                                            <p:cond delay="0"/>
                                          </p:stCondLst>
                                        </p:cTn>
                                        <p:tgtEl>
                                          <p:spTgt spid="16415"/>
                                        </p:tgtEl>
                                        <p:attrNameLst>
                                          <p:attrName>style.visibility</p:attrName>
                                        </p:attrNameLst>
                                      </p:cBhvr>
                                      <p:to>
                                        <p:strVal val="visible"/>
                                      </p:to>
                                    </p:set>
                                    <p:animEffect transition="in" filter="wipe(down)">
                                      <p:cBhvr>
                                        <p:cTn id="145" dur="500"/>
                                        <p:tgtEl>
                                          <p:spTgt spid="16415"/>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4" fill="hold" grpId="0" nodeType="clickEffect">
                                  <p:stCondLst>
                                    <p:cond delay="0"/>
                                  </p:stCondLst>
                                  <p:childTnLst>
                                    <p:set>
                                      <p:cBhvr>
                                        <p:cTn id="149" dur="1" fill="hold">
                                          <p:stCondLst>
                                            <p:cond delay="0"/>
                                          </p:stCondLst>
                                        </p:cTn>
                                        <p:tgtEl>
                                          <p:spTgt spid="16416"/>
                                        </p:tgtEl>
                                        <p:attrNameLst>
                                          <p:attrName>style.visibility</p:attrName>
                                        </p:attrNameLst>
                                      </p:cBhvr>
                                      <p:to>
                                        <p:strVal val="visible"/>
                                      </p:to>
                                    </p:set>
                                    <p:animEffect transition="in" filter="wipe(down)">
                                      <p:cBhvr>
                                        <p:cTn id="150" dur="500"/>
                                        <p:tgtEl>
                                          <p:spTgt spid="16416"/>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4" fill="hold" grpId="0" nodeType="clickEffect">
                                  <p:stCondLst>
                                    <p:cond delay="0"/>
                                  </p:stCondLst>
                                  <p:childTnLst>
                                    <p:set>
                                      <p:cBhvr>
                                        <p:cTn id="154" dur="1" fill="hold">
                                          <p:stCondLst>
                                            <p:cond delay="0"/>
                                          </p:stCondLst>
                                        </p:cTn>
                                        <p:tgtEl>
                                          <p:spTgt spid="16417"/>
                                        </p:tgtEl>
                                        <p:attrNameLst>
                                          <p:attrName>style.visibility</p:attrName>
                                        </p:attrNameLst>
                                      </p:cBhvr>
                                      <p:to>
                                        <p:strVal val="visible"/>
                                      </p:to>
                                    </p:set>
                                    <p:animEffect transition="in" filter="wipe(down)">
                                      <p:cBhvr>
                                        <p:cTn id="155" dur="500"/>
                                        <p:tgtEl>
                                          <p:spTgt spid="16417"/>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4" fill="hold" grpId="0" nodeType="clickEffect">
                                  <p:stCondLst>
                                    <p:cond delay="0"/>
                                  </p:stCondLst>
                                  <p:childTnLst>
                                    <p:set>
                                      <p:cBhvr>
                                        <p:cTn id="159" dur="1" fill="hold">
                                          <p:stCondLst>
                                            <p:cond delay="0"/>
                                          </p:stCondLst>
                                        </p:cTn>
                                        <p:tgtEl>
                                          <p:spTgt spid="16418"/>
                                        </p:tgtEl>
                                        <p:attrNameLst>
                                          <p:attrName>style.visibility</p:attrName>
                                        </p:attrNameLst>
                                      </p:cBhvr>
                                      <p:to>
                                        <p:strVal val="visible"/>
                                      </p:to>
                                    </p:set>
                                    <p:animEffect transition="in" filter="wipe(down)">
                                      <p:cBhvr>
                                        <p:cTn id="160" dur="500"/>
                                        <p:tgtEl>
                                          <p:spTgt spid="16418"/>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4" fill="hold" grpId="0" nodeType="clickEffect">
                                  <p:stCondLst>
                                    <p:cond delay="0"/>
                                  </p:stCondLst>
                                  <p:childTnLst>
                                    <p:set>
                                      <p:cBhvr>
                                        <p:cTn id="164" dur="1" fill="hold">
                                          <p:stCondLst>
                                            <p:cond delay="0"/>
                                          </p:stCondLst>
                                        </p:cTn>
                                        <p:tgtEl>
                                          <p:spTgt spid="16420"/>
                                        </p:tgtEl>
                                        <p:attrNameLst>
                                          <p:attrName>style.visibility</p:attrName>
                                        </p:attrNameLst>
                                      </p:cBhvr>
                                      <p:to>
                                        <p:strVal val="visible"/>
                                      </p:to>
                                    </p:set>
                                    <p:animEffect transition="in" filter="wipe(down)">
                                      <p:cBhvr>
                                        <p:cTn id="165" dur="500"/>
                                        <p:tgtEl>
                                          <p:spTgt spid="16420"/>
                                        </p:tgtEl>
                                      </p:cBhvr>
                                    </p:animEffect>
                                  </p:childTnLst>
                                </p:cTn>
                              </p:par>
                            </p:childTnLst>
                          </p:cTn>
                        </p:par>
                      </p:childTnLst>
                    </p:cTn>
                  </p:par>
                  <p:par>
                    <p:cTn id="166" fill="hold">
                      <p:stCondLst>
                        <p:cond delay="indefinite"/>
                      </p:stCondLst>
                      <p:childTnLst>
                        <p:par>
                          <p:cTn id="167" fill="hold">
                            <p:stCondLst>
                              <p:cond delay="0"/>
                            </p:stCondLst>
                            <p:childTnLst>
                              <p:par>
                                <p:cTn id="168" presetID="22" presetClass="entr" presetSubtype="4" fill="hold" grpId="0" nodeType="clickEffect">
                                  <p:stCondLst>
                                    <p:cond delay="0"/>
                                  </p:stCondLst>
                                  <p:childTnLst>
                                    <p:set>
                                      <p:cBhvr>
                                        <p:cTn id="169" dur="1" fill="hold">
                                          <p:stCondLst>
                                            <p:cond delay="0"/>
                                          </p:stCondLst>
                                        </p:cTn>
                                        <p:tgtEl>
                                          <p:spTgt spid="16419"/>
                                        </p:tgtEl>
                                        <p:attrNameLst>
                                          <p:attrName>style.visibility</p:attrName>
                                        </p:attrNameLst>
                                      </p:cBhvr>
                                      <p:to>
                                        <p:strVal val="visible"/>
                                      </p:to>
                                    </p:set>
                                    <p:animEffect transition="in" filter="wipe(down)">
                                      <p:cBhvr>
                                        <p:cTn id="170" dur="500"/>
                                        <p:tgtEl>
                                          <p:spTgt spid="16419"/>
                                        </p:tgtEl>
                                      </p:cBhvr>
                                    </p:animEffect>
                                  </p:childTnLst>
                                </p:cTn>
                              </p:par>
                            </p:childTnLst>
                          </p:cTn>
                        </p:par>
                      </p:childTnLst>
                    </p:cTn>
                  </p:par>
                  <p:par>
                    <p:cTn id="171" fill="hold">
                      <p:stCondLst>
                        <p:cond delay="indefinite"/>
                      </p:stCondLst>
                      <p:childTnLst>
                        <p:par>
                          <p:cTn id="172" fill="hold">
                            <p:stCondLst>
                              <p:cond delay="0"/>
                            </p:stCondLst>
                            <p:childTnLst>
                              <p:par>
                                <p:cTn id="173" presetID="22" presetClass="entr" presetSubtype="4" fill="hold" grpId="0" nodeType="clickEffect">
                                  <p:stCondLst>
                                    <p:cond delay="0"/>
                                  </p:stCondLst>
                                  <p:childTnLst>
                                    <p:set>
                                      <p:cBhvr>
                                        <p:cTn id="174" dur="1" fill="hold">
                                          <p:stCondLst>
                                            <p:cond delay="0"/>
                                          </p:stCondLst>
                                        </p:cTn>
                                        <p:tgtEl>
                                          <p:spTgt spid="16426"/>
                                        </p:tgtEl>
                                        <p:attrNameLst>
                                          <p:attrName>style.visibility</p:attrName>
                                        </p:attrNameLst>
                                      </p:cBhvr>
                                      <p:to>
                                        <p:strVal val="visible"/>
                                      </p:to>
                                    </p:set>
                                    <p:animEffect transition="in" filter="wipe(down)">
                                      <p:cBhvr>
                                        <p:cTn id="175" dur="500"/>
                                        <p:tgtEl>
                                          <p:spTgt spid="16426"/>
                                        </p:tgtEl>
                                      </p:cBhvr>
                                    </p:animEffect>
                                  </p:childTnLst>
                                </p:cTn>
                              </p:par>
                              <p:par>
                                <p:cTn id="176" presetID="22" presetClass="entr" presetSubtype="4" fill="hold" grpId="0" nodeType="withEffect">
                                  <p:stCondLst>
                                    <p:cond delay="0"/>
                                  </p:stCondLst>
                                  <p:childTnLst>
                                    <p:set>
                                      <p:cBhvr>
                                        <p:cTn id="177" dur="1" fill="hold">
                                          <p:stCondLst>
                                            <p:cond delay="0"/>
                                          </p:stCondLst>
                                        </p:cTn>
                                        <p:tgtEl>
                                          <p:spTgt spid="16438"/>
                                        </p:tgtEl>
                                        <p:attrNameLst>
                                          <p:attrName>style.visibility</p:attrName>
                                        </p:attrNameLst>
                                      </p:cBhvr>
                                      <p:to>
                                        <p:strVal val="visible"/>
                                      </p:to>
                                    </p:set>
                                    <p:animEffect transition="in" filter="wipe(down)">
                                      <p:cBhvr>
                                        <p:cTn id="178" dur="500"/>
                                        <p:tgtEl>
                                          <p:spTgt spid="16438"/>
                                        </p:tgtEl>
                                      </p:cBhvr>
                                    </p:animEffect>
                                  </p:childTnLst>
                                </p:cTn>
                              </p:par>
                            </p:childTnLst>
                          </p:cTn>
                        </p:par>
                      </p:childTnLst>
                    </p:cTn>
                  </p:par>
                  <p:par>
                    <p:cTn id="179" fill="hold">
                      <p:stCondLst>
                        <p:cond delay="indefinite"/>
                      </p:stCondLst>
                      <p:childTnLst>
                        <p:par>
                          <p:cTn id="180" fill="hold">
                            <p:stCondLst>
                              <p:cond delay="0"/>
                            </p:stCondLst>
                            <p:childTnLst>
                              <p:par>
                                <p:cTn id="181" presetID="22" presetClass="entr" presetSubtype="4" fill="hold" grpId="0" nodeType="clickEffect">
                                  <p:stCondLst>
                                    <p:cond delay="0"/>
                                  </p:stCondLst>
                                  <p:childTnLst>
                                    <p:set>
                                      <p:cBhvr>
                                        <p:cTn id="182" dur="1" fill="hold">
                                          <p:stCondLst>
                                            <p:cond delay="0"/>
                                          </p:stCondLst>
                                        </p:cTn>
                                        <p:tgtEl>
                                          <p:spTgt spid="16427"/>
                                        </p:tgtEl>
                                        <p:attrNameLst>
                                          <p:attrName>style.visibility</p:attrName>
                                        </p:attrNameLst>
                                      </p:cBhvr>
                                      <p:to>
                                        <p:strVal val="visible"/>
                                      </p:to>
                                    </p:set>
                                    <p:animEffect transition="in" filter="wipe(down)">
                                      <p:cBhvr>
                                        <p:cTn id="183" dur="500"/>
                                        <p:tgtEl>
                                          <p:spTgt spid="16427"/>
                                        </p:tgtEl>
                                      </p:cBhvr>
                                    </p:animEffect>
                                  </p:childTnLst>
                                </p:cTn>
                              </p:par>
                            </p:childTnLst>
                          </p:cTn>
                        </p:par>
                      </p:childTnLst>
                    </p:cTn>
                  </p:par>
                  <p:par>
                    <p:cTn id="184" fill="hold">
                      <p:stCondLst>
                        <p:cond delay="indefinite"/>
                      </p:stCondLst>
                      <p:childTnLst>
                        <p:par>
                          <p:cTn id="185" fill="hold">
                            <p:stCondLst>
                              <p:cond delay="0"/>
                            </p:stCondLst>
                            <p:childTnLst>
                              <p:par>
                                <p:cTn id="186" presetID="31" presetClass="entr" presetSubtype="0" fill="hold" grpId="0" nodeType="clickEffect">
                                  <p:stCondLst>
                                    <p:cond delay="0"/>
                                  </p:stCondLst>
                                  <p:iterate type="lt">
                                    <p:tmPct val="5000"/>
                                  </p:iterate>
                                  <p:childTnLst>
                                    <p:set>
                                      <p:cBhvr>
                                        <p:cTn id="187" dur="1" fill="hold">
                                          <p:stCondLst>
                                            <p:cond delay="0"/>
                                          </p:stCondLst>
                                        </p:cTn>
                                        <p:tgtEl>
                                          <p:spTgt spid="16429"/>
                                        </p:tgtEl>
                                        <p:attrNameLst>
                                          <p:attrName>style.visibility</p:attrName>
                                        </p:attrNameLst>
                                      </p:cBhvr>
                                      <p:to>
                                        <p:strVal val="visible"/>
                                      </p:to>
                                    </p:set>
                                    <p:anim calcmode="lin" valueType="num">
                                      <p:cBhvr>
                                        <p:cTn id="188" dur="1000" fill="hold"/>
                                        <p:tgtEl>
                                          <p:spTgt spid="16429"/>
                                        </p:tgtEl>
                                        <p:attrNameLst>
                                          <p:attrName>ppt_w</p:attrName>
                                        </p:attrNameLst>
                                      </p:cBhvr>
                                      <p:tavLst>
                                        <p:tav tm="0">
                                          <p:val>
                                            <p:fltVal val="0"/>
                                          </p:val>
                                        </p:tav>
                                        <p:tav tm="100000">
                                          <p:val>
                                            <p:strVal val="#ppt_w"/>
                                          </p:val>
                                        </p:tav>
                                      </p:tavLst>
                                    </p:anim>
                                    <p:anim calcmode="lin" valueType="num">
                                      <p:cBhvr>
                                        <p:cTn id="189" dur="1000" fill="hold"/>
                                        <p:tgtEl>
                                          <p:spTgt spid="16429"/>
                                        </p:tgtEl>
                                        <p:attrNameLst>
                                          <p:attrName>ppt_h</p:attrName>
                                        </p:attrNameLst>
                                      </p:cBhvr>
                                      <p:tavLst>
                                        <p:tav tm="0">
                                          <p:val>
                                            <p:fltVal val="0"/>
                                          </p:val>
                                        </p:tav>
                                        <p:tav tm="100000">
                                          <p:val>
                                            <p:strVal val="#ppt_h"/>
                                          </p:val>
                                        </p:tav>
                                      </p:tavLst>
                                    </p:anim>
                                    <p:anim calcmode="lin" valueType="num">
                                      <p:cBhvr>
                                        <p:cTn id="190" dur="1000" fill="hold"/>
                                        <p:tgtEl>
                                          <p:spTgt spid="16429"/>
                                        </p:tgtEl>
                                        <p:attrNameLst>
                                          <p:attrName>style.rotation</p:attrName>
                                        </p:attrNameLst>
                                      </p:cBhvr>
                                      <p:tavLst>
                                        <p:tav tm="0">
                                          <p:val>
                                            <p:fltVal val="90"/>
                                          </p:val>
                                        </p:tav>
                                        <p:tav tm="100000">
                                          <p:val>
                                            <p:fltVal val="0"/>
                                          </p:val>
                                        </p:tav>
                                      </p:tavLst>
                                    </p:anim>
                                    <p:animEffect transition="in" filter="fade">
                                      <p:cBhvr>
                                        <p:cTn id="191" dur="1000"/>
                                        <p:tgtEl>
                                          <p:spTgt spid="16429"/>
                                        </p:tgtEl>
                                      </p:cBhvr>
                                    </p:animEffect>
                                  </p:childTnLst>
                                </p:cTn>
                              </p:par>
                            </p:childTnLst>
                          </p:cTn>
                        </p:par>
                      </p:childTnLst>
                    </p:cTn>
                  </p:par>
                  <p:par>
                    <p:cTn id="192" fill="hold">
                      <p:stCondLst>
                        <p:cond delay="indefinite"/>
                      </p:stCondLst>
                      <p:childTnLst>
                        <p:par>
                          <p:cTn id="193" fill="hold">
                            <p:stCondLst>
                              <p:cond delay="0"/>
                            </p:stCondLst>
                            <p:childTnLst>
                              <p:par>
                                <p:cTn id="194" presetID="31" presetClass="entr" presetSubtype="0" fill="hold" grpId="0" nodeType="clickEffect">
                                  <p:stCondLst>
                                    <p:cond delay="0"/>
                                  </p:stCondLst>
                                  <p:iterate type="lt">
                                    <p:tmPct val="5000"/>
                                  </p:iterate>
                                  <p:childTnLst>
                                    <p:set>
                                      <p:cBhvr>
                                        <p:cTn id="195" dur="1" fill="hold">
                                          <p:stCondLst>
                                            <p:cond delay="0"/>
                                          </p:stCondLst>
                                        </p:cTn>
                                        <p:tgtEl>
                                          <p:spTgt spid="16430"/>
                                        </p:tgtEl>
                                        <p:attrNameLst>
                                          <p:attrName>style.visibility</p:attrName>
                                        </p:attrNameLst>
                                      </p:cBhvr>
                                      <p:to>
                                        <p:strVal val="visible"/>
                                      </p:to>
                                    </p:set>
                                    <p:anim calcmode="lin" valueType="num">
                                      <p:cBhvr>
                                        <p:cTn id="196" dur="1000" fill="hold"/>
                                        <p:tgtEl>
                                          <p:spTgt spid="16430"/>
                                        </p:tgtEl>
                                        <p:attrNameLst>
                                          <p:attrName>ppt_w</p:attrName>
                                        </p:attrNameLst>
                                      </p:cBhvr>
                                      <p:tavLst>
                                        <p:tav tm="0">
                                          <p:val>
                                            <p:fltVal val="0"/>
                                          </p:val>
                                        </p:tav>
                                        <p:tav tm="100000">
                                          <p:val>
                                            <p:strVal val="#ppt_w"/>
                                          </p:val>
                                        </p:tav>
                                      </p:tavLst>
                                    </p:anim>
                                    <p:anim calcmode="lin" valueType="num">
                                      <p:cBhvr>
                                        <p:cTn id="197" dur="1000" fill="hold"/>
                                        <p:tgtEl>
                                          <p:spTgt spid="16430"/>
                                        </p:tgtEl>
                                        <p:attrNameLst>
                                          <p:attrName>ppt_h</p:attrName>
                                        </p:attrNameLst>
                                      </p:cBhvr>
                                      <p:tavLst>
                                        <p:tav tm="0">
                                          <p:val>
                                            <p:fltVal val="0"/>
                                          </p:val>
                                        </p:tav>
                                        <p:tav tm="100000">
                                          <p:val>
                                            <p:strVal val="#ppt_h"/>
                                          </p:val>
                                        </p:tav>
                                      </p:tavLst>
                                    </p:anim>
                                    <p:anim calcmode="lin" valueType="num">
                                      <p:cBhvr>
                                        <p:cTn id="198" dur="1000" fill="hold"/>
                                        <p:tgtEl>
                                          <p:spTgt spid="16430"/>
                                        </p:tgtEl>
                                        <p:attrNameLst>
                                          <p:attrName>style.rotation</p:attrName>
                                        </p:attrNameLst>
                                      </p:cBhvr>
                                      <p:tavLst>
                                        <p:tav tm="0">
                                          <p:val>
                                            <p:fltVal val="90"/>
                                          </p:val>
                                        </p:tav>
                                        <p:tav tm="100000">
                                          <p:val>
                                            <p:fltVal val="0"/>
                                          </p:val>
                                        </p:tav>
                                      </p:tavLst>
                                    </p:anim>
                                    <p:animEffect transition="in" filter="fade">
                                      <p:cBhvr>
                                        <p:cTn id="199" dur="1000"/>
                                        <p:tgtEl>
                                          <p:spTgt spid="16430"/>
                                        </p:tgtEl>
                                      </p:cBhvr>
                                    </p:animEffect>
                                  </p:childTnLst>
                                </p:cTn>
                              </p:par>
                            </p:childTnLst>
                          </p:cTn>
                        </p:par>
                      </p:childTnLst>
                    </p:cTn>
                  </p:par>
                  <p:par>
                    <p:cTn id="200" fill="hold">
                      <p:stCondLst>
                        <p:cond delay="indefinite"/>
                      </p:stCondLst>
                      <p:childTnLst>
                        <p:par>
                          <p:cTn id="201" fill="hold">
                            <p:stCondLst>
                              <p:cond delay="0"/>
                            </p:stCondLst>
                            <p:childTnLst>
                              <p:par>
                                <p:cTn id="202" presetID="22" presetClass="entr" presetSubtype="2" fill="hold" grpId="0" nodeType="clickEffect">
                                  <p:stCondLst>
                                    <p:cond delay="0"/>
                                  </p:stCondLst>
                                  <p:childTnLst>
                                    <p:set>
                                      <p:cBhvr>
                                        <p:cTn id="203" dur="1" fill="hold">
                                          <p:stCondLst>
                                            <p:cond delay="0"/>
                                          </p:stCondLst>
                                        </p:cTn>
                                        <p:tgtEl>
                                          <p:spTgt spid="16421"/>
                                        </p:tgtEl>
                                        <p:attrNameLst>
                                          <p:attrName>style.visibility</p:attrName>
                                        </p:attrNameLst>
                                      </p:cBhvr>
                                      <p:to>
                                        <p:strVal val="visible"/>
                                      </p:to>
                                    </p:set>
                                    <p:animEffect transition="in" filter="wipe(right)">
                                      <p:cBhvr>
                                        <p:cTn id="204" dur="500"/>
                                        <p:tgtEl>
                                          <p:spTgt spid="16421"/>
                                        </p:tgtEl>
                                      </p:cBhvr>
                                    </p:animEffect>
                                  </p:childTnLst>
                                </p:cTn>
                              </p:par>
                              <p:par>
                                <p:cTn id="205" presetID="22" presetClass="entr" presetSubtype="4" fill="hold" grpId="0" nodeType="withEffect">
                                  <p:stCondLst>
                                    <p:cond delay="0"/>
                                  </p:stCondLst>
                                  <p:childTnLst>
                                    <p:set>
                                      <p:cBhvr>
                                        <p:cTn id="206" dur="1" fill="hold">
                                          <p:stCondLst>
                                            <p:cond delay="0"/>
                                          </p:stCondLst>
                                        </p:cTn>
                                        <p:tgtEl>
                                          <p:spTgt spid="16422"/>
                                        </p:tgtEl>
                                        <p:attrNameLst>
                                          <p:attrName>style.visibility</p:attrName>
                                        </p:attrNameLst>
                                      </p:cBhvr>
                                      <p:to>
                                        <p:strVal val="visible"/>
                                      </p:to>
                                    </p:set>
                                    <p:animEffect transition="in" filter="wipe(down)">
                                      <p:cBhvr>
                                        <p:cTn id="207" dur="500"/>
                                        <p:tgtEl>
                                          <p:spTgt spid="16422"/>
                                        </p:tgtEl>
                                      </p:cBhvr>
                                    </p:animEffect>
                                  </p:childTnLst>
                                </p:cTn>
                              </p:par>
                            </p:childTnLst>
                          </p:cTn>
                        </p:par>
                      </p:childTnLst>
                    </p:cTn>
                  </p:par>
                  <p:par>
                    <p:cTn id="208" fill="hold">
                      <p:stCondLst>
                        <p:cond delay="indefinite"/>
                      </p:stCondLst>
                      <p:childTnLst>
                        <p:par>
                          <p:cTn id="209" fill="hold">
                            <p:stCondLst>
                              <p:cond delay="0"/>
                            </p:stCondLst>
                            <p:childTnLst>
                              <p:par>
                                <p:cTn id="210" presetID="22" presetClass="entr" presetSubtype="4" fill="hold" grpId="0" nodeType="clickEffect">
                                  <p:stCondLst>
                                    <p:cond delay="0"/>
                                  </p:stCondLst>
                                  <p:childTnLst>
                                    <p:set>
                                      <p:cBhvr>
                                        <p:cTn id="211" dur="1" fill="hold">
                                          <p:stCondLst>
                                            <p:cond delay="0"/>
                                          </p:stCondLst>
                                        </p:cTn>
                                        <p:tgtEl>
                                          <p:spTgt spid="16423"/>
                                        </p:tgtEl>
                                        <p:attrNameLst>
                                          <p:attrName>style.visibility</p:attrName>
                                        </p:attrNameLst>
                                      </p:cBhvr>
                                      <p:to>
                                        <p:strVal val="visible"/>
                                      </p:to>
                                    </p:set>
                                    <p:animEffect transition="in" filter="wipe(down)">
                                      <p:cBhvr>
                                        <p:cTn id="212" dur="500"/>
                                        <p:tgtEl>
                                          <p:spTgt spid="16423"/>
                                        </p:tgtEl>
                                      </p:cBhvr>
                                    </p:animEffect>
                                  </p:childTnLst>
                                </p:cTn>
                              </p:par>
                            </p:childTnLst>
                          </p:cTn>
                        </p:par>
                      </p:childTnLst>
                    </p:cTn>
                  </p:par>
                  <p:par>
                    <p:cTn id="213" fill="hold">
                      <p:stCondLst>
                        <p:cond delay="indefinite"/>
                      </p:stCondLst>
                      <p:childTnLst>
                        <p:par>
                          <p:cTn id="214" fill="hold">
                            <p:stCondLst>
                              <p:cond delay="0"/>
                            </p:stCondLst>
                            <p:childTnLst>
                              <p:par>
                                <p:cTn id="215" presetID="22" presetClass="entr" presetSubtype="4" fill="hold" grpId="0" nodeType="clickEffect">
                                  <p:stCondLst>
                                    <p:cond delay="0"/>
                                  </p:stCondLst>
                                  <p:childTnLst>
                                    <p:set>
                                      <p:cBhvr>
                                        <p:cTn id="216" dur="1" fill="hold">
                                          <p:stCondLst>
                                            <p:cond delay="0"/>
                                          </p:stCondLst>
                                        </p:cTn>
                                        <p:tgtEl>
                                          <p:spTgt spid="16424"/>
                                        </p:tgtEl>
                                        <p:attrNameLst>
                                          <p:attrName>style.visibility</p:attrName>
                                        </p:attrNameLst>
                                      </p:cBhvr>
                                      <p:to>
                                        <p:strVal val="visible"/>
                                      </p:to>
                                    </p:set>
                                    <p:animEffect transition="in" filter="wipe(down)">
                                      <p:cBhvr>
                                        <p:cTn id="217" dur="500"/>
                                        <p:tgtEl>
                                          <p:spTgt spid="16424"/>
                                        </p:tgtEl>
                                      </p:cBhvr>
                                    </p:animEffect>
                                  </p:childTnLst>
                                </p:cTn>
                              </p:par>
                            </p:childTnLst>
                          </p:cTn>
                        </p:par>
                      </p:childTnLst>
                    </p:cTn>
                  </p:par>
                  <p:par>
                    <p:cTn id="218" fill="hold">
                      <p:stCondLst>
                        <p:cond delay="indefinite"/>
                      </p:stCondLst>
                      <p:childTnLst>
                        <p:par>
                          <p:cTn id="219" fill="hold">
                            <p:stCondLst>
                              <p:cond delay="0"/>
                            </p:stCondLst>
                            <p:childTnLst>
                              <p:par>
                                <p:cTn id="220" presetID="22" presetClass="entr" presetSubtype="4" fill="hold" grpId="0" nodeType="clickEffect">
                                  <p:stCondLst>
                                    <p:cond delay="0"/>
                                  </p:stCondLst>
                                  <p:childTnLst>
                                    <p:set>
                                      <p:cBhvr>
                                        <p:cTn id="221" dur="1" fill="hold">
                                          <p:stCondLst>
                                            <p:cond delay="0"/>
                                          </p:stCondLst>
                                        </p:cTn>
                                        <p:tgtEl>
                                          <p:spTgt spid="16425"/>
                                        </p:tgtEl>
                                        <p:attrNameLst>
                                          <p:attrName>style.visibility</p:attrName>
                                        </p:attrNameLst>
                                      </p:cBhvr>
                                      <p:to>
                                        <p:strVal val="visible"/>
                                      </p:to>
                                    </p:set>
                                    <p:animEffect transition="in" filter="wipe(down)">
                                      <p:cBhvr>
                                        <p:cTn id="222" dur="500"/>
                                        <p:tgtEl>
                                          <p:spTgt spid="16425"/>
                                        </p:tgtEl>
                                      </p:cBhvr>
                                    </p:animEffect>
                                  </p:childTnLst>
                                </p:cTn>
                              </p:par>
                            </p:childTnLst>
                          </p:cTn>
                        </p:par>
                      </p:childTnLst>
                    </p:cTn>
                  </p:par>
                  <p:par>
                    <p:cTn id="223" fill="hold">
                      <p:stCondLst>
                        <p:cond delay="indefinite"/>
                      </p:stCondLst>
                      <p:childTnLst>
                        <p:par>
                          <p:cTn id="224" fill="hold">
                            <p:stCondLst>
                              <p:cond delay="0"/>
                            </p:stCondLst>
                            <p:childTnLst>
                              <p:par>
                                <p:cTn id="225" presetID="22" presetClass="entr" presetSubtype="4" fill="hold" grpId="0" nodeType="clickEffect">
                                  <p:stCondLst>
                                    <p:cond delay="0"/>
                                  </p:stCondLst>
                                  <p:childTnLst>
                                    <p:set>
                                      <p:cBhvr>
                                        <p:cTn id="226" dur="1" fill="hold">
                                          <p:stCondLst>
                                            <p:cond delay="0"/>
                                          </p:stCondLst>
                                        </p:cTn>
                                        <p:tgtEl>
                                          <p:spTgt spid="16431"/>
                                        </p:tgtEl>
                                        <p:attrNameLst>
                                          <p:attrName>style.visibility</p:attrName>
                                        </p:attrNameLst>
                                      </p:cBhvr>
                                      <p:to>
                                        <p:strVal val="visible"/>
                                      </p:to>
                                    </p:set>
                                    <p:animEffect transition="in" filter="wipe(down)">
                                      <p:cBhvr>
                                        <p:cTn id="227" dur="500"/>
                                        <p:tgtEl>
                                          <p:spTgt spid="16431"/>
                                        </p:tgtEl>
                                      </p:cBhvr>
                                    </p:animEffect>
                                  </p:childTnLst>
                                </p:cTn>
                              </p:par>
                            </p:childTnLst>
                          </p:cTn>
                        </p:par>
                      </p:childTnLst>
                    </p:cTn>
                  </p:par>
                  <p:par>
                    <p:cTn id="228" fill="hold">
                      <p:stCondLst>
                        <p:cond delay="indefinite"/>
                      </p:stCondLst>
                      <p:childTnLst>
                        <p:par>
                          <p:cTn id="229" fill="hold">
                            <p:stCondLst>
                              <p:cond delay="0"/>
                            </p:stCondLst>
                            <p:childTnLst>
                              <p:par>
                                <p:cTn id="230" presetID="22" presetClass="entr" presetSubtype="4" fill="hold" grpId="0" nodeType="clickEffect">
                                  <p:stCondLst>
                                    <p:cond delay="0"/>
                                  </p:stCondLst>
                                  <p:childTnLst>
                                    <p:set>
                                      <p:cBhvr>
                                        <p:cTn id="231" dur="1" fill="hold">
                                          <p:stCondLst>
                                            <p:cond delay="0"/>
                                          </p:stCondLst>
                                        </p:cTn>
                                        <p:tgtEl>
                                          <p:spTgt spid="16432"/>
                                        </p:tgtEl>
                                        <p:attrNameLst>
                                          <p:attrName>style.visibility</p:attrName>
                                        </p:attrNameLst>
                                      </p:cBhvr>
                                      <p:to>
                                        <p:strVal val="visible"/>
                                      </p:to>
                                    </p:set>
                                    <p:animEffect transition="in" filter="wipe(down)">
                                      <p:cBhvr>
                                        <p:cTn id="232" dur="500"/>
                                        <p:tgtEl>
                                          <p:spTgt spid="16432"/>
                                        </p:tgtEl>
                                      </p:cBhvr>
                                    </p:animEffect>
                                  </p:childTnLst>
                                </p:cTn>
                              </p:par>
                            </p:childTnLst>
                          </p:cTn>
                        </p:par>
                      </p:childTnLst>
                    </p:cTn>
                  </p:par>
                  <p:par>
                    <p:cTn id="233" fill="hold">
                      <p:stCondLst>
                        <p:cond delay="indefinite"/>
                      </p:stCondLst>
                      <p:childTnLst>
                        <p:par>
                          <p:cTn id="234" fill="hold">
                            <p:stCondLst>
                              <p:cond delay="0"/>
                            </p:stCondLst>
                            <p:childTnLst>
                              <p:par>
                                <p:cTn id="235" presetID="22" presetClass="entr" presetSubtype="4" fill="hold" grpId="0" nodeType="clickEffect">
                                  <p:stCondLst>
                                    <p:cond delay="0"/>
                                  </p:stCondLst>
                                  <p:childTnLst>
                                    <p:set>
                                      <p:cBhvr>
                                        <p:cTn id="236" dur="1" fill="hold">
                                          <p:stCondLst>
                                            <p:cond delay="0"/>
                                          </p:stCondLst>
                                        </p:cTn>
                                        <p:tgtEl>
                                          <p:spTgt spid="16433"/>
                                        </p:tgtEl>
                                        <p:attrNameLst>
                                          <p:attrName>style.visibility</p:attrName>
                                        </p:attrNameLst>
                                      </p:cBhvr>
                                      <p:to>
                                        <p:strVal val="visible"/>
                                      </p:to>
                                    </p:set>
                                    <p:animEffect transition="in" filter="wipe(down)">
                                      <p:cBhvr>
                                        <p:cTn id="237" dur="500"/>
                                        <p:tgtEl>
                                          <p:spTgt spid="16433"/>
                                        </p:tgtEl>
                                      </p:cBhvr>
                                    </p:animEffect>
                                  </p:childTnLst>
                                </p:cTn>
                              </p:par>
                            </p:childTnLst>
                          </p:cTn>
                        </p:par>
                      </p:childTnLst>
                    </p:cTn>
                  </p:par>
                  <p:par>
                    <p:cTn id="238" fill="hold">
                      <p:stCondLst>
                        <p:cond delay="indefinite"/>
                      </p:stCondLst>
                      <p:childTnLst>
                        <p:par>
                          <p:cTn id="239" fill="hold">
                            <p:stCondLst>
                              <p:cond delay="0"/>
                            </p:stCondLst>
                            <p:childTnLst>
                              <p:par>
                                <p:cTn id="240" presetID="22" presetClass="entr" presetSubtype="4" fill="hold" grpId="0" nodeType="clickEffect">
                                  <p:stCondLst>
                                    <p:cond delay="0"/>
                                  </p:stCondLst>
                                  <p:childTnLst>
                                    <p:set>
                                      <p:cBhvr>
                                        <p:cTn id="241" dur="1" fill="hold">
                                          <p:stCondLst>
                                            <p:cond delay="0"/>
                                          </p:stCondLst>
                                        </p:cTn>
                                        <p:tgtEl>
                                          <p:spTgt spid="16434"/>
                                        </p:tgtEl>
                                        <p:attrNameLst>
                                          <p:attrName>style.visibility</p:attrName>
                                        </p:attrNameLst>
                                      </p:cBhvr>
                                      <p:to>
                                        <p:strVal val="visible"/>
                                      </p:to>
                                    </p:set>
                                    <p:animEffect transition="in" filter="wipe(down)">
                                      <p:cBhvr>
                                        <p:cTn id="242" dur="500"/>
                                        <p:tgtEl>
                                          <p:spTgt spid="16434"/>
                                        </p:tgtEl>
                                      </p:cBhvr>
                                    </p:animEffect>
                                  </p:childTnLst>
                                </p:cTn>
                              </p:par>
                            </p:childTnLst>
                          </p:cTn>
                        </p:par>
                      </p:childTnLst>
                    </p:cTn>
                  </p:par>
                  <p:par>
                    <p:cTn id="243" fill="hold">
                      <p:stCondLst>
                        <p:cond delay="indefinite"/>
                      </p:stCondLst>
                      <p:childTnLst>
                        <p:par>
                          <p:cTn id="244" fill="hold">
                            <p:stCondLst>
                              <p:cond delay="0"/>
                            </p:stCondLst>
                            <p:childTnLst>
                              <p:par>
                                <p:cTn id="245" presetID="22" presetClass="entr" presetSubtype="1" fill="hold" grpId="0" nodeType="clickEffect">
                                  <p:stCondLst>
                                    <p:cond delay="0"/>
                                  </p:stCondLst>
                                  <p:childTnLst>
                                    <p:set>
                                      <p:cBhvr>
                                        <p:cTn id="246" dur="1" fill="hold">
                                          <p:stCondLst>
                                            <p:cond delay="0"/>
                                          </p:stCondLst>
                                        </p:cTn>
                                        <p:tgtEl>
                                          <p:spTgt spid="16436"/>
                                        </p:tgtEl>
                                        <p:attrNameLst>
                                          <p:attrName>style.visibility</p:attrName>
                                        </p:attrNameLst>
                                      </p:cBhvr>
                                      <p:to>
                                        <p:strVal val="visible"/>
                                      </p:to>
                                    </p:set>
                                    <p:animEffect transition="in" filter="wipe(up)">
                                      <p:cBhvr>
                                        <p:cTn id="247" dur="500"/>
                                        <p:tgtEl>
                                          <p:spTgt spid="16436"/>
                                        </p:tgtEl>
                                      </p:cBhvr>
                                    </p:animEffect>
                                  </p:childTnLst>
                                </p:cTn>
                              </p:par>
                            </p:childTnLst>
                          </p:cTn>
                        </p:par>
                      </p:childTnLst>
                    </p:cTn>
                  </p:par>
                  <p:par>
                    <p:cTn id="248" fill="hold">
                      <p:stCondLst>
                        <p:cond delay="indefinite"/>
                      </p:stCondLst>
                      <p:childTnLst>
                        <p:par>
                          <p:cTn id="249" fill="hold">
                            <p:stCondLst>
                              <p:cond delay="0"/>
                            </p:stCondLst>
                            <p:childTnLst>
                              <p:par>
                                <p:cTn id="250" presetID="22" presetClass="entr" presetSubtype="4" fill="hold" grpId="0" nodeType="clickEffect">
                                  <p:stCondLst>
                                    <p:cond delay="0"/>
                                  </p:stCondLst>
                                  <p:childTnLst>
                                    <p:set>
                                      <p:cBhvr>
                                        <p:cTn id="251" dur="1" fill="hold">
                                          <p:stCondLst>
                                            <p:cond delay="0"/>
                                          </p:stCondLst>
                                        </p:cTn>
                                        <p:tgtEl>
                                          <p:spTgt spid="16440"/>
                                        </p:tgtEl>
                                        <p:attrNameLst>
                                          <p:attrName>style.visibility</p:attrName>
                                        </p:attrNameLst>
                                      </p:cBhvr>
                                      <p:to>
                                        <p:strVal val="visible"/>
                                      </p:to>
                                    </p:set>
                                    <p:animEffect transition="in" filter="wipe(down)">
                                      <p:cBhvr>
                                        <p:cTn id="252" dur="500"/>
                                        <p:tgtEl>
                                          <p:spTgt spid="16440"/>
                                        </p:tgtEl>
                                      </p:cBhvr>
                                    </p:animEffect>
                                  </p:childTnLst>
                                </p:cTn>
                              </p:par>
                            </p:childTnLst>
                          </p:cTn>
                        </p:par>
                      </p:childTnLst>
                    </p:cTn>
                  </p:par>
                  <p:par>
                    <p:cTn id="253" fill="hold">
                      <p:stCondLst>
                        <p:cond delay="indefinite"/>
                      </p:stCondLst>
                      <p:childTnLst>
                        <p:par>
                          <p:cTn id="254" fill="hold">
                            <p:stCondLst>
                              <p:cond delay="0"/>
                            </p:stCondLst>
                            <p:childTnLst>
                              <p:par>
                                <p:cTn id="255" presetID="31" presetClass="entr" presetSubtype="0" fill="hold" grpId="0" nodeType="clickEffect">
                                  <p:stCondLst>
                                    <p:cond delay="0"/>
                                  </p:stCondLst>
                                  <p:iterate type="lt">
                                    <p:tmPct val="5000"/>
                                  </p:iterate>
                                  <p:childTnLst>
                                    <p:set>
                                      <p:cBhvr>
                                        <p:cTn id="256" dur="1" fill="hold">
                                          <p:stCondLst>
                                            <p:cond delay="0"/>
                                          </p:stCondLst>
                                        </p:cTn>
                                        <p:tgtEl>
                                          <p:spTgt spid="16441"/>
                                        </p:tgtEl>
                                        <p:attrNameLst>
                                          <p:attrName>style.visibility</p:attrName>
                                        </p:attrNameLst>
                                      </p:cBhvr>
                                      <p:to>
                                        <p:strVal val="visible"/>
                                      </p:to>
                                    </p:set>
                                    <p:anim calcmode="lin" valueType="num">
                                      <p:cBhvr>
                                        <p:cTn id="257" dur="1000" fill="hold"/>
                                        <p:tgtEl>
                                          <p:spTgt spid="16441"/>
                                        </p:tgtEl>
                                        <p:attrNameLst>
                                          <p:attrName>ppt_w</p:attrName>
                                        </p:attrNameLst>
                                      </p:cBhvr>
                                      <p:tavLst>
                                        <p:tav tm="0">
                                          <p:val>
                                            <p:fltVal val="0"/>
                                          </p:val>
                                        </p:tav>
                                        <p:tav tm="100000">
                                          <p:val>
                                            <p:strVal val="#ppt_w"/>
                                          </p:val>
                                        </p:tav>
                                      </p:tavLst>
                                    </p:anim>
                                    <p:anim calcmode="lin" valueType="num">
                                      <p:cBhvr>
                                        <p:cTn id="258" dur="1000" fill="hold"/>
                                        <p:tgtEl>
                                          <p:spTgt spid="16441"/>
                                        </p:tgtEl>
                                        <p:attrNameLst>
                                          <p:attrName>ppt_h</p:attrName>
                                        </p:attrNameLst>
                                      </p:cBhvr>
                                      <p:tavLst>
                                        <p:tav tm="0">
                                          <p:val>
                                            <p:fltVal val="0"/>
                                          </p:val>
                                        </p:tav>
                                        <p:tav tm="100000">
                                          <p:val>
                                            <p:strVal val="#ppt_h"/>
                                          </p:val>
                                        </p:tav>
                                      </p:tavLst>
                                    </p:anim>
                                    <p:anim calcmode="lin" valueType="num">
                                      <p:cBhvr>
                                        <p:cTn id="259" dur="1000" fill="hold"/>
                                        <p:tgtEl>
                                          <p:spTgt spid="16441"/>
                                        </p:tgtEl>
                                        <p:attrNameLst>
                                          <p:attrName>style.rotation</p:attrName>
                                        </p:attrNameLst>
                                      </p:cBhvr>
                                      <p:tavLst>
                                        <p:tav tm="0">
                                          <p:val>
                                            <p:fltVal val="90"/>
                                          </p:val>
                                        </p:tav>
                                        <p:tav tm="100000">
                                          <p:val>
                                            <p:fltVal val="0"/>
                                          </p:val>
                                        </p:tav>
                                      </p:tavLst>
                                    </p:anim>
                                    <p:animEffect transition="in" filter="fade">
                                      <p:cBhvr>
                                        <p:cTn id="260" dur="1000"/>
                                        <p:tgtEl>
                                          <p:spTgt spid="16441"/>
                                        </p:tgtEl>
                                      </p:cBhvr>
                                    </p:animEffect>
                                  </p:childTnLst>
                                </p:cTn>
                              </p:par>
                            </p:childTnLst>
                          </p:cTn>
                        </p:par>
                      </p:childTnLst>
                    </p:cTn>
                  </p:par>
                  <p:par>
                    <p:cTn id="261" fill="hold">
                      <p:stCondLst>
                        <p:cond delay="indefinite"/>
                      </p:stCondLst>
                      <p:childTnLst>
                        <p:par>
                          <p:cTn id="262" fill="hold">
                            <p:stCondLst>
                              <p:cond delay="0"/>
                            </p:stCondLst>
                            <p:childTnLst>
                              <p:par>
                                <p:cTn id="263" presetID="31" presetClass="entr" presetSubtype="0" fill="hold" grpId="0" nodeType="clickEffect">
                                  <p:stCondLst>
                                    <p:cond delay="0"/>
                                  </p:stCondLst>
                                  <p:iterate type="lt">
                                    <p:tmPct val="5000"/>
                                  </p:iterate>
                                  <p:childTnLst>
                                    <p:set>
                                      <p:cBhvr>
                                        <p:cTn id="264" dur="1" fill="hold">
                                          <p:stCondLst>
                                            <p:cond delay="0"/>
                                          </p:stCondLst>
                                        </p:cTn>
                                        <p:tgtEl>
                                          <p:spTgt spid="16442"/>
                                        </p:tgtEl>
                                        <p:attrNameLst>
                                          <p:attrName>style.visibility</p:attrName>
                                        </p:attrNameLst>
                                      </p:cBhvr>
                                      <p:to>
                                        <p:strVal val="visible"/>
                                      </p:to>
                                    </p:set>
                                    <p:anim calcmode="lin" valueType="num">
                                      <p:cBhvr>
                                        <p:cTn id="265" dur="1000" fill="hold"/>
                                        <p:tgtEl>
                                          <p:spTgt spid="16442"/>
                                        </p:tgtEl>
                                        <p:attrNameLst>
                                          <p:attrName>ppt_w</p:attrName>
                                        </p:attrNameLst>
                                      </p:cBhvr>
                                      <p:tavLst>
                                        <p:tav tm="0">
                                          <p:val>
                                            <p:fltVal val="0"/>
                                          </p:val>
                                        </p:tav>
                                        <p:tav tm="100000">
                                          <p:val>
                                            <p:strVal val="#ppt_w"/>
                                          </p:val>
                                        </p:tav>
                                      </p:tavLst>
                                    </p:anim>
                                    <p:anim calcmode="lin" valueType="num">
                                      <p:cBhvr>
                                        <p:cTn id="266" dur="1000" fill="hold"/>
                                        <p:tgtEl>
                                          <p:spTgt spid="16442"/>
                                        </p:tgtEl>
                                        <p:attrNameLst>
                                          <p:attrName>ppt_h</p:attrName>
                                        </p:attrNameLst>
                                      </p:cBhvr>
                                      <p:tavLst>
                                        <p:tav tm="0">
                                          <p:val>
                                            <p:fltVal val="0"/>
                                          </p:val>
                                        </p:tav>
                                        <p:tav tm="100000">
                                          <p:val>
                                            <p:strVal val="#ppt_h"/>
                                          </p:val>
                                        </p:tav>
                                      </p:tavLst>
                                    </p:anim>
                                    <p:anim calcmode="lin" valueType="num">
                                      <p:cBhvr>
                                        <p:cTn id="267" dur="1000" fill="hold"/>
                                        <p:tgtEl>
                                          <p:spTgt spid="16442"/>
                                        </p:tgtEl>
                                        <p:attrNameLst>
                                          <p:attrName>style.rotation</p:attrName>
                                        </p:attrNameLst>
                                      </p:cBhvr>
                                      <p:tavLst>
                                        <p:tav tm="0">
                                          <p:val>
                                            <p:fltVal val="90"/>
                                          </p:val>
                                        </p:tav>
                                        <p:tav tm="100000">
                                          <p:val>
                                            <p:fltVal val="0"/>
                                          </p:val>
                                        </p:tav>
                                      </p:tavLst>
                                    </p:anim>
                                    <p:animEffect transition="in" filter="fade">
                                      <p:cBhvr>
                                        <p:cTn id="268" dur="1000"/>
                                        <p:tgtEl>
                                          <p:spTgt spid="16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animBg="1"/>
      <p:bldP spid="16390" grpId="0"/>
      <p:bldP spid="16391" grpId="0"/>
      <p:bldP spid="16392" grpId="0" animBg="1"/>
      <p:bldP spid="16393" grpId="0" animBg="1"/>
      <p:bldP spid="16394" grpId="0"/>
      <p:bldP spid="16395" grpId="0" animBg="1"/>
      <p:bldP spid="16396" grpId="0"/>
      <p:bldP spid="16397" grpId="0"/>
      <p:bldP spid="16398" grpId="0"/>
      <p:bldP spid="16399" grpId="0" animBg="1"/>
      <p:bldP spid="16400" grpId="0" animBg="1"/>
      <p:bldP spid="16401" grpId="0" animBg="1"/>
      <p:bldP spid="16402" grpId="0"/>
      <p:bldP spid="16403" grpId="0"/>
      <p:bldP spid="16404" grpId="0" animBg="1"/>
      <p:bldP spid="16405" grpId="0" animBg="1"/>
      <p:bldP spid="16406" grpId="0"/>
      <p:bldP spid="16407" grpId="0" animBg="1"/>
      <p:bldP spid="16408" grpId="0"/>
      <p:bldP spid="16409" grpId="0" animBg="1"/>
      <p:bldP spid="16410" grpId="0"/>
      <p:bldP spid="16411" grpId="0" animBg="1"/>
      <p:bldP spid="16412" grpId="0"/>
      <p:bldP spid="16413" grpId="0" animBg="1"/>
      <p:bldP spid="16414" grpId="0" animBg="1"/>
      <p:bldP spid="16415" grpId="0" animBg="1"/>
      <p:bldP spid="16416" grpId="0"/>
      <p:bldP spid="16417" grpId="0" animBg="1"/>
      <p:bldP spid="16418" grpId="0" animBg="1"/>
      <p:bldP spid="16419" grpId="0"/>
      <p:bldP spid="16420" grpId="0" animBg="1"/>
      <p:bldP spid="16421" grpId="0" animBg="1"/>
      <p:bldP spid="16422" grpId="0" animBg="1"/>
      <p:bldP spid="16423" grpId="0" animBg="1"/>
      <p:bldP spid="16424" grpId="0"/>
      <p:bldP spid="16425" grpId="0" animBg="1"/>
      <p:bldP spid="16426" grpId="0" animBg="1"/>
      <p:bldP spid="16427" grpId="0" animBg="1"/>
      <p:bldP spid="16429" grpId="0"/>
      <p:bldP spid="16430" grpId="0"/>
      <p:bldP spid="16431" grpId="0" animBg="1"/>
      <p:bldP spid="16432" grpId="0" animBg="1"/>
      <p:bldP spid="16433" grpId="0"/>
      <p:bldP spid="16434" grpId="0" animBg="1"/>
      <p:bldP spid="16436" grpId="0" animBg="1"/>
      <p:bldP spid="16437" grpId="0"/>
      <p:bldP spid="16438" grpId="0"/>
      <p:bldP spid="16440" grpId="0" animBg="1"/>
      <p:bldP spid="16441" grpId="0"/>
      <p:bldP spid="164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0" y="26988"/>
            <a:ext cx="9144000" cy="915987"/>
          </a:xfrm>
          <a:prstGeom prst="rect">
            <a:avLst/>
          </a:prstGeom>
          <a:solidFill>
            <a:srgbClr val="FFFF99"/>
          </a:solidFill>
          <a:ln w="9525">
            <a:noFill/>
            <a:miter lim="800000"/>
            <a:headEnd/>
            <a:tailEnd/>
          </a:ln>
          <a:effectLst/>
        </p:spPr>
        <p:txBody>
          <a:bodyPr>
            <a:spAutoFit/>
          </a:bodyPr>
          <a:lstStyle/>
          <a:p>
            <a:r>
              <a:rPr lang="en-US"/>
              <a:t>Q10.10   A line PQ 100 mm long is inclined at 30º to the H.P. and at 45º to the V.P. Its mid point is in the V.P. and 20 mm above the H.P. Draw its projections, if its end P is in the third quadrant and Q is in the first quadrant.</a:t>
            </a:r>
          </a:p>
        </p:txBody>
      </p:sp>
      <p:sp>
        <p:nvSpPr>
          <p:cNvPr id="17413" name="Text Box 5"/>
          <p:cNvSpPr txBox="1">
            <a:spLocks noChangeArrowheads="1"/>
          </p:cNvSpPr>
          <p:nvPr/>
        </p:nvSpPr>
        <p:spPr bwMode="auto">
          <a:xfrm>
            <a:off x="266700" y="1177925"/>
            <a:ext cx="3403600" cy="1262063"/>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rPr>
              <a:t>Given,</a:t>
            </a:r>
          </a:p>
          <a:p>
            <a:pPr>
              <a:spcBef>
                <a:spcPct val="50000"/>
              </a:spcBef>
            </a:pPr>
            <a:r>
              <a:rPr lang="en-US" sz="1400" b="1">
                <a:solidFill>
                  <a:schemeClr val="accent2"/>
                </a:solidFill>
                <a:cs typeface="Arial" charset="0"/>
              </a:rPr>
              <a:t>TL = 100, </a:t>
            </a:r>
            <a:r>
              <a:rPr lang="el-GR" sz="1400" b="1">
                <a:solidFill>
                  <a:schemeClr val="accent2"/>
                </a:solidFill>
                <a:cs typeface="Arial" charset="0"/>
              </a:rPr>
              <a:t>θ</a:t>
            </a:r>
            <a:r>
              <a:rPr lang="en-US" sz="1400" b="1">
                <a:solidFill>
                  <a:schemeClr val="accent2"/>
                </a:solidFill>
                <a:cs typeface="Arial" charset="0"/>
              </a:rPr>
              <a:t> = 30º</a:t>
            </a:r>
            <a:r>
              <a:rPr lang="en-US" sz="1400" b="1">
                <a:solidFill>
                  <a:schemeClr val="accent2"/>
                </a:solidFill>
              </a:rPr>
              <a:t>, Mid point M is 20mm</a:t>
            </a:r>
            <a:r>
              <a:rPr lang="en-US" sz="1400" b="1">
                <a:solidFill>
                  <a:schemeClr val="accent2"/>
                </a:solidFill>
                <a:cs typeface="Arial" charset="0"/>
              </a:rPr>
              <a:t>↑HP &amp; in the VP                      End P in third quadrant  &amp;               End Q in first quadrant</a:t>
            </a:r>
          </a:p>
        </p:txBody>
      </p:sp>
      <p:sp>
        <p:nvSpPr>
          <p:cNvPr id="17414" name="Text Box 6"/>
          <p:cNvSpPr txBox="1">
            <a:spLocks noChangeArrowheads="1"/>
          </p:cNvSpPr>
          <p:nvPr/>
        </p:nvSpPr>
        <p:spPr bwMode="auto">
          <a:xfrm>
            <a:off x="4572000" y="1322388"/>
            <a:ext cx="1404938" cy="623887"/>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rPr>
              <a:t>To draw,</a:t>
            </a:r>
          </a:p>
          <a:p>
            <a:pPr>
              <a:spcBef>
                <a:spcPct val="50000"/>
              </a:spcBef>
            </a:pPr>
            <a:r>
              <a:rPr lang="en-US" sz="1400" b="1">
                <a:solidFill>
                  <a:schemeClr val="accent2"/>
                </a:solidFill>
                <a:cs typeface="Arial" charset="0"/>
              </a:rPr>
              <a:t>FV &amp; TV</a:t>
            </a:r>
            <a:endParaRPr lang="el-GR" sz="1400" b="1">
              <a:solidFill>
                <a:schemeClr val="accent2"/>
              </a:solidFill>
              <a:cs typeface="Arial" charset="0"/>
            </a:endParaRPr>
          </a:p>
        </p:txBody>
      </p:sp>
      <p:sp>
        <p:nvSpPr>
          <p:cNvPr id="17415" name="Line 7"/>
          <p:cNvSpPr>
            <a:spLocks noChangeShapeType="1"/>
          </p:cNvSpPr>
          <p:nvPr/>
        </p:nvSpPr>
        <p:spPr bwMode="auto">
          <a:xfrm flipV="1">
            <a:off x="2349500" y="3883025"/>
            <a:ext cx="4156075" cy="0"/>
          </a:xfrm>
          <a:prstGeom prst="line">
            <a:avLst/>
          </a:prstGeom>
          <a:noFill/>
          <a:ln w="9525">
            <a:solidFill>
              <a:schemeClr val="tx1"/>
            </a:solidFill>
            <a:round/>
            <a:headEnd/>
            <a:tailEnd/>
          </a:ln>
          <a:effectLst/>
        </p:spPr>
        <p:txBody>
          <a:bodyPr/>
          <a:lstStyle/>
          <a:p>
            <a:endParaRPr lang="en-US"/>
          </a:p>
        </p:txBody>
      </p:sp>
      <p:sp>
        <p:nvSpPr>
          <p:cNvPr id="17416" name="Text Box 8"/>
          <p:cNvSpPr txBox="1">
            <a:spLocks noChangeArrowheads="1"/>
          </p:cNvSpPr>
          <p:nvPr/>
        </p:nvSpPr>
        <p:spPr bwMode="auto">
          <a:xfrm>
            <a:off x="1933575" y="3698875"/>
            <a:ext cx="415925" cy="366713"/>
          </a:xfrm>
          <a:prstGeom prst="rect">
            <a:avLst/>
          </a:prstGeom>
          <a:noFill/>
          <a:ln w="9525">
            <a:noFill/>
            <a:miter lim="800000"/>
            <a:headEnd/>
            <a:tailEnd/>
          </a:ln>
          <a:effectLst/>
        </p:spPr>
        <p:txBody>
          <a:bodyPr>
            <a:spAutoFit/>
          </a:bodyPr>
          <a:lstStyle/>
          <a:p>
            <a:pPr>
              <a:spcBef>
                <a:spcPct val="50000"/>
              </a:spcBef>
            </a:pPr>
            <a:r>
              <a:rPr lang="en-US"/>
              <a:t>X</a:t>
            </a:r>
          </a:p>
        </p:txBody>
      </p:sp>
      <p:sp>
        <p:nvSpPr>
          <p:cNvPr id="17418" name="Text Box 10"/>
          <p:cNvSpPr txBox="1">
            <a:spLocks noChangeArrowheads="1"/>
          </p:cNvSpPr>
          <p:nvPr/>
        </p:nvSpPr>
        <p:spPr bwMode="auto">
          <a:xfrm>
            <a:off x="6505575" y="3678238"/>
            <a:ext cx="485775" cy="366712"/>
          </a:xfrm>
          <a:prstGeom prst="rect">
            <a:avLst/>
          </a:prstGeom>
          <a:noFill/>
          <a:ln w="9525">
            <a:noFill/>
            <a:miter lim="800000"/>
            <a:headEnd/>
            <a:tailEnd/>
          </a:ln>
          <a:effectLst/>
        </p:spPr>
        <p:txBody>
          <a:bodyPr>
            <a:spAutoFit/>
          </a:bodyPr>
          <a:lstStyle/>
          <a:p>
            <a:pPr>
              <a:spcBef>
                <a:spcPct val="50000"/>
              </a:spcBef>
            </a:pPr>
            <a:r>
              <a:rPr lang="en-US"/>
              <a:t>Y</a:t>
            </a:r>
          </a:p>
        </p:txBody>
      </p:sp>
      <p:sp>
        <p:nvSpPr>
          <p:cNvPr id="17419" name="Line 11"/>
          <p:cNvSpPr>
            <a:spLocks noChangeShapeType="1"/>
          </p:cNvSpPr>
          <p:nvPr/>
        </p:nvSpPr>
        <p:spPr bwMode="auto">
          <a:xfrm>
            <a:off x="5607050" y="3335338"/>
            <a:ext cx="0" cy="547687"/>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7420" name="Text Box 12"/>
          <p:cNvSpPr txBox="1">
            <a:spLocks noChangeArrowheads="1"/>
          </p:cNvSpPr>
          <p:nvPr/>
        </p:nvSpPr>
        <p:spPr bwMode="auto">
          <a:xfrm rot="16200000">
            <a:off x="5484813" y="3392487"/>
            <a:ext cx="541338" cy="366713"/>
          </a:xfrm>
          <a:prstGeom prst="rect">
            <a:avLst/>
          </a:prstGeom>
          <a:noFill/>
          <a:ln w="9525">
            <a:noFill/>
            <a:miter lim="800000"/>
            <a:headEnd/>
            <a:tailEnd/>
          </a:ln>
          <a:effectLst/>
        </p:spPr>
        <p:txBody>
          <a:bodyPr>
            <a:spAutoFit/>
          </a:bodyPr>
          <a:lstStyle/>
          <a:p>
            <a:pPr>
              <a:spcBef>
                <a:spcPct val="50000"/>
              </a:spcBef>
            </a:pPr>
            <a:r>
              <a:rPr lang="en-US"/>
              <a:t>20</a:t>
            </a:r>
          </a:p>
        </p:txBody>
      </p:sp>
      <p:sp>
        <p:nvSpPr>
          <p:cNvPr id="17421" name="Line 13"/>
          <p:cNvSpPr>
            <a:spLocks noChangeShapeType="1"/>
          </p:cNvSpPr>
          <p:nvPr/>
        </p:nvSpPr>
        <p:spPr bwMode="auto">
          <a:xfrm flipH="1">
            <a:off x="3138488" y="3335338"/>
            <a:ext cx="3117850" cy="0"/>
          </a:xfrm>
          <a:prstGeom prst="line">
            <a:avLst/>
          </a:prstGeom>
          <a:noFill/>
          <a:ln w="9525">
            <a:solidFill>
              <a:schemeClr val="bg2"/>
            </a:solidFill>
            <a:round/>
            <a:headEnd/>
            <a:tailEnd/>
          </a:ln>
          <a:effectLst/>
        </p:spPr>
        <p:txBody>
          <a:bodyPr/>
          <a:lstStyle/>
          <a:p>
            <a:endParaRPr lang="en-US"/>
          </a:p>
        </p:txBody>
      </p:sp>
      <p:sp>
        <p:nvSpPr>
          <p:cNvPr id="17422" name="Oval 14"/>
          <p:cNvSpPr>
            <a:spLocks noChangeArrowheads="1"/>
          </p:cNvSpPr>
          <p:nvPr/>
        </p:nvSpPr>
        <p:spPr bwMode="auto">
          <a:xfrm>
            <a:off x="4176713" y="3313113"/>
            <a:ext cx="46037" cy="46037"/>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7423" name="Text Box 15"/>
          <p:cNvSpPr txBox="1">
            <a:spLocks noChangeArrowheads="1"/>
          </p:cNvSpPr>
          <p:nvPr/>
        </p:nvSpPr>
        <p:spPr bwMode="auto">
          <a:xfrm>
            <a:off x="3981450" y="3030538"/>
            <a:ext cx="414338" cy="304800"/>
          </a:xfrm>
          <a:prstGeom prst="rect">
            <a:avLst/>
          </a:prstGeom>
          <a:noFill/>
          <a:ln w="9525">
            <a:noFill/>
            <a:miter lim="800000"/>
            <a:headEnd/>
            <a:tailEnd/>
          </a:ln>
          <a:effectLst/>
        </p:spPr>
        <p:txBody>
          <a:bodyPr>
            <a:spAutoFit/>
          </a:bodyPr>
          <a:lstStyle/>
          <a:p>
            <a:pPr>
              <a:spcBef>
                <a:spcPct val="50000"/>
              </a:spcBef>
            </a:pPr>
            <a:r>
              <a:rPr lang="en-US" sz="1400"/>
              <a:t>m’</a:t>
            </a:r>
          </a:p>
        </p:txBody>
      </p:sp>
      <p:sp>
        <p:nvSpPr>
          <p:cNvPr id="17424" name="Line 16"/>
          <p:cNvSpPr>
            <a:spLocks noChangeShapeType="1"/>
          </p:cNvSpPr>
          <p:nvPr/>
        </p:nvSpPr>
        <p:spPr bwMode="auto">
          <a:xfrm>
            <a:off x="4200525" y="3336925"/>
            <a:ext cx="0" cy="547688"/>
          </a:xfrm>
          <a:prstGeom prst="line">
            <a:avLst/>
          </a:prstGeom>
          <a:noFill/>
          <a:ln w="9525">
            <a:solidFill>
              <a:schemeClr val="bg2"/>
            </a:solidFill>
            <a:round/>
            <a:headEnd/>
            <a:tailEnd/>
          </a:ln>
          <a:effectLst/>
        </p:spPr>
        <p:txBody>
          <a:bodyPr/>
          <a:lstStyle/>
          <a:p>
            <a:endParaRPr lang="en-US"/>
          </a:p>
        </p:txBody>
      </p:sp>
      <p:sp>
        <p:nvSpPr>
          <p:cNvPr id="17425" name="Oval 17"/>
          <p:cNvSpPr>
            <a:spLocks noChangeArrowheads="1"/>
          </p:cNvSpPr>
          <p:nvPr/>
        </p:nvSpPr>
        <p:spPr bwMode="auto">
          <a:xfrm>
            <a:off x="4176713" y="3860800"/>
            <a:ext cx="46037" cy="46038"/>
          </a:xfrm>
          <a:prstGeom prst="ellipse">
            <a:avLst/>
          </a:prstGeom>
          <a:solidFill>
            <a:srgbClr val="FFFF00"/>
          </a:solidFill>
          <a:ln w="9525" algn="ctr">
            <a:solidFill>
              <a:schemeClr val="tx1"/>
            </a:solidFill>
            <a:round/>
            <a:headEnd/>
            <a:tailEnd/>
          </a:ln>
          <a:effectLst/>
        </p:spPr>
        <p:txBody>
          <a:bodyPr wrap="none" anchor="ctr"/>
          <a:lstStyle/>
          <a:p>
            <a:endParaRPr lang="en-US"/>
          </a:p>
        </p:txBody>
      </p:sp>
      <p:sp>
        <p:nvSpPr>
          <p:cNvPr id="17426" name="Text Box 18"/>
          <p:cNvSpPr txBox="1">
            <a:spLocks noChangeArrowheads="1"/>
          </p:cNvSpPr>
          <p:nvPr/>
        </p:nvSpPr>
        <p:spPr bwMode="auto">
          <a:xfrm>
            <a:off x="3992563" y="3860800"/>
            <a:ext cx="414337" cy="304800"/>
          </a:xfrm>
          <a:prstGeom prst="rect">
            <a:avLst/>
          </a:prstGeom>
          <a:noFill/>
          <a:ln w="9525">
            <a:noFill/>
            <a:miter lim="800000"/>
            <a:headEnd/>
            <a:tailEnd/>
          </a:ln>
          <a:effectLst/>
        </p:spPr>
        <p:txBody>
          <a:bodyPr>
            <a:spAutoFit/>
          </a:bodyPr>
          <a:lstStyle/>
          <a:p>
            <a:pPr>
              <a:spcBef>
                <a:spcPct val="50000"/>
              </a:spcBef>
            </a:pPr>
            <a:r>
              <a:rPr lang="en-US" sz="1400"/>
              <a:t>m</a:t>
            </a:r>
          </a:p>
        </p:txBody>
      </p:sp>
      <p:sp>
        <p:nvSpPr>
          <p:cNvPr id="17427" name="Line 19"/>
          <p:cNvSpPr>
            <a:spLocks noChangeShapeType="1"/>
          </p:cNvSpPr>
          <p:nvPr/>
        </p:nvSpPr>
        <p:spPr bwMode="auto">
          <a:xfrm rot="19800000">
            <a:off x="2830513" y="3336925"/>
            <a:ext cx="2741612" cy="0"/>
          </a:xfrm>
          <a:prstGeom prst="line">
            <a:avLst/>
          </a:prstGeom>
          <a:noFill/>
          <a:ln w="9525">
            <a:solidFill>
              <a:srgbClr val="0033CC"/>
            </a:solidFill>
            <a:round/>
            <a:headEnd/>
            <a:tailEnd/>
          </a:ln>
          <a:effectLst/>
        </p:spPr>
        <p:txBody>
          <a:bodyPr/>
          <a:lstStyle/>
          <a:p>
            <a:endParaRPr lang="en-US"/>
          </a:p>
        </p:txBody>
      </p:sp>
      <p:sp>
        <p:nvSpPr>
          <p:cNvPr id="17429" name="Arc 21"/>
          <p:cNvSpPr>
            <a:spLocks/>
          </p:cNvSpPr>
          <p:nvPr/>
        </p:nvSpPr>
        <p:spPr bwMode="auto">
          <a:xfrm>
            <a:off x="4267200" y="3224213"/>
            <a:ext cx="182563" cy="112712"/>
          </a:xfrm>
          <a:custGeom>
            <a:avLst/>
            <a:gdLst>
              <a:gd name="G0" fmla="+- 0 0 0"/>
              <a:gd name="G1" fmla="+- 14465 0 0"/>
              <a:gd name="G2" fmla="+- 21600 0 0"/>
              <a:gd name="T0" fmla="*/ 16041 w 21600"/>
              <a:gd name="T1" fmla="*/ 0 h 14465"/>
              <a:gd name="T2" fmla="*/ 21600 w 21600"/>
              <a:gd name="T3" fmla="*/ 14465 h 14465"/>
              <a:gd name="T4" fmla="*/ 0 w 21600"/>
              <a:gd name="T5" fmla="*/ 14465 h 14465"/>
            </a:gdLst>
            <a:ahLst/>
            <a:cxnLst>
              <a:cxn ang="0">
                <a:pos x="T0" y="T1"/>
              </a:cxn>
              <a:cxn ang="0">
                <a:pos x="T2" y="T3"/>
              </a:cxn>
              <a:cxn ang="0">
                <a:pos x="T4" y="T5"/>
              </a:cxn>
            </a:cxnLst>
            <a:rect l="0" t="0" r="r" b="b"/>
            <a:pathLst>
              <a:path w="21600" h="14465" fill="none" extrusionOk="0">
                <a:moveTo>
                  <a:pt x="16041" y="-1"/>
                </a:moveTo>
                <a:cubicBezTo>
                  <a:pt x="19619" y="3968"/>
                  <a:pt x="21600" y="9121"/>
                  <a:pt x="21600" y="14465"/>
                </a:cubicBezTo>
              </a:path>
              <a:path w="21600" h="14465" stroke="0" extrusionOk="0">
                <a:moveTo>
                  <a:pt x="16041" y="-1"/>
                </a:moveTo>
                <a:cubicBezTo>
                  <a:pt x="19619" y="3968"/>
                  <a:pt x="21600" y="9121"/>
                  <a:pt x="21600" y="14465"/>
                </a:cubicBezTo>
                <a:lnTo>
                  <a:pt x="0" y="14465"/>
                </a:lnTo>
                <a:close/>
              </a:path>
            </a:pathLst>
          </a:custGeom>
          <a:noFill/>
          <a:ln w="9525">
            <a:solidFill>
              <a:srgbClr val="0033CC"/>
            </a:solidFill>
            <a:round/>
            <a:headEnd/>
            <a:tailEnd/>
          </a:ln>
          <a:effectLst/>
        </p:spPr>
        <p:txBody>
          <a:bodyPr wrap="none" anchor="ctr"/>
          <a:lstStyle/>
          <a:p>
            <a:endParaRPr lang="en-US"/>
          </a:p>
        </p:txBody>
      </p:sp>
      <p:sp>
        <p:nvSpPr>
          <p:cNvPr id="17430" name="Text Box 22"/>
          <p:cNvSpPr txBox="1">
            <a:spLocks noChangeArrowheads="1"/>
          </p:cNvSpPr>
          <p:nvPr/>
        </p:nvSpPr>
        <p:spPr bwMode="auto">
          <a:xfrm>
            <a:off x="4267200" y="3276600"/>
            <a:ext cx="474663" cy="304800"/>
          </a:xfrm>
          <a:prstGeom prst="rect">
            <a:avLst/>
          </a:prstGeom>
          <a:noFill/>
          <a:ln w="9525">
            <a:noFill/>
            <a:miter lim="800000"/>
            <a:headEnd/>
            <a:tailEnd/>
          </a:ln>
          <a:effectLst/>
        </p:spPr>
        <p:txBody>
          <a:bodyPr>
            <a:spAutoFit/>
          </a:bodyPr>
          <a:lstStyle/>
          <a:p>
            <a:pPr>
              <a:spcBef>
                <a:spcPct val="50000"/>
              </a:spcBef>
            </a:pPr>
            <a:r>
              <a:rPr lang="en-US" sz="1400">
                <a:solidFill>
                  <a:srgbClr val="0033CC"/>
                </a:solidFill>
              </a:rPr>
              <a:t>30</a:t>
            </a:r>
            <a:r>
              <a:rPr lang="en-US" sz="1400">
                <a:solidFill>
                  <a:srgbClr val="0033CC"/>
                </a:solidFill>
                <a:cs typeface="Arial" charset="0"/>
              </a:rPr>
              <a:t>º</a:t>
            </a:r>
          </a:p>
        </p:txBody>
      </p:sp>
      <p:sp>
        <p:nvSpPr>
          <p:cNvPr id="17431" name="Oval 23"/>
          <p:cNvSpPr>
            <a:spLocks noChangeArrowheads="1"/>
          </p:cNvSpPr>
          <p:nvPr/>
        </p:nvSpPr>
        <p:spPr bwMode="auto">
          <a:xfrm>
            <a:off x="5354638" y="2628900"/>
            <a:ext cx="46037" cy="46038"/>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7432" name="Text Box 24"/>
          <p:cNvSpPr txBox="1">
            <a:spLocks noChangeArrowheads="1"/>
          </p:cNvSpPr>
          <p:nvPr/>
        </p:nvSpPr>
        <p:spPr bwMode="auto">
          <a:xfrm>
            <a:off x="5192713" y="2324100"/>
            <a:ext cx="414337" cy="304800"/>
          </a:xfrm>
          <a:prstGeom prst="rect">
            <a:avLst/>
          </a:prstGeom>
          <a:noFill/>
          <a:ln w="9525">
            <a:noFill/>
            <a:miter lim="800000"/>
            <a:headEnd/>
            <a:tailEnd/>
          </a:ln>
          <a:effectLst/>
        </p:spPr>
        <p:txBody>
          <a:bodyPr>
            <a:spAutoFit/>
          </a:bodyPr>
          <a:lstStyle/>
          <a:p>
            <a:pPr>
              <a:spcBef>
                <a:spcPct val="50000"/>
              </a:spcBef>
            </a:pPr>
            <a:r>
              <a:rPr lang="en-US" sz="1400"/>
              <a:t>q</a:t>
            </a:r>
            <a:r>
              <a:rPr lang="en-US" sz="1400" baseline="-25000"/>
              <a:t>1</a:t>
            </a:r>
            <a:r>
              <a:rPr lang="en-US" sz="1400"/>
              <a:t>’</a:t>
            </a:r>
          </a:p>
        </p:txBody>
      </p:sp>
      <p:sp>
        <p:nvSpPr>
          <p:cNvPr id="17433" name="Oval 25"/>
          <p:cNvSpPr>
            <a:spLocks noChangeArrowheads="1"/>
          </p:cNvSpPr>
          <p:nvPr/>
        </p:nvSpPr>
        <p:spPr bwMode="auto">
          <a:xfrm>
            <a:off x="3000375" y="3998913"/>
            <a:ext cx="46038" cy="46037"/>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7434" name="Text Box 26"/>
          <p:cNvSpPr txBox="1">
            <a:spLocks noChangeArrowheads="1"/>
          </p:cNvSpPr>
          <p:nvPr/>
        </p:nvSpPr>
        <p:spPr bwMode="auto">
          <a:xfrm>
            <a:off x="2840038" y="3962400"/>
            <a:ext cx="414337" cy="304800"/>
          </a:xfrm>
          <a:prstGeom prst="rect">
            <a:avLst/>
          </a:prstGeom>
          <a:noFill/>
          <a:ln w="9525">
            <a:noFill/>
            <a:miter lim="800000"/>
            <a:headEnd/>
            <a:tailEnd/>
          </a:ln>
          <a:effectLst/>
        </p:spPr>
        <p:txBody>
          <a:bodyPr>
            <a:spAutoFit/>
          </a:bodyPr>
          <a:lstStyle/>
          <a:p>
            <a:pPr>
              <a:spcBef>
                <a:spcPct val="50000"/>
              </a:spcBef>
            </a:pPr>
            <a:r>
              <a:rPr lang="en-US" sz="1400"/>
              <a:t>p</a:t>
            </a:r>
            <a:r>
              <a:rPr lang="en-US" sz="1400" baseline="-25000"/>
              <a:t>1</a:t>
            </a:r>
            <a:r>
              <a:rPr lang="en-US" sz="1400"/>
              <a:t>’</a:t>
            </a:r>
          </a:p>
        </p:txBody>
      </p:sp>
      <p:sp>
        <p:nvSpPr>
          <p:cNvPr id="17435" name="Text Box 27"/>
          <p:cNvSpPr txBox="1">
            <a:spLocks noChangeArrowheads="1"/>
          </p:cNvSpPr>
          <p:nvPr/>
        </p:nvSpPr>
        <p:spPr bwMode="auto">
          <a:xfrm rot="-1792015">
            <a:off x="4449763" y="2938463"/>
            <a:ext cx="660400" cy="366712"/>
          </a:xfrm>
          <a:prstGeom prst="rect">
            <a:avLst/>
          </a:prstGeom>
          <a:noFill/>
          <a:ln w="9525">
            <a:noFill/>
            <a:miter lim="800000"/>
            <a:headEnd/>
            <a:tailEnd/>
          </a:ln>
          <a:effectLst/>
        </p:spPr>
        <p:txBody>
          <a:bodyPr>
            <a:spAutoFit/>
          </a:bodyPr>
          <a:lstStyle/>
          <a:p>
            <a:pPr>
              <a:spcBef>
                <a:spcPct val="50000"/>
              </a:spcBef>
            </a:pPr>
            <a:r>
              <a:rPr lang="en-US">
                <a:solidFill>
                  <a:srgbClr val="0033CC"/>
                </a:solidFill>
              </a:rPr>
              <a:t>50</a:t>
            </a:r>
          </a:p>
        </p:txBody>
      </p:sp>
      <p:sp>
        <p:nvSpPr>
          <p:cNvPr id="17436" name="Text Box 28"/>
          <p:cNvSpPr txBox="1">
            <a:spLocks noChangeArrowheads="1"/>
          </p:cNvSpPr>
          <p:nvPr/>
        </p:nvSpPr>
        <p:spPr bwMode="auto">
          <a:xfrm rot="-1518271">
            <a:off x="3179763" y="3429000"/>
            <a:ext cx="660400" cy="366713"/>
          </a:xfrm>
          <a:prstGeom prst="rect">
            <a:avLst/>
          </a:prstGeom>
          <a:noFill/>
          <a:ln w="9525">
            <a:noFill/>
            <a:miter lim="800000"/>
            <a:headEnd/>
            <a:tailEnd/>
          </a:ln>
          <a:effectLst/>
        </p:spPr>
        <p:txBody>
          <a:bodyPr>
            <a:spAutoFit/>
          </a:bodyPr>
          <a:lstStyle/>
          <a:p>
            <a:pPr>
              <a:spcBef>
                <a:spcPct val="50000"/>
              </a:spcBef>
            </a:pPr>
            <a:r>
              <a:rPr lang="en-US">
                <a:solidFill>
                  <a:srgbClr val="0033CC"/>
                </a:solidFill>
              </a:rPr>
              <a:t>50</a:t>
            </a:r>
          </a:p>
        </p:txBody>
      </p:sp>
      <p:sp>
        <p:nvSpPr>
          <p:cNvPr id="17437" name="Line 29"/>
          <p:cNvSpPr>
            <a:spLocks noChangeShapeType="1"/>
          </p:cNvSpPr>
          <p:nvPr/>
        </p:nvSpPr>
        <p:spPr bwMode="auto">
          <a:xfrm rot="2700000">
            <a:off x="2829719" y="3886994"/>
            <a:ext cx="2741612" cy="0"/>
          </a:xfrm>
          <a:prstGeom prst="line">
            <a:avLst/>
          </a:prstGeom>
          <a:noFill/>
          <a:ln w="9525">
            <a:solidFill>
              <a:srgbClr val="0033CC"/>
            </a:solidFill>
            <a:round/>
            <a:headEnd/>
            <a:tailEnd/>
          </a:ln>
          <a:effectLst/>
        </p:spPr>
        <p:txBody>
          <a:bodyPr/>
          <a:lstStyle/>
          <a:p>
            <a:endParaRPr lang="en-US"/>
          </a:p>
        </p:txBody>
      </p:sp>
      <p:sp>
        <p:nvSpPr>
          <p:cNvPr id="17438" name="Text Box 30"/>
          <p:cNvSpPr txBox="1">
            <a:spLocks noChangeArrowheads="1"/>
          </p:cNvSpPr>
          <p:nvPr/>
        </p:nvSpPr>
        <p:spPr bwMode="auto">
          <a:xfrm rot="2520674">
            <a:off x="4449763" y="4117975"/>
            <a:ext cx="660400" cy="366713"/>
          </a:xfrm>
          <a:prstGeom prst="rect">
            <a:avLst/>
          </a:prstGeom>
          <a:noFill/>
          <a:ln w="9525">
            <a:noFill/>
            <a:miter lim="800000"/>
            <a:headEnd/>
            <a:tailEnd/>
          </a:ln>
          <a:effectLst/>
        </p:spPr>
        <p:txBody>
          <a:bodyPr>
            <a:spAutoFit/>
          </a:bodyPr>
          <a:lstStyle/>
          <a:p>
            <a:pPr>
              <a:spcBef>
                <a:spcPct val="50000"/>
              </a:spcBef>
            </a:pPr>
            <a:r>
              <a:rPr lang="en-US">
                <a:solidFill>
                  <a:srgbClr val="0033CC"/>
                </a:solidFill>
              </a:rPr>
              <a:t>50</a:t>
            </a:r>
          </a:p>
        </p:txBody>
      </p:sp>
      <p:sp>
        <p:nvSpPr>
          <p:cNvPr id="17439" name="Oval 31"/>
          <p:cNvSpPr>
            <a:spLocks noChangeArrowheads="1"/>
          </p:cNvSpPr>
          <p:nvPr/>
        </p:nvSpPr>
        <p:spPr bwMode="auto">
          <a:xfrm>
            <a:off x="5143500" y="4832350"/>
            <a:ext cx="46038" cy="46038"/>
          </a:xfrm>
          <a:prstGeom prst="ellipse">
            <a:avLst/>
          </a:prstGeom>
          <a:solidFill>
            <a:srgbClr val="FFFF00"/>
          </a:solidFill>
          <a:ln w="9525" algn="ctr">
            <a:solidFill>
              <a:schemeClr val="tx1"/>
            </a:solidFill>
            <a:round/>
            <a:headEnd/>
            <a:tailEnd/>
          </a:ln>
          <a:effectLst/>
        </p:spPr>
        <p:txBody>
          <a:bodyPr wrap="none" anchor="ctr"/>
          <a:lstStyle/>
          <a:p>
            <a:endParaRPr lang="en-US"/>
          </a:p>
        </p:txBody>
      </p:sp>
      <p:sp>
        <p:nvSpPr>
          <p:cNvPr id="17440" name="Text Box 32"/>
          <p:cNvSpPr txBox="1">
            <a:spLocks noChangeArrowheads="1"/>
          </p:cNvSpPr>
          <p:nvPr/>
        </p:nvSpPr>
        <p:spPr bwMode="auto">
          <a:xfrm>
            <a:off x="5054600" y="4770438"/>
            <a:ext cx="414338" cy="304800"/>
          </a:xfrm>
          <a:prstGeom prst="rect">
            <a:avLst/>
          </a:prstGeom>
          <a:noFill/>
          <a:ln w="9525">
            <a:noFill/>
            <a:miter lim="800000"/>
            <a:headEnd/>
            <a:tailEnd/>
          </a:ln>
          <a:effectLst/>
        </p:spPr>
        <p:txBody>
          <a:bodyPr>
            <a:spAutoFit/>
          </a:bodyPr>
          <a:lstStyle/>
          <a:p>
            <a:pPr>
              <a:spcBef>
                <a:spcPct val="50000"/>
              </a:spcBef>
            </a:pPr>
            <a:r>
              <a:rPr lang="en-US" sz="1400"/>
              <a:t>q</a:t>
            </a:r>
            <a:r>
              <a:rPr lang="en-US" sz="1400" baseline="-25000"/>
              <a:t>2</a:t>
            </a:r>
            <a:endParaRPr lang="en-US" sz="1400"/>
          </a:p>
        </p:txBody>
      </p:sp>
      <p:sp>
        <p:nvSpPr>
          <p:cNvPr id="17441" name="Oval 33"/>
          <p:cNvSpPr>
            <a:spLocks noChangeArrowheads="1"/>
          </p:cNvSpPr>
          <p:nvPr/>
        </p:nvSpPr>
        <p:spPr bwMode="auto">
          <a:xfrm>
            <a:off x="3208338" y="2895600"/>
            <a:ext cx="46037" cy="46038"/>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7442" name="Text Box 34"/>
          <p:cNvSpPr txBox="1">
            <a:spLocks noChangeArrowheads="1"/>
          </p:cNvSpPr>
          <p:nvPr/>
        </p:nvSpPr>
        <p:spPr bwMode="auto">
          <a:xfrm>
            <a:off x="3000375" y="2592388"/>
            <a:ext cx="414338" cy="304800"/>
          </a:xfrm>
          <a:prstGeom prst="rect">
            <a:avLst/>
          </a:prstGeom>
          <a:noFill/>
          <a:ln w="9525">
            <a:noFill/>
            <a:miter lim="800000"/>
            <a:headEnd/>
            <a:tailEnd/>
          </a:ln>
          <a:effectLst/>
        </p:spPr>
        <p:txBody>
          <a:bodyPr>
            <a:spAutoFit/>
          </a:bodyPr>
          <a:lstStyle/>
          <a:p>
            <a:pPr>
              <a:spcBef>
                <a:spcPct val="50000"/>
              </a:spcBef>
            </a:pPr>
            <a:r>
              <a:rPr lang="en-US" sz="1400"/>
              <a:t>p</a:t>
            </a:r>
            <a:r>
              <a:rPr lang="en-US" sz="1400" baseline="-25000"/>
              <a:t>2</a:t>
            </a:r>
            <a:endParaRPr lang="en-US" sz="1400"/>
          </a:p>
        </p:txBody>
      </p:sp>
      <p:sp>
        <p:nvSpPr>
          <p:cNvPr id="17443" name="Text Box 35"/>
          <p:cNvSpPr txBox="1">
            <a:spLocks noChangeArrowheads="1"/>
          </p:cNvSpPr>
          <p:nvPr/>
        </p:nvSpPr>
        <p:spPr bwMode="auto">
          <a:xfrm rot="2499733">
            <a:off x="3179763" y="3214688"/>
            <a:ext cx="660400" cy="366712"/>
          </a:xfrm>
          <a:prstGeom prst="rect">
            <a:avLst/>
          </a:prstGeom>
          <a:noFill/>
          <a:ln w="9525">
            <a:noFill/>
            <a:miter lim="800000"/>
            <a:headEnd/>
            <a:tailEnd/>
          </a:ln>
          <a:effectLst/>
        </p:spPr>
        <p:txBody>
          <a:bodyPr>
            <a:spAutoFit/>
          </a:bodyPr>
          <a:lstStyle/>
          <a:p>
            <a:pPr>
              <a:spcBef>
                <a:spcPct val="50000"/>
              </a:spcBef>
            </a:pPr>
            <a:r>
              <a:rPr lang="en-US">
                <a:solidFill>
                  <a:srgbClr val="0033CC"/>
                </a:solidFill>
              </a:rPr>
              <a:t>50</a:t>
            </a:r>
          </a:p>
        </p:txBody>
      </p:sp>
      <p:sp>
        <p:nvSpPr>
          <p:cNvPr id="17444" name="Line 36"/>
          <p:cNvSpPr>
            <a:spLocks noChangeShapeType="1"/>
          </p:cNvSpPr>
          <p:nvPr/>
        </p:nvSpPr>
        <p:spPr bwMode="auto">
          <a:xfrm flipV="1">
            <a:off x="5167313" y="3336925"/>
            <a:ext cx="0" cy="1519238"/>
          </a:xfrm>
          <a:prstGeom prst="line">
            <a:avLst/>
          </a:prstGeom>
          <a:noFill/>
          <a:ln w="9525">
            <a:solidFill>
              <a:schemeClr val="bg2"/>
            </a:solidFill>
            <a:round/>
            <a:headEnd/>
            <a:tailEnd/>
          </a:ln>
          <a:effectLst/>
        </p:spPr>
        <p:txBody>
          <a:bodyPr/>
          <a:lstStyle/>
          <a:p>
            <a:endParaRPr lang="en-US"/>
          </a:p>
        </p:txBody>
      </p:sp>
      <p:sp>
        <p:nvSpPr>
          <p:cNvPr id="17445" name="Text Box 37"/>
          <p:cNvSpPr txBox="1">
            <a:spLocks noChangeArrowheads="1"/>
          </p:cNvSpPr>
          <p:nvPr/>
        </p:nvSpPr>
        <p:spPr bwMode="auto">
          <a:xfrm>
            <a:off x="5110163" y="3054350"/>
            <a:ext cx="414337" cy="304800"/>
          </a:xfrm>
          <a:prstGeom prst="rect">
            <a:avLst/>
          </a:prstGeom>
          <a:noFill/>
          <a:ln w="9525">
            <a:noFill/>
            <a:miter lim="800000"/>
            <a:headEnd/>
            <a:tailEnd/>
          </a:ln>
          <a:effectLst/>
        </p:spPr>
        <p:txBody>
          <a:bodyPr>
            <a:spAutoFit/>
          </a:bodyPr>
          <a:lstStyle/>
          <a:p>
            <a:pPr>
              <a:spcBef>
                <a:spcPct val="50000"/>
              </a:spcBef>
            </a:pPr>
            <a:r>
              <a:rPr lang="en-US" sz="1400"/>
              <a:t>q</a:t>
            </a:r>
            <a:r>
              <a:rPr lang="en-US" sz="1400" baseline="-25000"/>
              <a:t>2</a:t>
            </a:r>
            <a:r>
              <a:rPr lang="en-US" sz="1400"/>
              <a:t>’</a:t>
            </a:r>
          </a:p>
        </p:txBody>
      </p:sp>
      <p:sp>
        <p:nvSpPr>
          <p:cNvPr id="17446" name="Arc 38"/>
          <p:cNvSpPr>
            <a:spLocks/>
          </p:cNvSpPr>
          <p:nvPr/>
        </p:nvSpPr>
        <p:spPr bwMode="auto">
          <a:xfrm>
            <a:off x="4200525" y="2652713"/>
            <a:ext cx="966788" cy="684212"/>
          </a:xfrm>
          <a:custGeom>
            <a:avLst/>
            <a:gdLst>
              <a:gd name="G0" fmla="+- 0 0 0"/>
              <a:gd name="G1" fmla="+- 15278 0 0"/>
              <a:gd name="G2" fmla="+- 21600 0 0"/>
              <a:gd name="T0" fmla="*/ 15269 w 21600"/>
              <a:gd name="T1" fmla="*/ 0 h 15278"/>
              <a:gd name="T2" fmla="*/ 21600 w 21600"/>
              <a:gd name="T3" fmla="*/ 15278 h 15278"/>
              <a:gd name="T4" fmla="*/ 0 w 21600"/>
              <a:gd name="T5" fmla="*/ 15278 h 15278"/>
            </a:gdLst>
            <a:ahLst/>
            <a:cxnLst>
              <a:cxn ang="0">
                <a:pos x="T0" y="T1"/>
              </a:cxn>
              <a:cxn ang="0">
                <a:pos x="T2" y="T3"/>
              </a:cxn>
              <a:cxn ang="0">
                <a:pos x="T4" y="T5"/>
              </a:cxn>
            </a:cxnLst>
            <a:rect l="0" t="0" r="r" b="b"/>
            <a:pathLst>
              <a:path w="21600" h="15278" fill="none" extrusionOk="0">
                <a:moveTo>
                  <a:pt x="15269" y="-1"/>
                </a:moveTo>
                <a:cubicBezTo>
                  <a:pt x="19322" y="4051"/>
                  <a:pt x="21600" y="9547"/>
                  <a:pt x="21600" y="15278"/>
                </a:cubicBezTo>
              </a:path>
              <a:path w="21600" h="15278" stroke="0" extrusionOk="0">
                <a:moveTo>
                  <a:pt x="15269" y="-1"/>
                </a:moveTo>
                <a:cubicBezTo>
                  <a:pt x="19322" y="4051"/>
                  <a:pt x="21600" y="9547"/>
                  <a:pt x="21600" y="15278"/>
                </a:cubicBezTo>
                <a:lnTo>
                  <a:pt x="0" y="15278"/>
                </a:lnTo>
                <a:close/>
              </a:path>
            </a:pathLst>
          </a:custGeom>
          <a:noFill/>
          <a:ln w="9525">
            <a:solidFill>
              <a:schemeClr val="bg2"/>
            </a:solidFill>
            <a:round/>
            <a:headEnd/>
            <a:tailEnd/>
          </a:ln>
          <a:effectLst/>
        </p:spPr>
        <p:txBody>
          <a:bodyPr wrap="none" anchor="ctr"/>
          <a:lstStyle/>
          <a:p>
            <a:endParaRPr lang="en-US"/>
          </a:p>
        </p:txBody>
      </p:sp>
      <p:sp>
        <p:nvSpPr>
          <p:cNvPr id="17447" name="Line 39"/>
          <p:cNvSpPr>
            <a:spLocks noChangeShapeType="1"/>
          </p:cNvSpPr>
          <p:nvPr/>
        </p:nvSpPr>
        <p:spPr bwMode="auto">
          <a:xfrm flipH="1">
            <a:off x="4630738" y="2652713"/>
            <a:ext cx="749300" cy="0"/>
          </a:xfrm>
          <a:prstGeom prst="line">
            <a:avLst/>
          </a:prstGeom>
          <a:noFill/>
          <a:ln w="9525">
            <a:solidFill>
              <a:schemeClr val="tx1"/>
            </a:solidFill>
            <a:prstDash val="lgDashDotDot"/>
            <a:round/>
            <a:headEnd/>
            <a:tailEnd/>
          </a:ln>
          <a:effectLst/>
        </p:spPr>
        <p:txBody>
          <a:bodyPr/>
          <a:lstStyle/>
          <a:p>
            <a:endParaRPr lang="en-US"/>
          </a:p>
        </p:txBody>
      </p:sp>
      <p:sp>
        <p:nvSpPr>
          <p:cNvPr id="17448" name="Text Box 40"/>
          <p:cNvSpPr txBox="1">
            <a:spLocks noChangeArrowheads="1"/>
          </p:cNvSpPr>
          <p:nvPr/>
        </p:nvSpPr>
        <p:spPr bwMode="auto">
          <a:xfrm>
            <a:off x="4695825" y="2347913"/>
            <a:ext cx="414338" cy="304800"/>
          </a:xfrm>
          <a:prstGeom prst="rect">
            <a:avLst/>
          </a:prstGeom>
          <a:noFill/>
          <a:ln w="9525">
            <a:noFill/>
            <a:miter lim="800000"/>
            <a:headEnd/>
            <a:tailEnd/>
          </a:ln>
          <a:effectLst/>
        </p:spPr>
        <p:txBody>
          <a:bodyPr>
            <a:spAutoFit/>
          </a:bodyPr>
          <a:lstStyle/>
          <a:p>
            <a:pPr>
              <a:spcBef>
                <a:spcPct val="50000"/>
              </a:spcBef>
            </a:pPr>
            <a:r>
              <a:rPr lang="en-US" sz="1400"/>
              <a:t>q’</a:t>
            </a:r>
          </a:p>
        </p:txBody>
      </p:sp>
      <p:sp>
        <p:nvSpPr>
          <p:cNvPr id="17449" name="Oval 41"/>
          <p:cNvSpPr>
            <a:spLocks noChangeArrowheads="1"/>
          </p:cNvSpPr>
          <p:nvPr/>
        </p:nvSpPr>
        <p:spPr bwMode="auto">
          <a:xfrm>
            <a:off x="4848225" y="2628900"/>
            <a:ext cx="46038" cy="46038"/>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7450" name="Line 42"/>
          <p:cNvSpPr>
            <a:spLocks noChangeShapeType="1"/>
          </p:cNvSpPr>
          <p:nvPr/>
        </p:nvSpPr>
        <p:spPr bwMode="auto">
          <a:xfrm flipH="1">
            <a:off x="3017838" y="4022725"/>
            <a:ext cx="749300" cy="0"/>
          </a:xfrm>
          <a:prstGeom prst="line">
            <a:avLst/>
          </a:prstGeom>
          <a:noFill/>
          <a:ln w="9525">
            <a:solidFill>
              <a:schemeClr val="tx1"/>
            </a:solidFill>
            <a:prstDash val="lgDashDotDot"/>
            <a:round/>
            <a:headEnd/>
            <a:tailEnd/>
          </a:ln>
          <a:effectLst/>
        </p:spPr>
        <p:txBody>
          <a:bodyPr/>
          <a:lstStyle/>
          <a:p>
            <a:endParaRPr lang="en-US"/>
          </a:p>
        </p:txBody>
      </p:sp>
      <p:sp>
        <p:nvSpPr>
          <p:cNvPr id="17452" name="Line 44"/>
          <p:cNvSpPr>
            <a:spLocks noChangeShapeType="1"/>
          </p:cNvSpPr>
          <p:nvPr/>
        </p:nvSpPr>
        <p:spPr bwMode="auto">
          <a:xfrm flipH="1">
            <a:off x="3533775" y="2652713"/>
            <a:ext cx="1338263" cy="1370012"/>
          </a:xfrm>
          <a:prstGeom prst="line">
            <a:avLst/>
          </a:prstGeom>
          <a:noFill/>
          <a:ln w="22225">
            <a:solidFill>
              <a:schemeClr val="tx1"/>
            </a:solidFill>
            <a:round/>
            <a:headEnd/>
            <a:tailEnd/>
          </a:ln>
          <a:effectLst/>
        </p:spPr>
        <p:txBody>
          <a:bodyPr/>
          <a:lstStyle/>
          <a:p>
            <a:endParaRPr lang="en-US"/>
          </a:p>
        </p:txBody>
      </p:sp>
      <p:sp>
        <p:nvSpPr>
          <p:cNvPr id="17453" name="Text Box 45"/>
          <p:cNvSpPr txBox="1">
            <a:spLocks noChangeArrowheads="1"/>
          </p:cNvSpPr>
          <p:nvPr/>
        </p:nvSpPr>
        <p:spPr bwMode="auto">
          <a:xfrm>
            <a:off x="3371850" y="3962400"/>
            <a:ext cx="414338" cy="304800"/>
          </a:xfrm>
          <a:prstGeom prst="rect">
            <a:avLst/>
          </a:prstGeom>
          <a:noFill/>
          <a:ln w="9525">
            <a:noFill/>
            <a:miter lim="800000"/>
            <a:headEnd/>
            <a:tailEnd/>
          </a:ln>
          <a:effectLst/>
        </p:spPr>
        <p:txBody>
          <a:bodyPr>
            <a:spAutoFit/>
          </a:bodyPr>
          <a:lstStyle/>
          <a:p>
            <a:pPr>
              <a:spcBef>
                <a:spcPct val="50000"/>
              </a:spcBef>
            </a:pPr>
            <a:r>
              <a:rPr lang="en-US" sz="1400"/>
              <a:t>p’</a:t>
            </a:r>
          </a:p>
        </p:txBody>
      </p:sp>
      <p:sp>
        <p:nvSpPr>
          <p:cNvPr id="17454" name="Oval 46"/>
          <p:cNvSpPr>
            <a:spLocks noChangeArrowheads="1"/>
          </p:cNvSpPr>
          <p:nvPr/>
        </p:nvSpPr>
        <p:spPr bwMode="auto">
          <a:xfrm>
            <a:off x="3509963" y="3998913"/>
            <a:ext cx="46037" cy="46037"/>
          </a:xfrm>
          <a:prstGeom prst="ellipse">
            <a:avLst/>
          </a:prstGeom>
          <a:solidFill>
            <a:srgbClr val="FFFF00"/>
          </a:solidFill>
          <a:ln w="9525" algn="ctr">
            <a:solidFill>
              <a:schemeClr val="tx1"/>
            </a:solidFill>
            <a:round/>
            <a:headEnd/>
            <a:tailEnd/>
          </a:ln>
          <a:effectLst/>
        </p:spPr>
        <p:txBody>
          <a:bodyPr wrap="none" anchor="ctr"/>
          <a:lstStyle/>
          <a:p>
            <a:endParaRPr lang="en-US"/>
          </a:p>
        </p:txBody>
      </p:sp>
      <p:sp>
        <p:nvSpPr>
          <p:cNvPr id="17455" name="Line 47"/>
          <p:cNvSpPr>
            <a:spLocks noChangeShapeType="1"/>
          </p:cNvSpPr>
          <p:nvPr/>
        </p:nvSpPr>
        <p:spPr bwMode="auto">
          <a:xfrm>
            <a:off x="4872038" y="2652713"/>
            <a:ext cx="0" cy="2203450"/>
          </a:xfrm>
          <a:prstGeom prst="line">
            <a:avLst/>
          </a:prstGeom>
          <a:noFill/>
          <a:ln w="9525">
            <a:solidFill>
              <a:schemeClr val="bg2"/>
            </a:solidFill>
            <a:round/>
            <a:headEnd/>
            <a:tailEnd/>
          </a:ln>
          <a:effectLst/>
        </p:spPr>
        <p:txBody>
          <a:bodyPr/>
          <a:lstStyle/>
          <a:p>
            <a:endParaRPr lang="en-US"/>
          </a:p>
        </p:txBody>
      </p:sp>
      <p:sp>
        <p:nvSpPr>
          <p:cNvPr id="17456" name="Line 48"/>
          <p:cNvSpPr>
            <a:spLocks noChangeShapeType="1"/>
          </p:cNvSpPr>
          <p:nvPr/>
        </p:nvSpPr>
        <p:spPr bwMode="auto">
          <a:xfrm flipH="1">
            <a:off x="4418013" y="4856163"/>
            <a:ext cx="749300" cy="0"/>
          </a:xfrm>
          <a:prstGeom prst="line">
            <a:avLst/>
          </a:prstGeom>
          <a:noFill/>
          <a:ln w="9525">
            <a:solidFill>
              <a:schemeClr val="tx1"/>
            </a:solidFill>
            <a:prstDash val="lgDashDotDot"/>
            <a:round/>
            <a:headEnd/>
            <a:tailEnd/>
          </a:ln>
          <a:effectLst/>
        </p:spPr>
        <p:txBody>
          <a:bodyPr/>
          <a:lstStyle/>
          <a:p>
            <a:endParaRPr lang="en-US"/>
          </a:p>
        </p:txBody>
      </p:sp>
      <p:sp>
        <p:nvSpPr>
          <p:cNvPr id="17457" name="Oval 49"/>
          <p:cNvSpPr>
            <a:spLocks noChangeArrowheads="1"/>
          </p:cNvSpPr>
          <p:nvPr/>
        </p:nvSpPr>
        <p:spPr bwMode="auto">
          <a:xfrm>
            <a:off x="4848225" y="4832350"/>
            <a:ext cx="46038" cy="46038"/>
          </a:xfrm>
          <a:prstGeom prst="ellipse">
            <a:avLst/>
          </a:prstGeom>
          <a:solidFill>
            <a:srgbClr val="FFFF00"/>
          </a:solidFill>
          <a:ln w="9525" algn="ctr">
            <a:solidFill>
              <a:schemeClr val="tx1"/>
            </a:solidFill>
            <a:round/>
            <a:headEnd/>
            <a:tailEnd/>
          </a:ln>
          <a:effectLst/>
        </p:spPr>
        <p:txBody>
          <a:bodyPr wrap="none" anchor="ctr"/>
          <a:lstStyle/>
          <a:p>
            <a:endParaRPr lang="en-US"/>
          </a:p>
        </p:txBody>
      </p:sp>
      <p:sp>
        <p:nvSpPr>
          <p:cNvPr id="17458" name="Text Box 50"/>
          <p:cNvSpPr txBox="1">
            <a:spLocks noChangeArrowheads="1"/>
          </p:cNvSpPr>
          <p:nvPr/>
        </p:nvSpPr>
        <p:spPr bwMode="auto">
          <a:xfrm>
            <a:off x="4695825" y="4799013"/>
            <a:ext cx="414338" cy="304800"/>
          </a:xfrm>
          <a:prstGeom prst="rect">
            <a:avLst/>
          </a:prstGeom>
          <a:noFill/>
          <a:ln w="9525">
            <a:noFill/>
            <a:miter lim="800000"/>
            <a:headEnd/>
            <a:tailEnd/>
          </a:ln>
          <a:effectLst/>
        </p:spPr>
        <p:txBody>
          <a:bodyPr>
            <a:spAutoFit/>
          </a:bodyPr>
          <a:lstStyle/>
          <a:p>
            <a:pPr>
              <a:spcBef>
                <a:spcPct val="50000"/>
              </a:spcBef>
            </a:pPr>
            <a:r>
              <a:rPr lang="en-US" sz="1400"/>
              <a:t>q</a:t>
            </a:r>
          </a:p>
        </p:txBody>
      </p:sp>
      <p:sp>
        <p:nvSpPr>
          <p:cNvPr id="17459" name="Line 51"/>
          <p:cNvSpPr>
            <a:spLocks noChangeShapeType="1"/>
          </p:cNvSpPr>
          <p:nvPr/>
        </p:nvSpPr>
        <p:spPr bwMode="auto">
          <a:xfrm flipH="1" flipV="1">
            <a:off x="3551238" y="2919413"/>
            <a:ext cx="1320800" cy="1936750"/>
          </a:xfrm>
          <a:prstGeom prst="line">
            <a:avLst/>
          </a:prstGeom>
          <a:noFill/>
          <a:ln w="22225">
            <a:solidFill>
              <a:schemeClr val="tx1"/>
            </a:solidFill>
            <a:round/>
            <a:headEnd/>
            <a:tailEnd/>
          </a:ln>
          <a:effectLst/>
        </p:spPr>
        <p:txBody>
          <a:bodyPr/>
          <a:lstStyle/>
          <a:p>
            <a:endParaRPr lang="en-US"/>
          </a:p>
        </p:txBody>
      </p:sp>
      <p:sp>
        <p:nvSpPr>
          <p:cNvPr id="17460" name="Line 52"/>
          <p:cNvSpPr>
            <a:spLocks noChangeShapeType="1"/>
          </p:cNvSpPr>
          <p:nvPr/>
        </p:nvSpPr>
        <p:spPr bwMode="auto">
          <a:xfrm flipH="1">
            <a:off x="3232150" y="2916238"/>
            <a:ext cx="749300" cy="0"/>
          </a:xfrm>
          <a:prstGeom prst="line">
            <a:avLst/>
          </a:prstGeom>
          <a:noFill/>
          <a:ln w="9525">
            <a:solidFill>
              <a:schemeClr val="tx1"/>
            </a:solidFill>
            <a:prstDash val="lgDashDotDot"/>
            <a:round/>
            <a:headEnd/>
            <a:tailEnd/>
          </a:ln>
          <a:effectLst/>
        </p:spPr>
        <p:txBody>
          <a:bodyPr/>
          <a:lstStyle/>
          <a:p>
            <a:endParaRPr lang="en-US"/>
          </a:p>
        </p:txBody>
      </p:sp>
      <p:sp>
        <p:nvSpPr>
          <p:cNvPr id="17461" name="Oval 53"/>
          <p:cNvSpPr>
            <a:spLocks noChangeArrowheads="1"/>
          </p:cNvSpPr>
          <p:nvPr/>
        </p:nvSpPr>
        <p:spPr bwMode="auto">
          <a:xfrm>
            <a:off x="3533775" y="2892425"/>
            <a:ext cx="46038" cy="46038"/>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7462" name="Text Box 54"/>
          <p:cNvSpPr txBox="1">
            <a:spLocks noChangeArrowheads="1"/>
          </p:cNvSpPr>
          <p:nvPr/>
        </p:nvSpPr>
        <p:spPr bwMode="auto">
          <a:xfrm>
            <a:off x="3398838" y="2614613"/>
            <a:ext cx="414337" cy="304800"/>
          </a:xfrm>
          <a:prstGeom prst="rect">
            <a:avLst/>
          </a:prstGeom>
          <a:noFill/>
          <a:ln w="9525">
            <a:noFill/>
            <a:miter lim="800000"/>
            <a:headEnd/>
            <a:tailEnd/>
          </a:ln>
          <a:effectLst/>
        </p:spPr>
        <p:txBody>
          <a:bodyPr>
            <a:spAutoFit/>
          </a:bodyPr>
          <a:lstStyle/>
          <a:p>
            <a:pPr>
              <a:spcBef>
                <a:spcPct val="50000"/>
              </a:spcBef>
            </a:pPr>
            <a:r>
              <a:rPr lang="en-US" sz="1400"/>
              <a:t>p</a:t>
            </a:r>
          </a:p>
        </p:txBody>
      </p:sp>
      <p:sp>
        <p:nvSpPr>
          <p:cNvPr id="17463" name="Line 55"/>
          <p:cNvSpPr>
            <a:spLocks noChangeShapeType="1"/>
          </p:cNvSpPr>
          <p:nvPr/>
        </p:nvSpPr>
        <p:spPr bwMode="auto">
          <a:xfrm flipH="1">
            <a:off x="3232150" y="2919413"/>
            <a:ext cx="0" cy="415925"/>
          </a:xfrm>
          <a:prstGeom prst="line">
            <a:avLst/>
          </a:prstGeom>
          <a:noFill/>
          <a:ln w="9525">
            <a:solidFill>
              <a:schemeClr val="bg2"/>
            </a:solidFill>
            <a:round/>
            <a:headEnd/>
            <a:tailEnd/>
          </a:ln>
          <a:effectLst/>
        </p:spPr>
        <p:txBody>
          <a:bodyPr/>
          <a:lstStyle/>
          <a:p>
            <a:endParaRPr lang="en-US"/>
          </a:p>
        </p:txBody>
      </p:sp>
      <p:sp>
        <p:nvSpPr>
          <p:cNvPr id="17464" name="Arc 56"/>
          <p:cNvSpPr>
            <a:spLocks/>
          </p:cNvSpPr>
          <p:nvPr/>
        </p:nvSpPr>
        <p:spPr bwMode="auto">
          <a:xfrm rot="10800000">
            <a:off x="3232150" y="3335338"/>
            <a:ext cx="966788" cy="684212"/>
          </a:xfrm>
          <a:custGeom>
            <a:avLst/>
            <a:gdLst>
              <a:gd name="G0" fmla="+- 0 0 0"/>
              <a:gd name="G1" fmla="+- 15278 0 0"/>
              <a:gd name="G2" fmla="+- 21600 0 0"/>
              <a:gd name="T0" fmla="*/ 15269 w 21600"/>
              <a:gd name="T1" fmla="*/ 0 h 15278"/>
              <a:gd name="T2" fmla="*/ 21600 w 21600"/>
              <a:gd name="T3" fmla="*/ 15278 h 15278"/>
              <a:gd name="T4" fmla="*/ 0 w 21600"/>
              <a:gd name="T5" fmla="*/ 15278 h 15278"/>
            </a:gdLst>
            <a:ahLst/>
            <a:cxnLst>
              <a:cxn ang="0">
                <a:pos x="T0" y="T1"/>
              </a:cxn>
              <a:cxn ang="0">
                <a:pos x="T2" y="T3"/>
              </a:cxn>
              <a:cxn ang="0">
                <a:pos x="T4" y="T5"/>
              </a:cxn>
            </a:cxnLst>
            <a:rect l="0" t="0" r="r" b="b"/>
            <a:pathLst>
              <a:path w="21600" h="15278" fill="none" extrusionOk="0">
                <a:moveTo>
                  <a:pt x="15269" y="-1"/>
                </a:moveTo>
                <a:cubicBezTo>
                  <a:pt x="19322" y="4051"/>
                  <a:pt x="21600" y="9547"/>
                  <a:pt x="21600" y="15278"/>
                </a:cubicBezTo>
              </a:path>
              <a:path w="21600" h="15278" stroke="0" extrusionOk="0">
                <a:moveTo>
                  <a:pt x="15269" y="-1"/>
                </a:moveTo>
                <a:cubicBezTo>
                  <a:pt x="19322" y="4051"/>
                  <a:pt x="21600" y="9547"/>
                  <a:pt x="21600" y="15278"/>
                </a:cubicBezTo>
                <a:lnTo>
                  <a:pt x="0" y="15278"/>
                </a:lnTo>
                <a:close/>
              </a:path>
            </a:pathLst>
          </a:custGeom>
          <a:noFill/>
          <a:ln w="9525">
            <a:solidFill>
              <a:schemeClr val="bg2"/>
            </a:solidFill>
            <a:round/>
            <a:headEnd/>
            <a:tailEnd/>
          </a:ln>
          <a:effectLst/>
        </p:spPr>
        <p:txBody>
          <a:bodyPr wrap="none" anchor="ctr"/>
          <a:lstStyle/>
          <a:p>
            <a:endParaRPr lang="en-US"/>
          </a:p>
        </p:txBody>
      </p:sp>
      <p:sp>
        <p:nvSpPr>
          <p:cNvPr id="17465" name="Line 57"/>
          <p:cNvSpPr>
            <a:spLocks noChangeShapeType="1"/>
          </p:cNvSpPr>
          <p:nvPr/>
        </p:nvSpPr>
        <p:spPr bwMode="auto">
          <a:xfrm flipV="1">
            <a:off x="3543300" y="2919413"/>
            <a:ext cx="0" cy="1103312"/>
          </a:xfrm>
          <a:prstGeom prst="line">
            <a:avLst/>
          </a:prstGeom>
          <a:noFill/>
          <a:ln w="9525">
            <a:solidFill>
              <a:schemeClr val="bg2"/>
            </a:solidFill>
            <a:round/>
            <a:headEnd/>
            <a:tailEnd/>
          </a:ln>
          <a:effectLst/>
        </p:spPr>
        <p:txBody>
          <a:bodyPr/>
          <a:lstStyle/>
          <a:p>
            <a:endParaRPr lang="en-US"/>
          </a:p>
        </p:txBody>
      </p:sp>
      <p:sp>
        <p:nvSpPr>
          <p:cNvPr id="17466" name="Line 58"/>
          <p:cNvSpPr>
            <a:spLocks noChangeShapeType="1"/>
          </p:cNvSpPr>
          <p:nvPr/>
        </p:nvSpPr>
        <p:spPr bwMode="auto">
          <a:xfrm>
            <a:off x="5380038" y="2652713"/>
            <a:ext cx="0" cy="1231900"/>
          </a:xfrm>
          <a:prstGeom prst="line">
            <a:avLst/>
          </a:prstGeom>
          <a:noFill/>
          <a:ln w="9525">
            <a:solidFill>
              <a:schemeClr val="bg2"/>
            </a:solidFill>
            <a:round/>
            <a:headEnd/>
            <a:tailEnd/>
          </a:ln>
          <a:effectLst/>
        </p:spPr>
        <p:txBody>
          <a:bodyPr/>
          <a:lstStyle/>
          <a:p>
            <a:endParaRPr lang="en-US"/>
          </a:p>
        </p:txBody>
      </p:sp>
      <p:sp>
        <p:nvSpPr>
          <p:cNvPr id="17467" name="Text Box 59"/>
          <p:cNvSpPr txBox="1">
            <a:spLocks noChangeArrowheads="1"/>
          </p:cNvSpPr>
          <p:nvPr/>
        </p:nvSpPr>
        <p:spPr bwMode="auto">
          <a:xfrm>
            <a:off x="5461000" y="3913188"/>
            <a:ext cx="414338" cy="304800"/>
          </a:xfrm>
          <a:prstGeom prst="rect">
            <a:avLst/>
          </a:prstGeom>
          <a:noFill/>
          <a:ln w="9525">
            <a:noFill/>
            <a:miter lim="800000"/>
            <a:headEnd/>
            <a:tailEnd/>
          </a:ln>
          <a:effectLst/>
        </p:spPr>
        <p:txBody>
          <a:bodyPr>
            <a:spAutoFit/>
          </a:bodyPr>
          <a:lstStyle/>
          <a:p>
            <a:pPr>
              <a:spcBef>
                <a:spcPct val="50000"/>
              </a:spcBef>
            </a:pPr>
            <a:r>
              <a:rPr lang="en-US" sz="1400"/>
              <a:t>q</a:t>
            </a:r>
            <a:r>
              <a:rPr lang="en-US" sz="1400" baseline="-25000"/>
              <a:t>2</a:t>
            </a:r>
            <a:endParaRPr lang="en-US" sz="1400"/>
          </a:p>
        </p:txBody>
      </p:sp>
      <p:sp>
        <p:nvSpPr>
          <p:cNvPr id="17468" name="Arc 60"/>
          <p:cNvSpPr>
            <a:spLocks/>
          </p:cNvSpPr>
          <p:nvPr/>
        </p:nvSpPr>
        <p:spPr bwMode="auto">
          <a:xfrm flipV="1">
            <a:off x="4198938" y="3883025"/>
            <a:ext cx="1181100" cy="969963"/>
          </a:xfrm>
          <a:custGeom>
            <a:avLst/>
            <a:gdLst>
              <a:gd name="G0" fmla="+- 0 0 0"/>
              <a:gd name="G1" fmla="+- 17755 0 0"/>
              <a:gd name="G2" fmla="+- 21600 0 0"/>
              <a:gd name="T0" fmla="*/ 12301 w 21600"/>
              <a:gd name="T1" fmla="*/ 0 h 17755"/>
              <a:gd name="T2" fmla="*/ 21600 w 21600"/>
              <a:gd name="T3" fmla="*/ 17755 h 17755"/>
              <a:gd name="T4" fmla="*/ 0 w 21600"/>
              <a:gd name="T5" fmla="*/ 17755 h 17755"/>
            </a:gdLst>
            <a:ahLst/>
            <a:cxnLst>
              <a:cxn ang="0">
                <a:pos x="T0" y="T1"/>
              </a:cxn>
              <a:cxn ang="0">
                <a:pos x="T2" y="T3"/>
              </a:cxn>
              <a:cxn ang="0">
                <a:pos x="T4" y="T5"/>
              </a:cxn>
            </a:cxnLst>
            <a:rect l="0" t="0" r="r" b="b"/>
            <a:pathLst>
              <a:path w="21600" h="17755" fill="none" extrusionOk="0">
                <a:moveTo>
                  <a:pt x="12301" y="-1"/>
                </a:moveTo>
                <a:cubicBezTo>
                  <a:pt x="18125" y="4034"/>
                  <a:pt x="21600" y="10669"/>
                  <a:pt x="21600" y="17755"/>
                </a:cubicBezTo>
              </a:path>
              <a:path w="21600" h="17755" stroke="0" extrusionOk="0">
                <a:moveTo>
                  <a:pt x="12301" y="-1"/>
                </a:moveTo>
                <a:cubicBezTo>
                  <a:pt x="18125" y="4034"/>
                  <a:pt x="21600" y="10669"/>
                  <a:pt x="21600" y="17755"/>
                </a:cubicBezTo>
                <a:lnTo>
                  <a:pt x="0" y="17755"/>
                </a:lnTo>
                <a:close/>
              </a:path>
            </a:pathLst>
          </a:custGeom>
          <a:noFill/>
          <a:ln w="9525">
            <a:solidFill>
              <a:schemeClr val="bg2"/>
            </a:solidFill>
            <a:round/>
            <a:headEnd/>
            <a:tailEnd/>
          </a:ln>
          <a:effectLst/>
        </p:spPr>
        <p:txBody>
          <a:bodyPr wrap="none" anchor="ctr"/>
          <a:lstStyle/>
          <a:p>
            <a:endParaRPr lang="en-US"/>
          </a:p>
        </p:txBody>
      </p:sp>
      <p:sp>
        <p:nvSpPr>
          <p:cNvPr id="17469" name="Line 61"/>
          <p:cNvSpPr>
            <a:spLocks noChangeShapeType="1"/>
          </p:cNvSpPr>
          <p:nvPr/>
        </p:nvSpPr>
        <p:spPr bwMode="auto">
          <a:xfrm flipV="1">
            <a:off x="3021013" y="3884613"/>
            <a:ext cx="0" cy="138112"/>
          </a:xfrm>
          <a:prstGeom prst="line">
            <a:avLst/>
          </a:prstGeom>
          <a:noFill/>
          <a:ln w="9525">
            <a:solidFill>
              <a:schemeClr val="bg2"/>
            </a:solidFill>
            <a:round/>
            <a:headEnd/>
            <a:tailEnd/>
          </a:ln>
          <a:effectLst/>
        </p:spPr>
        <p:txBody>
          <a:bodyPr/>
          <a:lstStyle/>
          <a:p>
            <a:endParaRPr lang="en-US"/>
          </a:p>
        </p:txBody>
      </p:sp>
      <p:sp>
        <p:nvSpPr>
          <p:cNvPr id="17470" name="Arc 62"/>
          <p:cNvSpPr>
            <a:spLocks/>
          </p:cNvSpPr>
          <p:nvPr/>
        </p:nvSpPr>
        <p:spPr bwMode="auto">
          <a:xfrm rot="10854644" flipV="1">
            <a:off x="3024188" y="2919413"/>
            <a:ext cx="1181100" cy="969962"/>
          </a:xfrm>
          <a:custGeom>
            <a:avLst/>
            <a:gdLst>
              <a:gd name="G0" fmla="+- 0 0 0"/>
              <a:gd name="G1" fmla="+- 17755 0 0"/>
              <a:gd name="G2" fmla="+- 21600 0 0"/>
              <a:gd name="T0" fmla="*/ 12301 w 21600"/>
              <a:gd name="T1" fmla="*/ 0 h 17755"/>
              <a:gd name="T2" fmla="*/ 21600 w 21600"/>
              <a:gd name="T3" fmla="*/ 17755 h 17755"/>
              <a:gd name="T4" fmla="*/ 0 w 21600"/>
              <a:gd name="T5" fmla="*/ 17755 h 17755"/>
            </a:gdLst>
            <a:ahLst/>
            <a:cxnLst>
              <a:cxn ang="0">
                <a:pos x="T0" y="T1"/>
              </a:cxn>
              <a:cxn ang="0">
                <a:pos x="T2" y="T3"/>
              </a:cxn>
              <a:cxn ang="0">
                <a:pos x="T4" y="T5"/>
              </a:cxn>
            </a:cxnLst>
            <a:rect l="0" t="0" r="r" b="b"/>
            <a:pathLst>
              <a:path w="21600" h="17755" fill="none" extrusionOk="0">
                <a:moveTo>
                  <a:pt x="12301" y="-1"/>
                </a:moveTo>
                <a:cubicBezTo>
                  <a:pt x="18125" y="4034"/>
                  <a:pt x="21600" y="10669"/>
                  <a:pt x="21600" y="17755"/>
                </a:cubicBezTo>
              </a:path>
              <a:path w="21600" h="17755" stroke="0" extrusionOk="0">
                <a:moveTo>
                  <a:pt x="12301" y="-1"/>
                </a:moveTo>
                <a:cubicBezTo>
                  <a:pt x="18125" y="4034"/>
                  <a:pt x="21600" y="10669"/>
                  <a:pt x="21600" y="17755"/>
                </a:cubicBezTo>
                <a:lnTo>
                  <a:pt x="0" y="17755"/>
                </a:lnTo>
                <a:close/>
              </a:path>
            </a:pathLst>
          </a:custGeom>
          <a:noFill/>
          <a:ln w="9525">
            <a:solidFill>
              <a:schemeClr val="bg2"/>
            </a:solidFill>
            <a:round/>
            <a:headEnd/>
            <a:tailEnd/>
          </a:ln>
          <a:effectLst/>
        </p:spPr>
        <p:txBody>
          <a:bodyPr wrap="none" anchor="ctr"/>
          <a:lstStyle/>
          <a:p>
            <a:endParaRPr lang="en-US"/>
          </a:p>
        </p:txBody>
      </p:sp>
      <p:sp>
        <p:nvSpPr>
          <p:cNvPr id="17471" name="Text Box 63"/>
          <p:cNvSpPr txBox="1">
            <a:spLocks noChangeArrowheads="1"/>
          </p:cNvSpPr>
          <p:nvPr/>
        </p:nvSpPr>
        <p:spPr bwMode="auto">
          <a:xfrm>
            <a:off x="2714625" y="3556000"/>
            <a:ext cx="414338" cy="304800"/>
          </a:xfrm>
          <a:prstGeom prst="rect">
            <a:avLst/>
          </a:prstGeom>
          <a:noFill/>
          <a:ln w="9525">
            <a:noFill/>
            <a:miter lim="800000"/>
            <a:headEnd/>
            <a:tailEnd/>
          </a:ln>
          <a:effectLst/>
        </p:spPr>
        <p:txBody>
          <a:bodyPr>
            <a:spAutoFit/>
          </a:bodyPr>
          <a:lstStyle/>
          <a:p>
            <a:pPr>
              <a:spcBef>
                <a:spcPct val="50000"/>
              </a:spcBef>
            </a:pPr>
            <a:r>
              <a:rPr lang="en-US" sz="1400"/>
              <a:t>p</a:t>
            </a:r>
            <a:r>
              <a:rPr lang="en-US" sz="1400" baseline="-25000"/>
              <a:t>1</a:t>
            </a:r>
            <a:endParaRPr lang="en-US" sz="1400"/>
          </a:p>
        </p:txBody>
      </p:sp>
      <p:sp>
        <p:nvSpPr>
          <p:cNvPr id="17472" name="Text Box 64"/>
          <p:cNvSpPr txBox="1">
            <a:spLocks noChangeArrowheads="1"/>
          </p:cNvSpPr>
          <p:nvPr/>
        </p:nvSpPr>
        <p:spPr bwMode="auto">
          <a:xfrm>
            <a:off x="2840038" y="3071813"/>
            <a:ext cx="414337" cy="304800"/>
          </a:xfrm>
          <a:prstGeom prst="rect">
            <a:avLst/>
          </a:prstGeom>
          <a:noFill/>
          <a:ln w="9525">
            <a:noFill/>
            <a:miter lim="800000"/>
            <a:headEnd/>
            <a:tailEnd/>
          </a:ln>
          <a:effectLst/>
        </p:spPr>
        <p:txBody>
          <a:bodyPr>
            <a:spAutoFit/>
          </a:bodyPr>
          <a:lstStyle/>
          <a:p>
            <a:pPr>
              <a:spcBef>
                <a:spcPct val="50000"/>
              </a:spcBef>
            </a:pPr>
            <a:r>
              <a:rPr lang="en-US" sz="1400"/>
              <a:t>p</a:t>
            </a:r>
            <a:r>
              <a:rPr lang="en-US" sz="1400" baseline="-25000"/>
              <a:t>2</a:t>
            </a:r>
            <a:r>
              <a:rPr lang="en-US" sz="14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wipe(up)">
                                      <p:cBhvr>
                                        <p:cTn id="7" dur="500"/>
                                        <p:tgtEl>
                                          <p:spTgt spid="174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414"/>
                                        </p:tgtEl>
                                        <p:attrNameLst>
                                          <p:attrName>style.visibility</p:attrName>
                                        </p:attrNameLst>
                                      </p:cBhvr>
                                      <p:to>
                                        <p:strVal val="visible"/>
                                      </p:to>
                                    </p:set>
                                    <p:animEffect transition="in" filter="wipe(up)">
                                      <p:cBhvr>
                                        <p:cTn id="12" dur="500"/>
                                        <p:tgtEl>
                                          <p:spTgt spid="174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5"/>
                                        </p:tgtEl>
                                        <p:attrNameLst>
                                          <p:attrName>style.visibility</p:attrName>
                                        </p:attrNameLst>
                                      </p:cBhvr>
                                      <p:to>
                                        <p:strVal val="visible"/>
                                      </p:to>
                                    </p:set>
                                    <p:animEffect transition="in" filter="wipe(left)">
                                      <p:cBhvr>
                                        <p:cTn id="17" dur="500"/>
                                        <p:tgtEl>
                                          <p:spTgt spid="174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416"/>
                                        </p:tgtEl>
                                        <p:attrNameLst>
                                          <p:attrName>style.visibility</p:attrName>
                                        </p:attrNameLst>
                                      </p:cBhvr>
                                      <p:to>
                                        <p:strVal val="visible"/>
                                      </p:to>
                                    </p:set>
                                    <p:animEffect transition="in" filter="wipe(down)">
                                      <p:cBhvr>
                                        <p:cTn id="22" dur="500"/>
                                        <p:tgtEl>
                                          <p:spTgt spid="17416"/>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7418"/>
                                        </p:tgtEl>
                                        <p:attrNameLst>
                                          <p:attrName>style.visibility</p:attrName>
                                        </p:attrNameLst>
                                      </p:cBhvr>
                                      <p:to>
                                        <p:strVal val="visible"/>
                                      </p:to>
                                    </p:set>
                                    <p:animEffect transition="in" filter="wipe(down)">
                                      <p:cBhvr>
                                        <p:cTn id="25" dur="500"/>
                                        <p:tgtEl>
                                          <p:spTgt spid="1741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7419"/>
                                        </p:tgtEl>
                                        <p:attrNameLst>
                                          <p:attrName>style.visibility</p:attrName>
                                        </p:attrNameLst>
                                      </p:cBhvr>
                                      <p:to>
                                        <p:strVal val="visible"/>
                                      </p:to>
                                    </p:set>
                                    <p:animEffect transition="in" filter="wipe(down)">
                                      <p:cBhvr>
                                        <p:cTn id="30" dur="500"/>
                                        <p:tgtEl>
                                          <p:spTgt spid="17419"/>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7420"/>
                                        </p:tgtEl>
                                        <p:attrNameLst>
                                          <p:attrName>style.visibility</p:attrName>
                                        </p:attrNameLst>
                                      </p:cBhvr>
                                      <p:to>
                                        <p:strVal val="visible"/>
                                      </p:to>
                                    </p:set>
                                    <p:animEffect transition="in" filter="wipe(down)">
                                      <p:cBhvr>
                                        <p:cTn id="33" dur="500"/>
                                        <p:tgtEl>
                                          <p:spTgt spid="1742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17421"/>
                                        </p:tgtEl>
                                        <p:attrNameLst>
                                          <p:attrName>style.visibility</p:attrName>
                                        </p:attrNameLst>
                                      </p:cBhvr>
                                      <p:to>
                                        <p:strVal val="visible"/>
                                      </p:to>
                                    </p:set>
                                    <p:animEffect transition="in" filter="wipe(right)">
                                      <p:cBhvr>
                                        <p:cTn id="38" dur="500"/>
                                        <p:tgtEl>
                                          <p:spTgt spid="17421"/>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7422"/>
                                        </p:tgtEl>
                                        <p:attrNameLst>
                                          <p:attrName>style.visibility</p:attrName>
                                        </p:attrNameLst>
                                      </p:cBhvr>
                                      <p:to>
                                        <p:strVal val="visible"/>
                                      </p:to>
                                    </p:set>
                                    <p:anim calcmode="lin" valueType="num">
                                      <p:cBhvr additive="base">
                                        <p:cTn id="43" dur="500" fill="hold"/>
                                        <p:tgtEl>
                                          <p:spTgt spid="17422"/>
                                        </p:tgtEl>
                                        <p:attrNameLst>
                                          <p:attrName>ppt_x</p:attrName>
                                        </p:attrNameLst>
                                      </p:cBhvr>
                                      <p:tavLst>
                                        <p:tav tm="0">
                                          <p:val>
                                            <p:strVal val="#ppt_x"/>
                                          </p:val>
                                        </p:tav>
                                        <p:tav tm="100000">
                                          <p:val>
                                            <p:strVal val="#ppt_x"/>
                                          </p:val>
                                        </p:tav>
                                      </p:tavLst>
                                    </p:anim>
                                    <p:anim calcmode="lin" valueType="num">
                                      <p:cBhvr additive="base">
                                        <p:cTn id="44" dur="500" fill="hold"/>
                                        <p:tgtEl>
                                          <p:spTgt spid="17422"/>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7423"/>
                                        </p:tgtEl>
                                        <p:attrNameLst>
                                          <p:attrName>style.visibility</p:attrName>
                                        </p:attrNameLst>
                                      </p:cBhvr>
                                      <p:to>
                                        <p:strVal val="visible"/>
                                      </p:to>
                                    </p:set>
                                    <p:animEffect transition="in" filter="wipe(down)">
                                      <p:cBhvr>
                                        <p:cTn id="49" dur="500"/>
                                        <p:tgtEl>
                                          <p:spTgt spid="1742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grpId="0" nodeType="clickEffect">
                                  <p:stCondLst>
                                    <p:cond delay="0"/>
                                  </p:stCondLst>
                                  <p:childTnLst>
                                    <p:set>
                                      <p:cBhvr>
                                        <p:cTn id="53" dur="1" fill="hold">
                                          <p:stCondLst>
                                            <p:cond delay="0"/>
                                          </p:stCondLst>
                                        </p:cTn>
                                        <p:tgtEl>
                                          <p:spTgt spid="17424"/>
                                        </p:tgtEl>
                                        <p:attrNameLst>
                                          <p:attrName>style.visibility</p:attrName>
                                        </p:attrNameLst>
                                      </p:cBhvr>
                                      <p:to>
                                        <p:strVal val="visible"/>
                                      </p:to>
                                    </p:set>
                                    <p:animEffect transition="in" filter="wipe(up)">
                                      <p:cBhvr>
                                        <p:cTn id="54" dur="500"/>
                                        <p:tgtEl>
                                          <p:spTgt spid="17424"/>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1" fill="hold" grpId="0" nodeType="clickEffect">
                                  <p:stCondLst>
                                    <p:cond delay="0"/>
                                  </p:stCondLst>
                                  <p:childTnLst>
                                    <p:set>
                                      <p:cBhvr>
                                        <p:cTn id="58" dur="1" fill="hold">
                                          <p:stCondLst>
                                            <p:cond delay="0"/>
                                          </p:stCondLst>
                                        </p:cTn>
                                        <p:tgtEl>
                                          <p:spTgt spid="17425"/>
                                        </p:tgtEl>
                                        <p:attrNameLst>
                                          <p:attrName>style.visibility</p:attrName>
                                        </p:attrNameLst>
                                      </p:cBhvr>
                                      <p:to>
                                        <p:strVal val="visible"/>
                                      </p:to>
                                    </p:set>
                                    <p:anim calcmode="lin" valueType="num">
                                      <p:cBhvr additive="base">
                                        <p:cTn id="59" dur="500" fill="hold"/>
                                        <p:tgtEl>
                                          <p:spTgt spid="17425"/>
                                        </p:tgtEl>
                                        <p:attrNameLst>
                                          <p:attrName>ppt_x</p:attrName>
                                        </p:attrNameLst>
                                      </p:cBhvr>
                                      <p:tavLst>
                                        <p:tav tm="0">
                                          <p:val>
                                            <p:strVal val="#ppt_x"/>
                                          </p:val>
                                        </p:tav>
                                        <p:tav tm="100000">
                                          <p:val>
                                            <p:strVal val="#ppt_x"/>
                                          </p:val>
                                        </p:tav>
                                      </p:tavLst>
                                    </p:anim>
                                    <p:anim calcmode="lin" valueType="num">
                                      <p:cBhvr additive="base">
                                        <p:cTn id="60" dur="500" fill="hold"/>
                                        <p:tgtEl>
                                          <p:spTgt spid="17425"/>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7426"/>
                                        </p:tgtEl>
                                        <p:attrNameLst>
                                          <p:attrName>style.visibility</p:attrName>
                                        </p:attrNameLst>
                                      </p:cBhvr>
                                      <p:to>
                                        <p:strVal val="visible"/>
                                      </p:to>
                                    </p:set>
                                    <p:animEffect transition="in" filter="wipe(down)">
                                      <p:cBhvr>
                                        <p:cTn id="65" dur="500"/>
                                        <p:tgtEl>
                                          <p:spTgt spid="17426"/>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17429"/>
                                        </p:tgtEl>
                                        <p:attrNameLst>
                                          <p:attrName>style.visibility</p:attrName>
                                        </p:attrNameLst>
                                      </p:cBhvr>
                                      <p:to>
                                        <p:strVal val="visible"/>
                                      </p:to>
                                    </p:set>
                                    <p:animEffect transition="in" filter="wipe(down)">
                                      <p:cBhvr>
                                        <p:cTn id="70" dur="500"/>
                                        <p:tgtEl>
                                          <p:spTgt spid="17429"/>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17430"/>
                                        </p:tgtEl>
                                        <p:attrNameLst>
                                          <p:attrName>style.visibility</p:attrName>
                                        </p:attrNameLst>
                                      </p:cBhvr>
                                      <p:to>
                                        <p:strVal val="visible"/>
                                      </p:to>
                                    </p:set>
                                    <p:animEffect transition="in" filter="wipe(down)">
                                      <p:cBhvr>
                                        <p:cTn id="73" dur="500"/>
                                        <p:tgtEl>
                                          <p:spTgt spid="17430"/>
                                        </p:tgtEl>
                                      </p:cBhvr>
                                    </p:animEffect>
                                  </p:childTnLst>
                                </p:cTn>
                              </p:par>
                            </p:childTnLst>
                          </p:cTn>
                        </p:par>
                      </p:childTnLst>
                    </p:cTn>
                  </p:par>
                  <p:par>
                    <p:cTn id="74" fill="hold">
                      <p:stCondLst>
                        <p:cond delay="indefinite"/>
                      </p:stCondLst>
                      <p:childTnLst>
                        <p:par>
                          <p:cTn id="75" fill="hold">
                            <p:stCondLst>
                              <p:cond delay="0"/>
                            </p:stCondLst>
                            <p:childTnLst>
                              <p:par>
                                <p:cTn id="76" presetID="8" presetClass="entr" presetSubtype="32" fill="hold" grpId="0" nodeType="clickEffect">
                                  <p:stCondLst>
                                    <p:cond delay="0"/>
                                  </p:stCondLst>
                                  <p:childTnLst>
                                    <p:set>
                                      <p:cBhvr>
                                        <p:cTn id="77" dur="1" fill="hold">
                                          <p:stCondLst>
                                            <p:cond delay="0"/>
                                          </p:stCondLst>
                                        </p:cTn>
                                        <p:tgtEl>
                                          <p:spTgt spid="17427"/>
                                        </p:tgtEl>
                                        <p:attrNameLst>
                                          <p:attrName>style.visibility</p:attrName>
                                        </p:attrNameLst>
                                      </p:cBhvr>
                                      <p:to>
                                        <p:strVal val="visible"/>
                                      </p:to>
                                    </p:set>
                                    <p:animEffect transition="in" filter="diamond(out)">
                                      <p:cBhvr>
                                        <p:cTn id="78" dur="2000"/>
                                        <p:tgtEl>
                                          <p:spTgt spid="17427"/>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17435"/>
                                        </p:tgtEl>
                                        <p:attrNameLst>
                                          <p:attrName>style.visibility</p:attrName>
                                        </p:attrNameLst>
                                      </p:cBhvr>
                                      <p:to>
                                        <p:strVal val="visible"/>
                                      </p:to>
                                    </p:set>
                                    <p:animEffect transition="in" filter="wipe(down)">
                                      <p:cBhvr>
                                        <p:cTn id="81" dur="2000"/>
                                        <p:tgtEl>
                                          <p:spTgt spid="17435"/>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17436"/>
                                        </p:tgtEl>
                                        <p:attrNameLst>
                                          <p:attrName>style.visibility</p:attrName>
                                        </p:attrNameLst>
                                      </p:cBhvr>
                                      <p:to>
                                        <p:strVal val="visible"/>
                                      </p:to>
                                    </p:set>
                                    <p:animEffect transition="in" filter="wipe(down)">
                                      <p:cBhvr>
                                        <p:cTn id="84" dur="2000"/>
                                        <p:tgtEl>
                                          <p:spTgt spid="17436"/>
                                        </p:tgtEl>
                                      </p:cBhvr>
                                    </p:animEffect>
                                  </p:childTnLst>
                                </p:cTn>
                              </p:par>
                            </p:childTnLst>
                          </p:cTn>
                        </p:par>
                      </p:childTnLst>
                    </p:cTn>
                  </p:par>
                  <p:par>
                    <p:cTn id="85" fill="hold">
                      <p:stCondLst>
                        <p:cond delay="indefinite"/>
                      </p:stCondLst>
                      <p:childTnLst>
                        <p:par>
                          <p:cTn id="86" fill="hold">
                            <p:stCondLst>
                              <p:cond delay="0"/>
                            </p:stCondLst>
                            <p:childTnLst>
                              <p:par>
                                <p:cTn id="87" presetID="2" presetClass="entr" presetSubtype="1" fill="hold" grpId="0" nodeType="clickEffect">
                                  <p:stCondLst>
                                    <p:cond delay="0"/>
                                  </p:stCondLst>
                                  <p:childTnLst>
                                    <p:set>
                                      <p:cBhvr>
                                        <p:cTn id="88" dur="1" fill="hold">
                                          <p:stCondLst>
                                            <p:cond delay="0"/>
                                          </p:stCondLst>
                                        </p:cTn>
                                        <p:tgtEl>
                                          <p:spTgt spid="17431"/>
                                        </p:tgtEl>
                                        <p:attrNameLst>
                                          <p:attrName>style.visibility</p:attrName>
                                        </p:attrNameLst>
                                      </p:cBhvr>
                                      <p:to>
                                        <p:strVal val="visible"/>
                                      </p:to>
                                    </p:set>
                                    <p:anim calcmode="lin" valueType="num">
                                      <p:cBhvr additive="base">
                                        <p:cTn id="89" dur="500" fill="hold"/>
                                        <p:tgtEl>
                                          <p:spTgt spid="17431"/>
                                        </p:tgtEl>
                                        <p:attrNameLst>
                                          <p:attrName>ppt_x</p:attrName>
                                        </p:attrNameLst>
                                      </p:cBhvr>
                                      <p:tavLst>
                                        <p:tav tm="0">
                                          <p:val>
                                            <p:strVal val="#ppt_x"/>
                                          </p:val>
                                        </p:tav>
                                        <p:tav tm="100000">
                                          <p:val>
                                            <p:strVal val="#ppt_x"/>
                                          </p:val>
                                        </p:tav>
                                      </p:tavLst>
                                    </p:anim>
                                    <p:anim calcmode="lin" valueType="num">
                                      <p:cBhvr additive="base">
                                        <p:cTn id="90" dur="500" fill="hold"/>
                                        <p:tgtEl>
                                          <p:spTgt spid="17431"/>
                                        </p:tgtEl>
                                        <p:attrNameLst>
                                          <p:attrName>ppt_y</p:attrName>
                                        </p:attrNameLst>
                                      </p:cBhvr>
                                      <p:tavLst>
                                        <p:tav tm="0">
                                          <p:val>
                                            <p:strVal val="0-#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17432"/>
                                        </p:tgtEl>
                                        <p:attrNameLst>
                                          <p:attrName>style.visibility</p:attrName>
                                        </p:attrNameLst>
                                      </p:cBhvr>
                                      <p:to>
                                        <p:strVal val="visible"/>
                                      </p:to>
                                    </p:set>
                                    <p:animEffect transition="in" filter="wipe(down)">
                                      <p:cBhvr>
                                        <p:cTn id="95" dur="500"/>
                                        <p:tgtEl>
                                          <p:spTgt spid="17432"/>
                                        </p:tgtEl>
                                      </p:cBhvr>
                                    </p:animEffect>
                                  </p:childTnLst>
                                </p:cTn>
                              </p:par>
                            </p:childTnLst>
                          </p:cTn>
                        </p:par>
                      </p:childTnLst>
                    </p:cTn>
                  </p:par>
                  <p:par>
                    <p:cTn id="96" fill="hold">
                      <p:stCondLst>
                        <p:cond delay="indefinite"/>
                      </p:stCondLst>
                      <p:childTnLst>
                        <p:par>
                          <p:cTn id="97" fill="hold">
                            <p:stCondLst>
                              <p:cond delay="0"/>
                            </p:stCondLst>
                            <p:childTnLst>
                              <p:par>
                                <p:cTn id="98" presetID="2" presetClass="entr" presetSubtype="1" fill="hold" grpId="0" nodeType="clickEffect">
                                  <p:stCondLst>
                                    <p:cond delay="0"/>
                                  </p:stCondLst>
                                  <p:childTnLst>
                                    <p:set>
                                      <p:cBhvr>
                                        <p:cTn id="99" dur="1" fill="hold">
                                          <p:stCondLst>
                                            <p:cond delay="0"/>
                                          </p:stCondLst>
                                        </p:cTn>
                                        <p:tgtEl>
                                          <p:spTgt spid="17433"/>
                                        </p:tgtEl>
                                        <p:attrNameLst>
                                          <p:attrName>style.visibility</p:attrName>
                                        </p:attrNameLst>
                                      </p:cBhvr>
                                      <p:to>
                                        <p:strVal val="visible"/>
                                      </p:to>
                                    </p:set>
                                    <p:anim calcmode="lin" valueType="num">
                                      <p:cBhvr additive="base">
                                        <p:cTn id="100" dur="500" fill="hold"/>
                                        <p:tgtEl>
                                          <p:spTgt spid="17433"/>
                                        </p:tgtEl>
                                        <p:attrNameLst>
                                          <p:attrName>ppt_x</p:attrName>
                                        </p:attrNameLst>
                                      </p:cBhvr>
                                      <p:tavLst>
                                        <p:tav tm="0">
                                          <p:val>
                                            <p:strVal val="#ppt_x"/>
                                          </p:val>
                                        </p:tav>
                                        <p:tav tm="100000">
                                          <p:val>
                                            <p:strVal val="#ppt_x"/>
                                          </p:val>
                                        </p:tav>
                                      </p:tavLst>
                                    </p:anim>
                                    <p:anim calcmode="lin" valueType="num">
                                      <p:cBhvr additive="base">
                                        <p:cTn id="101" dur="500" fill="hold"/>
                                        <p:tgtEl>
                                          <p:spTgt spid="17433"/>
                                        </p:tgtEl>
                                        <p:attrNameLst>
                                          <p:attrName>ppt_y</p:attrName>
                                        </p:attrNameLst>
                                      </p:cBhvr>
                                      <p:tavLst>
                                        <p:tav tm="0">
                                          <p:val>
                                            <p:strVal val="0-#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2" presetClass="entr" presetSubtype="4" fill="hold" grpId="0" nodeType="clickEffect">
                                  <p:stCondLst>
                                    <p:cond delay="0"/>
                                  </p:stCondLst>
                                  <p:childTnLst>
                                    <p:set>
                                      <p:cBhvr>
                                        <p:cTn id="105" dur="1" fill="hold">
                                          <p:stCondLst>
                                            <p:cond delay="0"/>
                                          </p:stCondLst>
                                        </p:cTn>
                                        <p:tgtEl>
                                          <p:spTgt spid="17434"/>
                                        </p:tgtEl>
                                        <p:attrNameLst>
                                          <p:attrName>style.visibility</p:attrName>
                                        </p:attrNameLst>
                                      </p:cBhvr>
                                      <p:to>
                                        <p:strVal val="visible"/>
                                      </p:to>
                                    </p:set>
                                    <p:animEffect transition="in" filter="wipe(down)">
                                      <p:cBhvr>
                                        <p:cTn id="106" dur="500"/>
                                        <p:tgtEl>
                                          <p:spTgt spid="17434"/>
                                        </p:tgtEl>
                                      </p:cBhvr>
                                    </p:animEffect>
                                  </p:childTnLst>
                                </p:cTn>
                              </p:par>
                            </p:childTnLst>
                          </p:cTn>
                        </p:par>
                      </p:childTnLst>
                    </p:cTn>
                  </p:par>
                  <p:par>
                    <p:cTn id="107" fill="hold">
                      <p:stCondLst>
                        <p:cond delay="indefinite"/>
                      </p:stCondLst>
                      <p:childTnLst>
                        <p:par>
                          <p:cTn id="108" fill="hold">
                            <p:stCondLst>
                              <p:cond delay="0"/>
                            </p:stCondLst>
                            <p:childTnLst>
                              <p:par>
                                <p:cTn id="109" presetID="8" presetClass="entr" presetSubtype="32" fill="hold" grpId="0" nodeType="clickEffect">
                                  <p:stCondLst>
                                    <p:cond delay="0"/>
                                  </p:stCondLst>
                                  <p:childTnLst>
                                    <p:set>
                                      <p:cBhvr>
                                        <p:cTn id="110" dur="1" fill="hold">
                                          <p:stCondLst>
                                            <p:cond delay="0"/>
                                          </p:stCondLst>
                                        </p:cTn>
                                        <p:tgtEl>
                                          <p:spTgt spid="17437"/>
                                        </p:tgtEl>
                                        <p:attrNameLst>
                                          <p:attrName>style.visibility</p:attrName>
                                        </p:attrNameLst>
                                      </p:cBhvr>
                                      <p:to>
                                        <p:strVal val="visible"/>
                                      </p:to>
                                    </p:set>
                                    <p:animEffect transition="in" filter="diamond(out)">
                                      <p:cBhvr>
                                        <p:cTn id="111" dur="2000"/>
                                        <p:tgtEl>
                                          <p:spTgt spid="17437"/>
                                        </p:tgtEl>
                                      </p:cBhvr>
                                    </p:animEffect>
                                  </p:childTnLst>
                                </p:cTn>
                              </p:par>
                              <p:par>
                                <p:cTn id="112" presetID="22" presetClass="entr" presetSubtype="4" fill="hold" grpId="0" nodeType="withEffect">
                                  <p:stCondLst>
                                    <p:cond delay="0"/>
                                  </p:stCondLst>
                                  <p:childTnLst>
                                    <p:set>
                                      <p:cBhvr>
                                        <p:cTn id="113" dur="1" fill="hold">
                                          <p:stCondLst>
                                            <p:cond delay="0"/>
                                          </p:stCondLst>
                                        </p:cTn>
                                        <p:tgtEl>
                                          <p:spTgt spid="17438"/>
                                        </p:tgtEl>
                                        <p:attrNameLst>
                                          <p:attrName>style.visibility</p:attrName>
                                        </p:attrNameLst>
                                      </p:cBhvr>
                                      <p:to>
                                        <p:strVal val="visible"/>
                                      </p:to>
                                    </p:set>
                                    <p:animEffect transition="in" filter="wipe(down)">
                                      <p:cBhvr>
                                        <p:cTn id="114" dur="2000"/>
                                        <p:tgtEl>
                                          <p:spTgt spid="17438"/>
                                        </p:tgtEl>
                                      </p:cBhvr>
                                    </p:animEffect>
                                  </p:childTnLst>
                                </p:cTn>
                              </p:par>
                              <p:par>
                                <p:cTn id="115" presetID="22" presetClass="entr" presetSubtype="4" fill="hold" grpId="0" nodeType="withEffect">
                                  <p:stCondLst>
                                    <p:cond delay="0"/>
                                  </p:stCondLst>
                                  <p:childTnLst>
                                    <p:set>
                                      <p:cBhvr>
                                        <p:cTn id="116" dur="1" fill="hold">
                                          <p:stCondLst>
                                            <p:cond delay="0"/>
                                          </p:stCondLst>
                                        </p:cTn>
                                        <p:tgtEl>
                                          <p:spTgt spid="17443"/>
                                        </p:tgtEl>
                                        <p:attrNameLst>
                                          <p:attrName>style.visibility</p:attrName>
                                        </p:attrNameLst>
                                      </p:cBhvr>
                                      <p:to>
                                        <p:strVal val="visible"/>
                                      </p:to>
                                    </p:set>
                                    <p:animEffect transition="in" filter="wipe(down)">
                                      <p:cBhvr>
                                        <p:cTn id="117" dur="2000"/>
                                        <p:tgtEl>
                                          <p:spTgt spid="17443"/>
                                        </p:tgtEl>
                                      </p:cBhvr>
                                    </p:animEffect>
                                  </p:childTnLst>
                                </p:cTn>
                              </p:par>
                            </p:childTnLst>
                          </p:cTn>
                        </p:par>
                      </p:childTnLst>
                    </p:cTn>
                  </p:par>
                  <p:par>
                    <p:cTn id="118" fill="hold">
                      <p:stCondLst>
                        <p:cond delay="indefinite"/>
                      </p:stCondLst>
                      <p:childTnLst>
                        <p:par>
                          <p:cTn id="119" fill="hold">
                            <p:stCondLst>
                              <p:cond delay="0"/>
                            </p:stCondLst>
                            <p:childTnLst>
                              <p:par>
                                <p:cTn id="120" presetID="2" presetClass="entr" presetSubtype="1" fill="hold" grpId="0" nodeType="clickEffect">
                                  <p:stCondLst>
                                    <p:cond delay="0"/>
                                  </p:stCondLst>
                                  <p:childTnLst>
                                    <p:set>
                                      <p:cBhvr>
                                        <p:cTn id="121" dur="1" fill="hold">
                                          <p:stCondLst>
                                            <p:cond delay="0"/>
                                          </p:stCondLst>
                                        </p:cTn>
                                        <p:tgtEl>
                                          <p:spTgt spid="17439"/>
                                        </p:tgtEl>
                                        <p:attrNameLst>
                                          <p:attrName>style.visibility</p:attrName>
                                        </p:attrNameLst>
                                      </p:cBhvr>
                                      <p:to>
                                        <p:strVal val="visible"/>
                                      </p:to>
                                    </p:set>
                                    <p:anim calcmode="lin" valueType="num">
                                      <p:cBhvr additive="base">
                                        <p:cTn id="122" dur="500" fill="hold"/>
                                        <p:tgtEl>
                                          <p:spTgt spid="17439"/>
                                        </p:tgtEl>
                                        <p:attrNameLst>
                                          <p:attrName>ppt_x</p:attrName>
                                        </p:attrNameLst>
                                      </p:cBhvr>
                                      <p:tavLst>
                                        <p:tav tm="0">
                                          <p:val>
                                            <p:strVal val="#ppt_x"/>
                                          </p:val>
                                        </p:tav>
                                        <p:tav tm="100000">
                                          <p:val>
                                            <p:strVal val="#ppt_x"/>
                                          </p:val>
                                        </p:tav>
                                      </p:tavLst>
                                    </p:anim>
                                    <p:anim calcmode="lin" valueType="num">
                                      <p:cBhvr additive="base">
                                        <p:cTn id="123" dur="500" fill="hold"/>
                                        <p:tgtEl>
                                          <p:spTgt spid="17439"/>
                                        </p:tgtEl>
                                        <p:attrNameLst>
                                          <p:attrName>ppt_y</p:attrName>
                                        </p:attrNameLst>
                                      </p:cBhvr>
                                      <p:tavLst>
                                        <p:tav tm="0">
                                          <p:val>
                                            <p:strVal val="0-#ppt_h/2"/>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2" presetClass="entr" presetSubtype="4" fill="hold" grpId="0" nodeType="clickEffect">
                                  <p:stCondLst>
                                    <p:cond delay="0"/>
                                  </p:stCondLst>
                                  <p:childTnLst>
                                    <p:set>
                                      <p:cBhvr>
                                        <p:cTn id="127" dur="1" fill="hold">
                                          <p:stCondLst>
                                            <p:cond delay="0"/>
                                          </p:stCondLst>
                                        </p:cTn>
                                        <p:tgtEl>
                                          <p:spTgt spid="17440"/>
                                        </p:tgtEl>
                                        <p:attrNameLst>
                                          <p:attrName>style.visibility</p:attrName>
                                        </p:attrNameLst>
                                      </p:cBhvr>
                                      <p:to>
                                        <p:strVal val="visible"/>
                                      </p:to>
                                    </p:set>
                                    <p:animEffect transition="in" filter="wipe(down)">
                                      <p:cBhvr>
                                        <p:cTn id="128" dur="500"/>
                                        <p:tgtEl>
                                          <p:spTgt spid="17440"/>
                                        </p:tgtEl>
                                      </p:cBhvr>
                                    </p:animEffect>
                                  </p:childTnLst>
                                </p:cTn>
                              </p:par>
                            </p:childTnLst>
                          </p:cTn>
                        </p:par>
                      </p:childTnLst>
                    </p:cTn>
                  </p:par>
                  <p:par>
                    <p:cTn id="129" fill="hold">
                      <p:stCondLst>
                        <p:cond delay="indefinite"/>
                      </p:stCondLst>
                      <p:childTnLst>
                        <p:par>
                          <p:cTn id="130" fill="hold">
                            <p:stCondLst>
                              <p:cond delay="0"/>
                            </p:stCondLst>
                            <p:childTnLst>
                              <p:par>
                                <p:cTn id="131" presetID="2" presetClass="entr" presetSubtype="1" fill="hold" grpId="0" nodeType="clickEffect">
                                  <p:stCondLst>
                                    <p:cond delay="0"/>
                                  </p:stCondLst>
                                  <p:childTnLst>
                                    <p:set>
                                      <p:cBhvr>
                                        <p:cTn id="132" dur="1" fill="hold">
                                          <p:stCondLst>
                                            <p:cond delay="0"/>
                                          </p:stCondLst>
                                        </p:cTn>
                                        <p:tgtEl>
                                          <p:spTgt spid="17441"/>
                                        </p:tgtEl>
                                        <p:attrNameLst>
                                          <p:attrName>style.visibility</p:attrName>
                                        </p:attrNameLst>
                                      </p:cBhvr>
                                      <p:to>
                                        <p:strVal val="visible"/>
                                      </p:to>
                                    </p:set>
                                    <p:anim calcmode="lin" valueType="num">
                                      <p:cBhvr additive="base">
                                        <p:cTn id="133" dur="500" fill="hold"/>
                                        <p:tgtEl>
                                          <p:spTgt spid="17441"/>
                                        </p:tgtEl>
                                        <p:attrNameLst>
                                          <p:attrName>ppt_x</p:attrName>
                                        </p:attrNameLst>
                                      </p:cBhvr>
                                      <p:tavLst>
                                        <p:tav tm="0">
                                          <p:val>
                                            <p:strVal val="#ppt_x"/>
                                          </p:val>
                                        </p:tav>
                                        <p:tav tm="100000">
                                          <p:val>
                                            <p:strVal val="#ppt_x"/>
                                          </p:val>
                                        </p:tav>
                                      </p:tavLst>
                                    </p:anim>
                                    <p:anim calcmode="lin" valueType="num">
                                      <p:cBhvr additive="base">
                                        <p:cTn id="134" dur="500" fill="hold"/>
                                        <p:tgtEl>
                                          <p:spTgt spid="17441"/>
                                        </p:tgtEl>
                                        <p:attrNameLst>
                                          <p:attrName>ppt_y</p:attrName>
                                        </p:attrNameLst>
                                      </p:cBhvr>
                                      <p:tavLst>
                                        <p:tav tm="0">
                                          <p:val>
                                            <p:strVal val="0-#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2" presetClass="entr" presetSubtype="4" fill="hold" grpId="0" nodeType="clickEffect">
                                  <p:stCondLst>
                                    <p:cond delay="0"/>
                                  </p:stCondLst>
                                  <p:childTnLst>
                                    <p:set>
                                      <p:cBhvr>
                                        <p:cTn id="138" dur="1" fill="hold">
                                          <p:stCondLst>
                                            <p:cond delay="0"/>
                                          </p:stCondLst>
                                        </p:cTn>
                                        <p:tgtEl>
                                          <p:spTgt spid="17442"/>
                                        </p:tgtEl>
                                        <p:attrNameLst>
                                          <p:attrName>style.visibility</p:attrName>
                                        </p:attrNameLst>
                                      </p:cBhvr>
                                      <p:to>
                                        <p:strVal val="visible"/>
                                      </p:to>
                                    </p:set>
                                    <p:animEffect transition="in" filter="wipe(down)">
                                      <p:cBhvr>
                                        <p:cTn id="139" dur="500"/>
                                        <p:tgtEl>
                                          <p:spTgt spid="17442"/>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2" fill="hold" grpId="0" nodeType="clickEffect">
                                  <p:stCondLst>
                                    <p:cond delay="0"/>
                                  </p:stCondLst>
                                  <p:childTnLst>
                                    <p:set>
                                      <p:cBhvr>
                                        <p:cTn id="143" dur="1" fill="hold">
                                          <p:stCondLst>
                                            <p:cond delay="0"/>
                                          </p:stCondLst>
                                        </p:cTn>
                                        <p:tgtEl>
                                          <p:spTgt spid="17447"/>
                                        </p:tgtEl>
                                        <p:attrNameLst>
                                          <p:attrName>style.visibility</p:attrName>
                                        </p:attrNameLst>
                                      </p:cBhvr>
                                      <p:to>
                                        <p:strVal val="visible"/>
                                      </p:to>
                                    </p:set>
                                    <p:animEffect transition="in" filter="wipe(right)">
                                      <p:cBhvr>
                                        <p:cTn id="144" dur="500"/>
                                        <p:tgtEl>
                                          <p:spTgt spid="17447"/>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4" fill="hold" grpId="0" nodeType="clickEffect">
                                  <p:stCondLst>
                                    <p:cond delay="0"/>
                                  </p:stCondLst>
                                  <p:childTnLst>
                                    <p:set>
                                      <p:cBhvr>
                                        <p:cTn id="148" dur="1" fill="hold">
                                          <p:stCondLst>
                                            <p:cond delay="0"/>
                                          </p:stCondLst>
                                        </p:cTn>
                                        <p:tgtEl>
                                          <p:spTgt spid="17444"/>
                                        </p:tgtEl>
                                        <p:attrNameLst>
                                          <p:attrName>style.visibility</p:attrName>
                                        </p:attrNameLst>
                                      </p:cBhvr>
                                      <p:to>
                                        <p:strVal val="visible"/>
                                      </p:to>
                                    </p:set>
                                    <p:animEffect transition="in" filter="wipe(down)">
                                      <p:cBhvr>
                                        <p:cTn id="149" dur="500"/>
                                        <p:tgtEl>
                                          <p:spTgt spid="17444"/>
                                        </p:tgtEl>
                                      </p:cBhvr>
                                    </p:animEffect>
                                  </p:childTnLst>
                                </p:cTn>
                              </p:par>
                            </p:childTnLst>
                          </p:cTn>
                        </p:par>
                      </p:childTnLst>
                    </p:cTn>
                  </p:par>
                  <p:par>
                    <p:cTn id="150" fill="hold">
                      <p:stCondLst>
                        <p:cond delay="indefinite"/>
                      </p:stCondLst>
                      <p:childTnLst>
                        <p:par>
                          <p:cTn id="151" fill="hold">
                            <p:stCondLst>
                              <p:cond delay="0"/>
                            </p:stCondLst>
                            <p:childTnLst>
                              <p:par>
                                <p:cTn id="152" presetID="22" presetClass="entr" presetSubtype="4" fill="hold" grpId="0" nodeType="clickEffect">
                                  <p:stCondLst>
                                    <p:cond delay="0"/>
                                  </p:stCondLst>
                                  <p:childTnLst>
                                    <p:set>
                                      <p:cBhvr>
                                        <p:cTn id="153" dur="1" fill="hold">
                                          <p:stCondLst>
                                            <p:cond delay="0"/>
                                          </p:stCondLst>
                                        </p:cTn>
                                        <p:tgtEl>
                                          <p:spTgt spid="17445"/>
                                        </p:tgtEl>
                                        <p:attrNameLst>
                                          <p:attrName>style.visibility</p:attrName>
                                        </p:attrNameLst>
                                      </p:cBhvr>
                                      <p:to>
                                        <p:strVal val="visible"/>
                                      </p:to>
                                    </p:set>
                                    <p:animEffect transition="in" filter="wipe(down)">
                                      <p:cBhvr>
                                        <p:cTn id="154" dur="500"/>
                                        <p:tgtEl>
                                          <p:spTgt spid="17445"/>
                                        </p:tgtEl>
                                      </p:cBhvr>
                                    </p:animEffect>
                                  </p:childTnLst>
                                </p:cTn>
                              </p:par>
                            </p:childTnLst>
                          </p:cTn>
                        </p:par>
                      </p:childTnLst>
                    </p:cTn>
                  </p:par>
                  <p:par>
                    <p:cTn id="155" fill="hold">
                      <p:stCondLst>
                        <p:cond delay="indefinite"/>
                      </p:stCondLst>
                      <p:childTnLst>
                        <p:par>
                          <p:cTn id="156" fill="hold">
                            <p:stCondLst>
                              <p:cond delay="0"/>
                            </p:stCondLst>
                            <p:childTnLst>
                              <p:par>
                                <p:cTn id="157" presetID="22" presetClass="entr" presetSubtype="4" fill="hold" grpId="0" nodeType="clickEffect">
                                  <p:stCondLst>
                                    <p:cond delay="0"/>
                                  </p:stCondLst>
                                  <p:childTnLst>
                                    <p:set>
                                      <p:cBhvr>
                                        <p:cTn id="158" dur="1" fill="hold">
                                          <p:stCondLst>
                                            <p:cond delay="0"/>
                                          </p:stCondLst>
                                        </p:cTn>
                                        <p:tgtEl>
                                          <p:spTgt spid="17446"/>
                                        </p:tgtEl>
                                        <p:attrNameLst>
                                          <p:attrName>style.visibility</p:attrName>
                                        </p:attrNameLst>
                                      </p:cBhvr>
                                      <p:to>
                                        <p:strVal val="visible"/>
                                      </p:to>
                                    </p:set>
                                    <p:animEffect transition="in" filter="wipe(down)">
                                      <p:cBhvr>
                                        <p:cTn id="159" dur="500"/>
                                        <p:tgtEl>
                                          <p:spTgt spid="17446"/>
                                        </p:tgtEl>
                                      </p:cBhvr>
                                    </p:animEffect>
                                  </p:childTnLst>
                                </p:cTn>
                              </p:par>
                            </p:childTnLst>
                          </p:cTn>
                        </p:par>
                      </p:childTnLst>
                    </p:cTn>
                  </p:par>
                  <p:par>
                    <p:cTn id="160" fill="hold">
                      <p:stCondLst>
                        <p:cond delay="indefinite"/>
                      </p:stCondLst>
                      <p:childTnLst>
                        <p:par>
                          <p:cTn id="161" fill="hold">
                            <p:stCondLst>
                              <p:cond delay="0"/>
                            </p:stCondLst>
                            <p:childTnLst>
                              <p:par>
                                <p:cTn id="162" presetID="2" presetClass="entr" presetSubtype="1" fill="hold" grpId="0" nodeType="clickEffect">
                                  <p:stCondLst>
                                    <p:cond delay="0"/>
                                  </p:stCondLst>
                                  <p:childTnLst>
                                    <p:set>
                                      <p:cBhvr>
                                        <p:cTn id="163" dur="1" fill="hold">
                                          <p:stCondLst>
                                            <p:cond delay="0"/>
                                          </p:stCondLst>
                                        </p:cTn>
                                        <p:tgtEl>
                                          <p:spTgt spid="17449"/>
                                        </p:tgtEl>
                                        <p:attrNameLst>
                                          <p:attrName>style.visibility</p:attrName>
                                        </p:attrNameLst>
                                      </p:cBhvr>
                                      <p:to>
                                        <p:strVal val="visible"/>
                                      </p:to>
                                    </p:set>
                                    <p:anim calcmode="lin" valueType="num">
                                      <p:cBhvr additive="base">
                                        <p:cTn id="164" dur="500" fill="hold"/>
                                        <p:tgtEl>
                                          <p:spTgt spid="17449"/>
                                        </p:tgtEl>
                                        <p:attrNameLst>
                                          <p:attrName>ppt_x</p:attrName>
                                        </p:attrNameLst>
                                      </p:cBhvr>
                                      <p:tavLst>
                                        <p:tav tm="0">
                                          <p:val>
                                            <p:strVal val="#ppt_x"/>
                                          </p:val>
                                        </p:tav>
                                        <p:tav tm="100000">
                                          <p:val>
                                            <p:strVal val="#ppt_x"/>
                                          </p:val>
                                        </p:tav>
                                      </p:tavLst>
                                    </p:anim>
                                    <p:anim calcmode="lin" valueType="num">
                                      <p:cBhvr additive="base">
                                        <p:cTn id="165" dur="500" fill="hold"/>
                                        <p:tgtEl>
                                          <p:spTgt spid="17449"/>
                                        </p:tgtEl>
                                        <p:attrNameLst>
                                          <p:attrName>ppt_y</p:attrName>
                                        </p:attrNameLst>
                                      </p:cBhvr>
                                      <p:tavLst>
                                        <p:tav tm="0">
                                          <p:val>
                                            <p:strVal val="0-#ppt_h/2"/>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presetID="22" presetClass="entr" presetSubtype="4" fill="hold" grpId="0" nodeType="clickEffect">
                                  <p:stCondLst>
                                    <p:cond delay="0"/>
                                  </p:stCondLst>
                                  <p:childTnLst>
                                    <p:set>
                                      <p:cBhvr>
                                        <p:cTn id="169" dur="1" fill="hold">
                                          <p:stCondLst>
                                            <p:cond delay="0"/>
                                          </p:stCondLst>
                                        </p:cTn>
                                        <p:tgtEl>
                                          <p:spTgt spid="17448"/>
                                        </p:tgtEl>
                                        <p:attrNameLst>
                                          <p:attrName>style.visibility</p:attrName>
                                        </p:attrNameLst>
                                      </p:cBhvr>
                                      <p:to>
                                        <p:strVal val="visible"/>
                                      </p:to>
                                    </p:set>
                                    <p:animEffect transition="in" filter="wipe(down)">
                                      <p:cBhvr>
                                        <p:cTn id="170" dur="500"/>
                                        <p:tgtEl>
                                          <p:spTgt spid="17448"/>
                                        </p:tgtEl>
                                      </p:cBhvr>
                                    </p:animEffect>
                                  </p:childTnLst>
                                </p:cTn>
                              </p:par>
                            </p:childTnLst>
                          </p:cTn>
                        </p:par>
                      </p:childTnLst>
                    </p:cTn>
                  </p:par>
                  <p:par>
                    <p:cTn id="171" fill="hold">
                      <p:stCondLst>
                        <p:cond delay="indefinite"/>
                      </p:stCondLst>
                      <p:childTnLst>
                        <p:par>
                          <p:cTn id="172" fill="hold">
                            <p:stCondLst>
                              <p:cond delay="0"/>
                            </p:stCondLst>
                            <p:childTnLst>
                              <p:par>
                                <p:cTn id="173" presetID="22" presetClass="entr" presetSubtype="2" fill="hold" grpId="0" nodeType="clickEffect">
                                  <p:stCondLst>
                                    <p:cond delay="0"/>
                                  </p:stCondLst>
                                  <p:childTnLst>
                                    <p:set>
                                      <p:cBhvr>
                                        <p:cTn id="174" dur="1" fill="hold">
                                          <p:stCondLst>
                                            <p:cond delay="0"/>
                                          </p:stCondLst>
                                        </p:cTn>
                                        <p:tgtEl>
                                          <p:spTgt spid="17450"/>
                                        </p:tgtEl>
                                        <p:attrNameLst>
                                          <p:attrName>style.visibility</p:attrName>
                                        </p:attrNameLst>
                                      </p:cBhvr>
                                      <p:to>
                                        <p:strVal val="visible"/>
                                      </p:to>
                                    </p:set>
                                    <p:animEffect transition="in" filter="wipe(right)">
                                      <p:cBhvr>
                                        <p:cTn id="175" dur="500"/>
                                        <p:tgtEl>
                                          <p:spTgt spid="17450"/>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1" fill="hold" grpId="0" nodeType="clickEffect">
                                  <p:stCondLst>
                                    <p:cond delay="0"/>
                                  </p:stCondLst>
                                  <p:childTnLst>
                                    <p:set>
                                      <p:cBhvr>
                                        <p:cTn id="179" dur="1" fill="hold">
                                          <p:stCondLst>
                                            <p:cond delay="0"/>
                                          </p:stCondLst>
                                        </p:cTn>
                                        <p:tgtEl>
                                          <p:spTgt spid="17452"/>
                                        </p:tgtEl>
                                        <p:attrNameLst>
                                          <p:attrName>style.visibility</p:attrName>
                                        </p:attrNameLst>
                                      </p:cBhvr>
                                      <p:to>
                                        <p:strVal val="visible"/>
                                      </p:to>
                                    </p:set>
                                    <p:animEffect transition="in" filter="wipe(up)">
                                      <p:cBhvr>
                                        <p:cTn id="180" dur="500"/>
                                        <p:tgtEl>
                                          <p:spTgt spid="17452"/>
                                        </p:tgtEl>
                                      </p:cBhvr>
                                    </p:animEffect>
                                  </p:childTnLst>
                                </p:cTn>
                              </p:par>
                            </p:childTnLst>
                          </p:cTn>
                        </p:par>
                      </p:childTnLst>
                    </p:cTn>
                  </p:par>
                  <p:par>
                    <p:cTn id="181" fill="hold">
                      <p:stCondLst>
                        <p:cond delay="indefinite"/>
                      </p:stCondLst>
                      <p:childTnLst>
                        <p:par>
                          <p:cTn id="182" fill="hold">
                            <p:stCondLst>
                              <p:cond delay="0"/>
                            </p:stCondLst>
                            <p:childTnLst>
                              <p:par>
                                <p:cTn id="183" presetID="2" presetClass="entr" presetSubtype="1" fill="hold" grpId="0" nodeType="clickEffect">
                                  <p:stCondLst>
                                    <p:cond delay="0"/>
                                  </p:stCondLst>
                                  <p:childTnLst>
                                    <p:set>
                                      <p:cBhvr>
                                        <p:cTn id="184" dur="1" fill="hold">
                                          <p:stCondLst>
                                            <p:cond delay="0"/>
                                          </p:stCondLst>
                                        </p:cTn>
                                        <p:tgtEl>
                                          <p:spTgt spid="17454"/>
                                        </p:tgtEl>
                                        <p:attrNameLst>
                                          <p:attrName>style.visibility</p:attrName>
                                        </p:attrNameLst>
                                      </p:cBhvr>
                                      <p:to>
                                        <p:strVal val="visible"/>
                                      </p:to>
                                    </p:set>
                                    <p:anim calcmode="lin" valueType="num">
                                      <p:cBhvr additive="base">
                                        <p:cTn id="185" dur="500" fill="hold"/>
                                        <p:tgtEl>
                                          <p:spTgt spid="17454"/>
                                        </p:tgtEl>
                                        <p:attrNameLst>
                                          <p:attrName>ppt_x</p:attrName>
                                        </p:attrNameLst>
                                      </p:cBhvr>
                                      <p:tavLst>
                                        <p:tav tm="0">
                                          <p:val>
                                            <p:strVal val="#ppt_x"/>
                                          </p:val>
                                        </p:tav>
                                        <p:tav tm="100000">
                                          <p:val>
                                            <p:strVal val="#ppt_x"/>
                                          </p:val>
                                        </p:tav>
                                      </p:tavLst>
                                    </p:anim>
                                    <p:anim calcmode="lin" valueType="num">
                                      <p:cBhvr additive="base">
                                        <p:cTn id="186" dur="500" fill="hold"/>
                                        <p:tgtEl>
                                          <p:spTgt spid="17454"/>
                                        </p:tgtEl>
                                        <p:attrNameLst>
                                          <p:attrName>ppt_y</p:attrName>
                                        </p:attrNameLst>
                                      </p:cBhvr>
                                      <p:tavLst>
                                        <p:tav tm="0">
                                          <p:val>
                                            <p:strVal val="0-#ppt_h/2"/>
                                          </p:val>
                                        </p:tav>
                                        <p:tav tm="100000">
                                          <p:val>
                                            <p:strVal val="#ppt_y"/>
                                          </p:val>
                                        </p:tav>
                                      </p:tavLst>
                                    </p:anim>
                                  </p:childTnLst>
                                </p:cTn>
                              </p:par>
                            </p:childTnLst>
                          </p:cTn>
                        </p:par>
                      </p:childTnLst>
                    </p:cTn>
                  </p:par>
                  <p:par>
                    <p:cTn id="187" fill="hold">
                      <p:stCondLst>
                        <p:cond delay="indefinite"/>
                      </p:stCondLst>
                      <p:childTnLst>
                        <p:par>
                          <p:cTn id="188" fill="hold">
                            <p:stCondLst>
                              <p:cond delay="0"/>
                            </p:stCondLst>
                            <p:childTnLst>
                              <p:par>
                                <p:cTn id="189" presetID="22" presetClass="entr" presetSubtype="4" fill="hold" grpId="0" nodeType="clickEffect">
                                  <p:stCondLst>
                                    <p:cond delay="0"/>
                                  </p:stCondLst>
                                  <p:childTnLst>
                                    <p:set>
                                      <p:cBhvr>
                                        <p:cTn id="190" dur="1" fill="hold">
                                          <p:stCondLst>
                                            <p:cond delay="0"/>
                                          </p:stCondLst>
                                        </p:cTn>
                                        <p:tgtEl>
                                          <p:spTgt spid="17453"/>
                                        </p:tgtEl>
                                        <p:attrNameLst>
                                          <p:attrName>style.visibility</p:attrName>
                                        </p:attrNameLst>
                                      </p:cBhvr>
                                      <p:to>
                                        <p:strVal val="visible"/>
                                      </p:to>
                                    </p:set>
                                    <p:animEffect transition="in" filter="wipe(down)">
                                      <p:cBhvr>
                                        <p:cTn id="191" dur="500"/>
                                        <p:tgtEl>
                                          <p:spTgt spid="17453"/>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1" fill="hold" grpId="0" nodeType="clickEffect">
                                  <p:stCondLst>
                                    <p:cond delay="0"/>
                                  </p:stCondLst>
                                  <p:childTnLst>
                                    <p:set>
                                      <p:cBhvr>
                                        <p:cTn id="195" dur="1" fill="hold">
                                          <p:stCondLst>
                                            <p:cond delay="0"/>
                                          </p:stCondLst>
                                        </p:cTn>
                                        <p:tgtEl>
                                          <p:spTgt spid="17455"/>
                                        </p:tgtEl>
                                        <p:attrNameLst>
                                          <p:attrName>style.visibility</p:attrName>
                                        </p:attrNameLst>
                                      </p:cBhvr>
                                      <p:to>
                                        <p:strVal val="visible"/>
                                      </p:to>
                                    </p:set>
                                    <p:animEffect transition="in" filter="wipe(up)">
                                      <p:cBhvr>
                                        <p:cTn id="196" dur="500"/>
                                        <p:tgtEl>
                                          <p:spTgt spid="17455"/>
                                        </p:tgtEl>
                                      </p:cBhvr>
                                    </p:animEffect>
                                  </p:childTnLst>
                                </p:cTn>
                              </p:par>
                            </p:childTnLst>
                          </p:cTn>
                        </p:par>
                      </p:childTnLst>
                    </p:cTn>
                  </p:par>
                  <p:par>
                    <p:cTn id="197" fill="hold">
                      <p:stCondLst>
                        <p:cond delay="indefinite"/>
                      </p:stCondLst>
                      <p:childTnLst>
                        <p:par>
                          <p:cTn id="198" fill="hold">
                            <p:stCondLst>
                              <p:cond delay="0"/>
                            </p:stCondLst>
                            <p:childTnLst>
                              <p:par>
                                <p:cTn id="199" presetID="22" presetClass="entr" presetSubtype="2" fill="hold" grpId="0" nodeType="clickEffect">
                                  <p:stCondLst>
                                    <p:cond delay="0"/>
                                  </p:stCondLst>
                                  <p:childTnLst>
                                    <p:set>
                                      <p:cBhvr>
                                        <p:cTn id="200" dur="1" fill="hold">
                                          <p:stCondLst>
                                            <p:cond delay="0"/>
                                          </p:stCondLst>
                                        </p:cTn>
                                        <p:tgtEl>
                                          <p:spTgt spid="17456"/>
                                        </p:tgtEl>
                                        <p:attrNameLst>
                                          <p:attrName>style.visibility</p:attrName>
                                        </p:attrNameLst>
                                      </p:cBhvr>
                                      <p:to>
                                        <p:strVal val="visible"/>
                                      </p:to>
                                    </p:set>
                                    <p:animEffect transition="in" filter="wipe(right)">
                                      <p:cBhvr>
                                        <p:cTn id="201" dur="500"/>
                                        <p:tgtEl>
                                          <p:spTgt spid="17456"/>
                                        </p:tgtEl>
                                      </p:cBhvr>
                                    </p:animEffect>
                                  </p:childTnLst>
                                </p:cTn>
                              </p:par>
                            </p:childTnLst>
                          </p:cTn>
                        </p:par>
                      </p:childTnLst>
                    </p:cTn>
                  </p:par>
                  <p:par>
                    <p:cTn id="202" fill="hold">
                      <p:stCondLst>
                        <p:cond delay="indefinite"/>
                      </p:stCondLst>
                      <p:childTnLst>
                        <p:par>
                          <p:cTn id="203" fill="hold">
                            <p:stCondLst>
                              <p:cond delay="0"/>
                            </p:stCondLst>
                            <p:childTnLst>
                              <p:par>
                                <p:cTn id="204" presetID="2" presetClass="entr" presetSubtype="1" fill="hold" grpId="0" nodeType="clickEffect">
                                  <p:stCondLst>
                                    <p:cond delay="0"/>
                                  </p:stCondLst>
                                  <p:childTnLst>
                                    <p:set>
                                      <p:cBhvr>
                                        <p:cTn id="205" dur="1" fill="hold">
                                          <p:stCondLst>
                                            <p:cond delay="0"/>
                                          </p:stCondLst>
                                        </p:cTn>
                                        <p:tgtEl>
                                          <p:spTgt spid="17457"/>
                                        </p:tgtEl>
                                        <p:attrNameLst>
                                          <p:attrName>style.visibility</p:attrName>
                                        </p:attrNameLst>
                                      </p:cBhvr>
                                      <p:to>
                                        <p:strVal val="visible"/>
                                      </p:to>
                                    </p:set>
                                    <p:anim calcmode="lin" valueType="num">
                                      <p:cBhvr additive="base">
                                        <p:cTn id="206" dur="500" fill="hold"/>
                                        <p:tgtEl>
                                          <p:spTgt spid="17457"/>
                                        </p:tgtEl>
                                        <p:attrNameLst>
                                          <p:attrName>ppt_x</p:attrName>
                                        </p:attrNameLst>
                                      </p:cBhvr>
                                      <p:tavLst>
                                        <p:tav tm="0">
                                          <p:val>
                                            <p:strVal val="#ppt_x"/>
                                          </p:val>
                                        </p:tav>
                                        <p:tav tm="100000">
                                          <p:val>
                                            <p:strVal val="#ppt_x"/>
                                          </p:val>
                                        </p:tav>
                                      </p:tavLst>
                                    </p:anim>
                                    <p:anim calcmode="lin" valueType="num">
                                      <p:cBhvr additive="base">
                                        <p:cTn id="207" dur="500" fill="hold"/>
                                        <p:tgtEl>
                                          <p:spTgt spid="17457"/>
                                        </p:tgtEl>
                                        <p:attrNameLst>
                                          <p:attrName>ppt_y</p:attrName>
                                        </p:attrNameLst>
                                      </p:cBhvr>
                                      <p:tavLst>
                                        <p:tav tm="0">
                                          <p:val>
                                            <p:strVal val="0-#ppt_h/2"/>
                                          </p:val>
                                        </p:tav>
                                        <p:tav tm="100000">
                                          <p:val>
                                            <p:strVal val="#ppt_y"/>
                                          </p:val>
                                        </p:tav>
                                      </p:tavLst>
                                    </p:anim>
                                  </p:childTnLst>
                                </p:cTn>
                              </p:par>
                            </p:childTnLst>
                          </p:cTn>
                        </p:par>
                      </p:childTnLst>
                    </p:cTn>
                  </p:par>
                  <p:par>
                    <p:cTn id="208" fill="hold">
                      <p:stCondLst>
                        <p:cond delay="indefinite"/>
                      </p:stCondLst>
                      <p:childTnLst>
                        <p:par>
                          <p:cTn id="209" fill="hold">
                            <p:stCondLst>
                              <p:cond delay="0"/>
                            </p:stCondLst>
                            <p:childTnLst>
                              <p:par>
                                <p:cTn id="210" presetID="22" presetClass="entr" presetSubtype="4" fill="hold" grpId="0" nodeType="clickEffect">
                                  <p:stCondLst>
                                    <p:cond delay="0"/>
                                  </p:stCondLst>
                                  <p:childTnLst>
                                    <p:set>
                                      <p:cBhvr>
                                        <p:cTn id="211" dur="1" fill="hold">
                                          <p:stCondLst>
                                            <p:cond delay="0"/>
                                          </p:stCondLst>
                                        </p:cTn>
                                        <p:tgtEl>
                                          <p:spTgt spid="17458"/>
                                        </p:tgtEl>
                                        <p:attrNameLst>
                                          <p:attrName>style.visibility</p:attrName>
                                        </p:attrNameLst>
                                      </p:cBhvr>
                                      <p:to>
                                        <p:strVal val="visible"/>
                                      </p:to>
                                    </p:set>
                                    <p:animEffect transition="in" filter="wipe(down)">
                                      <p:cBhvr>
                                        <p:cTn id="212" dur="500"/>
                                        <p:tgtEl>
                                          <p:spTgt spid="17458"/>
                                        </p:tgtEl>
                                      </p:cBhvr>
                                    </p:animEffect>
                                  </p:childTnLst>
                                </p:cTn>
                              </p:par>
                            </p:childTnLst>
                          </p:cTn>
                        </p:par>
                      </p:childTnLst>
                    </p:cTn>
                  </p:par>
                  <p:par>
                    <p:cTn id="213" fill="hold">
                      <p:stCondLst>
                        <p:cond delay="indefinite"/>
                      </p:stCondLst>
                      <p:childTnLst>
                        <p:par>
                          <p:cTn id="214" fill="hold">
                            <p:stCondLst>
                              <p:cond delay="0"/>
                            </p:stCondLst>
                            <p:childTnLst>
                              <p:par>
                                <p:cTn id="215" presetID="22" presetClass="entr" presetSubtype="4" fill="hold" grpId="0" nodeType="clickEffect">
                                  <p:stCondLst>
                                    <p:cond delay="0"/>
                                  </p:stCondLst>
                                  <p:childTnLst>
                                    <p:set>
                                      <p:cBhvr>
                                        <p:cTn id="216" dur="1" fill="hold">
                                          <p:stCondLst>
                                            <p:cond delay="0"/>
                                          </p:stCondLst>
                                        </p:cTn>
                                        <p:tgtEl>
                                          <p:spTgt spid="17459"/>
                                        </p:tgtEl>
                                        <p:attrNameLst>
                                          <p:attrName>style.visibility</p:attrName>
                                        </p:attrNameLst>
                                      </p:cBhvr>
                                      <p:to>
                                        <p:strVal val="visible"/>
                                      </p:to>
                                    </p:set>
                                    <p:animEffect transition="in" filter="wipe(down)">
                                      <p:cBhvr>
                                        <p:cTn id="217" dur="500"/>
                                        <p:tgtEl>
                                          <p:spTgt spid="17459"/>
                                        </p:tgtEl>
                                      </p:cBhvr>
                                    </p:animEffect>
                                  </p:childTnLst>
                                </p:cTn>
                              </p:par>
                            </p:childTnLst>
                          </p:cTn>
                        </p:par>
                      </p:childTnLst>
                    </p:cTn>
                  </p:par>
                  <p:par>
                    <p:cTn id="218" fill="hold">
                      <p:stCondLst>
                        <p:cond delay="indefinite"/>
                      </p:stCondLst>
                      <p:childTnLst>
                        <p:par>
                          <p:cTn id="219" fill="hold">
                            <p:stCondLst>
                              <p:cond delay="0"/>
                            </p:stCondLst>
                            <p:childTnLst>
                              <p:par>
                                <p:cTn id="220" presetID="22" presetClass="entr" presetSubtype="2" fill="hold" grpId="0" nodeType="clickEffect">
                                  <p:stCondLst>
                                    <p:cond delay="0"/>
                                  </p:stCondLst>
                                  <p:childTnLst>
                                    <p:set>
                                      <p:cBhvr>
                                        <p:cTn id="221" dur="1" fill="hold">
                                          <p:stCondLst>
                                            <p:cond delay="0"/>
                                          </p:stCondLst>
                                        </p:cTn>
                                        <p:tgtEl>
                                          <p:spTgt spid="17460"/>
                                        </p:tgtEl>
                                        <p:attrNameLst>
                                          <p:attrName>style.visibility</p:attrName>
                                        </p:attrNameLst>
                                      </p:cBhvr>
                                      <p:to>
                                        <p:strVal val="visible"/>
                                      </p:to>
                                    </p:set>
                                    <p:animEffect transition="in" filter="wipe(right)">
                                      <p:cBhvr>
                                        <p:cTn id="222" dur="500"/>
                                        <p:tgtEl>
                                          <p:spTgt spid="17460"/>
                                        </p:tgtEl>
                                      </p:cBhvr>
                                    </p:animEffect>
                                  </p:childTnLst>
                                </p:cTn>
                              </p:par>
                            </p:childTnLst>
                          </p:cTn>
                        </p:par>
                      </p:childTnLst>
                    </p:cTn>
                  </p:par>
                  <p:par>
                    <p:cTn id="223" fill="hold">
                      <p:stCondLst>
                        <p:cond delay="indefinite"/>
                      </p:stCondLst>
                      <p:childTnLst>
                        <p:par>
                          <p:cTn id="224" fill="hold">
                            <p:stCondLst>
                              <p:cond delay="0"/>
                            </p:stCondLst>
                            <p:childTnLst>
                              <p:par>
                                <p:cTn id="225" presetID="2" presetClass="entr" presetSubtype="1" fill="hold" grpId="0" nodeType="clickEffect">
                                  <p:stCondLst>
                                    <p:cond delay="0"/>
                                  </p:stCondLst>
                                  <p:childTnLst>
                                    <p:set>
                                      <p:cBhvr>
                                        <p:cTn id="226" dur="1" fill="hold">
                                          <p:stCondLst>
                                            <p:cond delay="0"/>
                                          </p:stCondLst>
                                        </p:cTn>
                                        <p:tgtEl>
                                          <p:spTgt spid="17461"/>
                                        </p:tgtEl>
                                        <p:attrNameLst>
                                          <p:attrName>style.visibility</p:attrName>
                                        </p:attrNameLst>
                                      </p:cBhvr>
                                      <p:to>
                                        <p:strVal val="visible"/>
                                      </p:to>
                                    </p:set>
                                    <p:anim calcmode="lin" valueType="num">
                                      <p:cBhvr additive="base">
                                        <p:cTn id="227" dur="500" fill="hold"/>
                                        <p:tgtEl>
                                          <p:spTgt spid="17461"/>
                                        </p:tgtEl>
                                        <p:attrNameLst>
                                          <p:attrName>ppt_x</p:attrName>
                                        </p:attrNameLst>
                                      </p:cBhvr>
                                      <p:tavLst>
                                        <p:tav tm="0">
                                          <p:val>
                                            <p:strVal val="#ppt_x"/>
                                          </p:val>
                                        </p:tav>
                                        <p:tav tm="100000">
                                          <p:val>
                                            <p:strVal val="#ppt_x"/>
                                          </p:val>
                                        </p:tav>
                                      </p:tavLst>
                                    </p:anim>
                                    <p:anim calcmode="lin" valueType="num">
                                      <p:cBhvr additive="base">
                                        <p:cTn id="228" dur="500" fill="hold"/>
                                        <p:tgtEl>
                                          <p:spTgt spid="17461"/>
                                        </p:tgtEl>
                                        <p:attrNameLst>
                                          <p:attrName>ppt_y</p:attrName>
                                        </p:attrNameLst>
                                      </p:cBhvr>
                                      <p:tavLst>
                                        <p:tav tm="0">
                                          <p:val>
                                            <p:strVal val="0-#ppt_h/2"/>
                                          </p:val>
                                        </p:tav>
                                        <p:tav tm="100000">
                                          <p:val>
                                            <p:strVal val="#ppt_y"/>
                                          </p:val>
                                        </p:tav>
                                      </p:tavLst>
                                    </p:anim>
                                  </p:childTnLst>
                                </p:cTn>
                              </p:par>
                            </p:childTnLst>
                          </p:cTn>
                        </p:par>
                      </p:childTnLst>
                    </p:cTn>
                  </p:par>
                  <p:par>
                    <p:cTn id="229" fill="hold">
                      <p:stCondLst>
                        <p:cond delay="indefinite"/>
                      </p:stCondLst>
                      <p:childTnLst>
                        <p:par>
                          <p:cTn id="230" fill="hold">
                            <p:stCondLst>
                              <p:cond delay="0"/>
                            </p:stCondLst>
                            <p:childTnLst>
                              <p:par>
                                <p:cTn id="231" presetID="22" presetClass="entr" presetSubtype="4" fill="hold" grpId="0" nodeType="clickEffect">
                                  <p:stCondLst>
                                    <p:cond delay="0"/>
                                  </p:stCondLst>
                                  <p:childTnLst>
                                    <p:set>
                                      <p:cBhvr>
                                        <p:cTn id="232" dur="1" fill="hold">
                                          <p:stCondLst>
                                            <p:cond delay="0"/>
                                          </p:stCondLst>
                                        </p:cTn>
                                        <p:tgtEl>
                                          <p:spTgt spid="17462"/>
                                        </p:tgtEl>
                                        <p:attrNameLst>
                                          <p:attrName>style.visibility</p:attrName>
                                        </p:attrNameLst>
                                      </p:cBhvr>
                                      <p:to>
                                        <p:strVal val="visible"/>
                                      </p:to>
                                    </p:set>
                                    <p:animEffect transition="in" filter="wipe(down)">
                                      <p:cBhvr>
                                        <p:cTn id="233" dur="500"/>
                                        <p:tgtEl>
                                          <p:spTgt spid="17462"/>
                                        </p:tgtEl>
                                      </p:cBhvr>
                                    </p:animEffect>
                                  </p:childTnLst>
                                </p:cTn>
                              </p:par>
                            </p:childTnLst>
                          </p:cTn>
                        </p:par>
                      </p:childTnLst>
                    </p:cTn>
                  </p:par>
                  <p:par>
                    <p:cTn id="234" fill="hold">
                      <p:stCondLst>
                        <p:cond delay="indefinite"/>
                      </p:stCondLst>
                      <p:childTnLst>
                        <p:par>
                          <p:cTn id="235" fill="hold">
                            <p:stCondLst>
                              <p:cond delay="0"/>
                            </p:stCondLst>
                            <p:childTnLst>
                              <p:par>
                                <p:cTn id="236" presetID="22" presetClass="entr" presetSubtype="1" fill="hold" grpId="0" nodeType="clickEffect">
                                  <p:stCondLst>
                                    <p:cond delay="0"/>
                                  </p:stCondLst>
                                  <p:childTnLst>
                                    <p:set>
                                      <p:cBhvr>
                                        <p:cTn id="237" dur="1" fill="hold">
                                          <p:stCondLst>
                                            <p:cond delay="0"/>
                                          </p:stCondLst>
                                        </p:cTn>
                                        <p:tgtEl>
                                          <p:spTgt spid="17463"/>
                                        </p:tgtEl>
                                        <p:attrNameLst>
                                          <p:attrName>style.visibility</p:attrName>
                                        </p:attrNameLst>
                                      </p:cBhvr>
                                      <p:to>
                                        <p:strVal val="visible"/>
                                      </p:to>
                                    </p:set>
                                    <p:animEffect transition="in" filter="wipe(up)">
                                      <p:cBhvr>
                                        <p:cTn id="238" dur="500"/>
                                        <p:tgtEl>
                                          <p:spTgt spid="17463"/>
                                        </p:tgtEl>
                                      </p:cBhvr>
                                    </p:animEffect>
                                  </p:childTnLst>
                                </p:cTn>
                              </p:par>
                            </p:childTnLst>
                          </p:cTn>
                        </p:par>
                      </p:childTnLst>
                    </p:cTn>
                  </p:par>
                  <p:par>
                    <p:cTn id="239" fill="hold">
                      <p:stCondLst>
                        <p:cond delay="indefinite"/>
                      </p:stCondLst>
                      <p:childTnLst>
                        <p:par>
                          <p:cTn id="240" fill="hold">
                            <p:stCondLst>
                              <p:cond delay="0"/>
                            </p:stCondLst>
                            <p:childTnLst>
                              <p:par>
                                <p:cTn id="241" presetID="22" presetClass="entr" presetSubtype="4" fill="hold" grpId="0" nodeType="clickEffect">
                                  <p:stCondLst>
                                    <p:cond delay="0"/>
                                  </p:stCondLst>
                                  <p:childTnLst>
                                    <p:set>
                                      <p:cBhvr>
                                        <p:cTn id="242" dur="1" fill="hold">
                                          <p:stCondLst>
                                            <p:cond delay="0"/>
                                          </p:stCondLst>
                                        </p:cTn>
                                        <p:tgtEl>
                                          <p:spTgt spid="17472"/>
                                        </p:tgtEl>
                                        <p:attrNameLst>
                                          <p:attrName>style.visibility</p:attrName>
                                        </p:attrNameLst>
                                      </p:cBhvr>
                                      <p:to>
                                        <p:strVal val="visible"/>
                                      </p:to>
                                    </p:set>
                                    <p:animEffect transition="in" filter="wipe(down)">
                                      <p:cBhvr>
                                        <p:cTn id="243" dur="500"/>
                                        <p:tgtEl>
                                          <p:spTgt spid="17472"/>
                                        </p:tgtEl>
                                      </p:cBhvr>
                                    </p:animEffect>
                                  </p:childTnLst>
                                </p:cTn>
                              </p:par>
                            </p:childTnLst>
                          </p:cTn>
                        </p:par>
                      </p:childTnLst>
                    </p:cTn>
                  </p:par>
                  <p:par>
                    <p:cTn id="244" fill="hold">
                      <p:stCondLst>
                        <p:cond delay="indefinite"/>
                      </p:stCondLst>
                      <p:childTnLst>
                        <p:par>
                          <p:cTn id="245" fill="hold">
                            <p:stCondLst>
                              <p:cond delay="0"/>
                            </p:stCondLst>
                            <p:childTnLst>
                              <p:par>
                                <p:cTn id="246" presetID="22" presetClass="entr" presetSubtype="1" fill="hold" grpId="0" nodeType="clickEffect">
                                  <p:stCondLst>
                                    <p:cond delay="0"/>
                                  </p:stCondLst>
                                  <p:childTnLst>
                                    <p:set>
                                      <p:cBhvr>
                                        <p:cTn id="247" dur="1" fill="hold">
                                          <p:stCondLst>
                                            <p:cond delay="0"/>
                                          </p:stCondLst>
                                        </p:cTn>
                                        <p:tgtEl>
                                          <p:spTgt spid="17464"/>
                                        </p:tgtEl>
                                        <p:attrNameLst>
                                          <p:attrName>style.visibility</p:attrName>
                                        </p:attrNameLst>
                                      </p:cBhvr>
                                      <p:to>
                                        <p:strVal val="visible"/>
                                      </p:to>
                                    </p:set>
                                    <p:animEffect transition="in" filter="wipe(up)">
                                      <p:cBhvr>
                                        <p:cTn id="248" dur="500"/>
                                        <p:tgtEl>
                                          <p:spTgt spid="17464"/>
                                        </p:tgtEl>
                                      </p:cBhvr>
                                    </p:animEffect>
                                  </p:childTnLst>
                                </p:cTn>
                              </p:par>
                            </p:childTnLst>
                          </p:cTn>
                        </p:par>
                      </p:childTnLst>
                    </p:cTn>
                  </p:par>
                  <p:par>
                    <p:cTn id="249" fill="hold">
                      <p:stCondLst>
                        <p:cond delay="indefinite"/>
                      </p:stCondLst>
                      <p:childTnLst>
                        <p:par>
                          <p:cTn id="250" fill="hold">
                            <p:stCondLst>
                              <p:cond delay="0"/>
                            </p:stCondLst>
                            <p:childTnLst>
                              <p:par>
                                <p:cTn id="251" presetID="22" presetClass="entr" presetSubtype="4" fill="hold" grpId="0" nodeType="clickEffect">
                                  <p:stCondLst>
                                    <p:cond delay="0"/>
                                  </p:stCondLst>
                                  <p:childTnLst>
                                    <p:set>
                                      <p:cBhvr>
                                        <p:cTn id="252" dur="1" fill="hold">
                                          <p:stCondLst>
                                            <p:cond delay="0"/>
                                          </p:stCondLst>
                                        </p:cTn>
                                        <p:tgtEl>
                                          <p:spTgt spid="17465"/>
                                        </p:tgtEl>
                                        <p:attrNameLst>
                                          <p:attrName>style.visibility</p:attrName>
                                        </p:attrNameLst>
                                      </p:cBhvr>
                                      <p:to>
                                        <p:strVal val="visible"/>
                                      </p:to>
                                    </p:set>
                                    <p:animEffect transition="in" filter="wipe(down)">
                                      <p:cBhvr>
                                        <p:cTn id="253" dur="500"/>
                                        <p:tgtEl>
                                          <p:spTgt spid="17465"/>
                                        </p:tgtEl>
                                      </p:cBhvr>
                                    </p:animEffect>
                                  </p:childTnLst>
                                </p:cTn>
                              </p:par>
                            </p:childTnLst>
                          </p:cTn>
                        </p:par>
                      </p:childTnLst>
                    </p:cTn>
                  </p:par>
                  <p:par>
                    <p:cTn id="254" fill="hold">
                      <p:stCondLst>
                        <p:cond delay="indefinite"/>
                      </p:stCondLst>
                      <p:childTnLst>
                        <p:par>
                          <p:cTn id="255" fill="hold">
                            <p:stCondLst>
                              <p:cond delay="0"/>
                            </p:stCondLst>
                            <p:childTnLst>
                              <p:par>
                                <p:cTn id="256" presetID="22" presetClass="entr" presetSubtype="1" fill="hold" grpId="0" nodeType="clickEffect">
                                  <p:stCondLst>
                                    <p:cond delay="0"/>
                                  </p:stCondLst>
                                  <p:childTnLst>
                                    <p:set>
                                      <p:cBhvr>
                                        <p:cTn id="257" dur="1" fill="hold">
                                          <p:stCondLst>
                                            <p:cond delay="0"/>
                                          </p:stCondLst>
                                        </p:cTn>
                                        <p:tgtEl>
                                          <p:spTgt spid="17466"/>
                                        </p:tgtEl>
                                        <p:attrNameLst>
                                          <p:attrName>style.visibility</p:attrName>
                                        </p:attrNameLst>
                                      </p:cBhvr>
                                      <p:to>
                                        <p:strVal val="visible"/>
                                      </p:to>
                                    </p:set>
                                    <p:animEffect transition="in" filter="wipe(up)">
                                      <p:cBhvr>
                                        <p:cTn id="258" dur="500"/>
                                        <p:tgtEl>
                                          <p:spTgt spid="17466"/>
                                        </p:tgtEl>
                                      </p:cBhvr>
                                    </p:animEffect>
                                  </p:childTnLst>
                                </p:cTn>
                              </p:par>
                            </p:childTnLst>
                          </p:cTn>
                        </p:par>
                      </p:childTnLst>
                    </p:cTn>
                  </p:par>
                  <p:par>
                    <p:cTn id="259" fill="hold">
                      <p:stCondLst>
                        <p:cond delay="indefinite"/>
                      </p:stCondLst>
                      <p:childTnLst>
                        <p:par>
                          <p:cTn id="260" fill="hold">
                            <p:stCondLst>
                              <p:cond delay="0"/>
                            </p:stCondLst>
                            <p:childTnLst>
                              <p:par>
                                <p:cTn id="261" presetID="22" presetClass="entr" presetSubtype="4" fill="hold" grpId="0" nodeType="clickEffect">
                                  <p:stCondLst>
                                    <p:cond delay="0"/>
                                  </p:stCondLst>
                                  <p:childTnLst>
                                    <p:set>
                                      <p:cBhvr>
                                        <p:cTn id="262" dur="1" fill="hold">
                                          <p:stCondLst>
                                            <p:cond delay="0"/>
                                          </p:stCondLst>
                                        </p:cTn>
                                        <p:tgtEl>
                                          <p:spTgt spid="17467"/>
                                        </p:tgtEl>
                                        <p:attrNameLst>
                                          <p:attrName>style.visibility</p:attrName>
                                        </p:attrNameLst>
                                      </p:cBhvr>
                                      <p:to>
                                        <p:strVal val="visible"/>
                                      </p:to>
                                    </p:set>
                                    <p:animEffect transition="in" filter="wipe(down)">
                                      <p:cBhvr>
                                        <p:cTn id="263" dur="500"/>
                                        <p:tgtEl>
                                          <p:spTgt spid="17467"/>
                                        </p:tgtEl>
                                      </p:cBhvr>
                                    </p:animEffect>
                                  </p:childTnLst>
                                </p:cTn>
                              </p:par>
                            </p:childTnLst>
                          </p:cTn>
                        </p:par>
                      </p:childTnLst>
                    </p:cTn>
                  </p:par>
                  <p:par>
                    <p:cTn id="264" fill="hold">
                      <p:stCondLst>
                        <p:cond delay="indefinite"/>
                      </p:stCondLst>
                      <p:childTnLst>
                        <p:par>
                          <p:cTn id="265" fill="hold">
                            <p:stCondLst>
                              <p:cond delay="0"/>
                            </p:stCondLst>
                            <p:childTnLst>
                              <p:par>
                                <p:cTn id="266" presetID="22" presetClass="entr" presetSubtype="1" fill="hold" grpId="0" nodeType="clickEffect">
                                  <p:stCondLst>
                                    <p:cond delay="0"/>
                                  </p:stCondLst>
                                  <p:childTnLst>
                                    <p:set>
                                      <p:cBhvr>
                                        <p:cTn id="267" dur="1" fill="hold">
                                          <p:stCondLst>
                                            <p:cond delay="0"/>
                                          </p:stCondLst>
                                        </p:cTn>
                                        <p:tgtEl>
                                          <p:spTgt spid="17468"/>
                                        </p:tgtEl>
                                        <p:attrNameLst>
                                          <p:attrName>style.visibility</p:attrName>
                                        </p:attrNameLst>
                                      </p:cBhvr>
                                      <p:to>
                                        <p:strVal val="visible"/>
                                      </p:to>
                                    </p:set>
                                    <p:animEffect transition="in" filter="wipe(up)">
                                      <p:cBhvr>
                                        <p:cTn id="268" dur="500"/>
                                        <p:tgtEl>
                                          <p:spTgt spid="17468"/>
                                        </p:tgtEl>
                                      </p:cBhvr>
                                    </p:animEffect>
                                  </p:childTnLst>
                                </p:cTn>
                              </p:par>
                            </p:childTnLst>
                          </p:cTn>
                        </p:par>
                      </p:childTnLst>
                    </p:cTn>
                  </p:par>
                  <p:par>
                    <p:cTn id="269" fill="hold">
                      <p:stCondLst>
                        <p:cond delay="indefinite"/>
                      </p:stCondLst>
                      <p:childTnLst>
                        <p:par>
                          <p:cTn id="270" fill="hold">
                            <p:stCondLst>
                              <p:cond delay="0"/>
                            </p:stCondLst>
                            <p:childTnLst>
                              <p:par>
                                <p:cTn id="271" presetID="22" presetClass="entr" presetSubtype="4" fill="hold" grpId="0" nodeType="clickEffect">
                                  <p:stCondLst>
                                    <p:cond delay="0"/>
                                  </p:stCondLst>
                                  <p:childTnLst>
                                    <p:set>
                                      <p:cBhvr>
                                        <p:cTn id="272" dur="1" fill="hold">
                                          <p:stCondLst>
                                            <p:cond delay="0"/>
                                          </p:stCondLst>
                                        </p:cTn>
                                        <p:tgtEl>
                                          <p:spTgt spid="17469"/>
                                        </p:tgtEl>
                                        <p:attrNameLst>
                                          <p:attrName>style.visibility</p:attrName>
                                        </p:attrNameLst>
                                      </p:cBhvr>
                                      <p:to>
                                        <p:strVal val="visible"/>
                                      </p:to>
                                    </p:set>
                                    <p:animEffect transition="in" filter="wipe(down)">
                                      <p:cBhvr>
                                        <p:cTn id="273" dur="500"/>
                                        <p:tgtEl>
                                          <p:spTgt spid="17469"/>
                                        </p:tgtEl>
                                      </p:cBhvr>
                                    </p:animEffect>
                                  </p:childTnLst>
                                </p:cTn>
                              </p:par>
                            </p:childTnLst>
                          </p:cTn>
                        </p:par>
                      </p:childTnLst>
                    </p:cTn>
                  </p:par>
                  <p:par>
                    <p:cTn id="274" fill="hold">
                      <p:stCondLst>
                        <p:cond delay="indefinite"/>
                      </p:stCondLst>
                      <p:childTnLst>
                        <p:par>
                          <p:cTn id="275" fill="hold">
                            <p:stCondLst>
                              <p:cond delay="0"/>
                            </p:stCondLst>
                            <p:childTnLst>
                              <p:par>
                                <p:cTn id="276" presetID="22" presetClass="entr" presetSubtype="4" fill="hold" grpId="0" nodeType="clickEffect">
                                  <p:stCondLst>
                                    <p:cond delay="0"/>
                                  </p:stCondLst>
                                  <p:childTnLst>
                                    <p:set>
                                      <p:cBhvr>
                                        <p:cTn id="277" dur="1" fill="hold">
                                          <p:stCondLst>
                                            <p:cond delay="0"/>
                                          </p:stCondLst>
                                        </p:cTn>
                                        <p:tgtEl>
                                          <p:spTgt spid="17471"/>
                                        </p:tgtEl>
                                        <p:attrNameLst>
                                          <p:attrName>style.visibility</p:attrName>
                                        </p:attrNameLst>
                                      </p:cBhvr>
                                      <p:to>
                                        <p:strVal val="visible"/>
                                      </p:to>
                                    </p:set>
                                    <p:animEffect transition="in" filter="wipe(down)">
                                      <p:cBhvr>
                                        <p:cTn id="278" dur="500"/>
                                        <p:tgtEl>
                                          <p:spTgt spid="17471"/>
                                        </p:tgtEl>
                                      </p:cBhvr>
                                    </p:animEffect>
                                  </p:childTnLst>
                                </p:cTn>
                              </p:par>
                            </p:childTnLst>
                          </p:cTn>
                        </p:par>
                      </p:childTnLst>
                    </p:cTn>
                  </p:par>
                  <p:par>
                    <p:cTn id="279" fill="hold">
                      <p:stCondLst>
                        <p:cond delay="indefinite"/>
                      </p:stCondLst>
                      <p:childTnLst>
                        <p:par>
                          <p:cTn id="280" fill="hold">
                            <p:stCondLst>
                              <p:cond delay="0"/>
                            </p:stCondLst>
                            <p:childTnLst>
                              <p:par>
                                <p:cTn id="281" presetID="22" presetClass="entr" presetSubtype="4" fill="hold" grpId="0" nodeType="clickEffect">
                                  <p:stCondLst>
                                    <p:cond delay="0"/>
                                  </p:stCondLst>
                                  <p:childTnLst>
                                    <p:set>
                                      <p:cBhvr>
                                        <p:cTn id="282" dur="1" fill="hold">
                                          <p:stCondLst>
                                            <p:cond delay="0"/>
                                          </p:stCondLst>
                                        </p:cTn>
                                        <p:tgtEl>
                                          <p:spTgt spid="17470"/>
                                        </p:tgtEl>
                                        <p:attrNameLst>
                                          <p:attrName>style.visibility</p:attrName>
                                        </p:attrNameLst>
                                      </p:cBhvr>
                                      <p:to>
                                        <p:strVal val="visible"/>
                                      </p:to>
                                    </p:set>
                                    <p:animEffect transition="in" filter="wipe(down)">
                                      <p:cBhvr>
                                        <p:cTn id="283" dur="500"/>
                                        <p:tgtEl>
                                          <p:spTgt spid="17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17414" grpId="0"/>
      <p:bldP spid="17415" grpId="0" animBg="1"/>
      <p:bldP spid="17416" grpId="0"/>
      <p:bldP spid="17418" grpId="0"/>
      <p:bldP spid="17419" grpId="0" animBg="1"/>
      <p:bldP spid="17420" grpId="0"/>
      <p:bldP spid="17421" grpId="0" animBg="1"/>
      <p:bldP spid="17422" grpId="0" animBg="1"/>
      <p:bldP spid="17423" grpId="0"/>
      <p:bldP spid="17424" grpId="0" animBg="1"/>
      <p:bldP spid="17425" grpId="0" animBg="1"/>
      <p:bldP spid="17426" grpId="0"/>
      <p:bldP spid="17427" grpId="0" animBg="1"/>
      <p:bldP spid="17429" grpId="0" animBg="1"/>
      <p:bldP spid="17430" grpId="0"/>
      <p:bldP spid="17431" grpId="0" animBg="1"/>
      <p:bldP spid="17432" grpId="0"/>
      <p:bldP spid="17433" grpId="0" animBg="1"/>
      <p:bldP spid="17434" grpId="0"/>
      <p:bldP spid="17435" grpId="0"/>
      <p:bldP spid="17436" grpId="0"/>
      <p:bldP spid="17437" grpId="0" animBg="1"/>
      <p:bldP spid="17438" grpId="0"/>
      <p:bldP spid="17439" grpId="0" animBg="1"/>
      <p:bldP spid="17440" grpId="0"/>
      <p:bldP spid="17441" grpId="0" animBg="1"/>
      <p:bldP spid="17442" grpId="0"/>
      <p:bldP spid="17443" grpId="0"/>
      <p:bldP spid="17444" grpId="0" animBg="1"/>
      <p:bldP spid="17445" grpId="0"/>
      <p:bldP spid="17446" grpId="0" animBg="1"/>
      <p:bldP spid="17447" grpId="0" animBg="1"/>
      <p:bldP spid="17448" grpId="0"/>
      <p:bldP spid="17449" grpId="0" animBg="1"/>
      <p:bldP spid="17450" grpId="0" animBg="1"/>
      <p:bldP spid="17452" grpId="0" animBg="1"/>
      <p:bldP spid="17453" grpId="0"/>
      <p:bldP spid="17454" grpId="0" animBg="1"/>
      <p:bldP spid="17455" grpId="0" animBg="1"/>
      <p:bldP spid="17456" grpId="0" animBg="1"/>
      <p:bldP spid="17457" grpId="0" animBg="1"/>
      <p:bldP spid="17458" grpId="0"/>
      <p:bldP spid="17459" grpId="0" animBg="1"/>
      <p:bldP spid="17460" grpId="0" animBg="1"/>
      <p:bldP spid="17461" grpId="0" animBg="1"/>
      <p:bldP spid="17462" grpId="0"/>
      <p:bldP spid="17463" grpId="0" animBg="1"/>
      <p:bldP spid="17464" grpId="0" animBg="1"/>
      <p:bldP spid="17465" grpId="0" animBg="1"/>
      <p:bldP spid="17466" grpId="0" animBg="1"/>
      <p:bldP spid="17467" grpId="0"/>
      <p:bldP spid="17468" grpId="0" animBg="1"/>
      <p:bldP spid="17469" grpId="0" animBg="1"/>
      <p:bldP spid="17470" grpId="0" animBg="1"/>
      <p:bldP spid="17471" grpId="0"/>
      <p:bldP spid="174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990600" y="228600"/>
            <a:ext cx="7391400" cy="701675"/>
          </a:xfrm>
          <a:prstGeom prst="rect">
            <a:avLst/>
          </a:prstGeom>
          <a:noFill/>
          <a:ln w="9525">
            <a:noFill/>
            <a:miter lim="800000"/>
            <a:headEnd/>
            <a:tailEnd/>
          </a:ln>
          <a:effectLst/>
        </p:spPr>
        <p:txBody>
          <a:bodyPr>
            <a:spAutoFit/>
          </a:bodyPr>
          <a:lstStyle/>
          <a:p>
            <a:pPr algn="ctr">
              <a:spcBef>
                <a:spcPct val="50000"/>
              </a:spcBef>
            </a:pPr>
            <a:r>
              <a:rPr lang="en-US" sz="4000" b="1" dirty="0">
                <a:solidFill>
                  <a:schemeClr val="tx2"/>
                </a:solidFill>
              </a:rPr>
              <a:t>Projection of straight line</a:t>
            </a:r>
          </a:p>
        </p:txBody>
      </p:sp>
      <p:sp>
        <p:nvSpPr>
          <p:cNvPr id="4102" name="Text Box 6"/>
          <p:cNvSpPr txBox="1">
            <a:spLocks noChangeArrowheads="1"/>
          </p:cNvSpPr>
          <p:nvPr/>
        </p:nvSpPr>
        <p:spPr bwMode="auto">
          <a:xfrm>
            <a:off x="838200" y="838200"/>
            <a:ext cx="7848600" cy="519113"/>
          </a:xfrm>
          <a:prstGeom prst="rect">
            <a:avLst/>
          </a:prstGeom>
          <a:noFill/>
          <a:ln w="9525">
            <a:noFill/>
            <a:miter lim="800000"/>
            <a:headEnd/>
            <a:tailEnd/>
          </a:ln>
          <a:effectLst/>
        </p:spPr>
        <p:txBody>
          <a:bodyPr>
            <a:spAutoFit/>
          </a:bodyPr>
          <a:lstStyle/>
          <a:p>
            <a:pPr algn="ctr">
              <a:spcBef>
                <a:spcPct val="50000"/>
              </a:spcBef>
            </a:pPr>
            <a:r>
              <a:rPr lang="en-US" sz="2800" dirty="0"/>
              <a:t>Line inclined to both HP &amp; VP</a:t>
            </a:r>
          </a:p>
        </p:txBody>
      </p:sp>
      <p:sp>
        <p:nvSpPr>
          <p:cNvPr id="4103" name="Text Box 7"/>
          <p:cNvSpPr txBox="1">
            <a:spLocks noChangeArrowheads="1"/>
          </p:cNvSpPr>
          <p:nvPr/>
        </p:nvSpPr>
        <p:spPr bwMode="auto">
          <a:xfrm>
            <a:off x="685800" y="1600200"/>
            <a:ext cx="8229600" cy="1054100"/>
          </a:xfrm>
          <a:prstGeom prst="rect">
            <a:avLst/>
          </a:prstGeom>
          <a:noFill/>
          <a:ln w="9525">
            <a:noFill/>
            <a:miter lim="800000"/>
            <a:headEnd/>
            <a:tailEnd/>
          </a:ln>
          <a:effectLst/>
        </p:spPr>
        <p:txBody>
          <a:bodyPr>
            <a:spAutoFit/>
          </a:bodyPr>
          <a:lstStyle/>
          <a:p>
            <a:pPr>
              <a:spcBef>
                <a:spcPct val="50000"/>
              </a:spcBef>
            </a:pPr>
            <a:r>
              <a:rPr lang="en-US" b="1"/>
              <a:t>Type-I</a:t>
            </a:r>
          </a:p>
          <a:p>
            <a:pPr>
              <a:spcBef>
                <a:spcPct val="50000"/>
              </a:spcBef>
            </a:pPr>
            <a:r>
              <a:rPr lang="en-US" b="1"/>
              <a:t>Given projections (FV &amp; TV) of the line. To find True length &amp; true inclination of the line with HP (</a:t>
            </a:r>
            <a:r>
              <a:rPr lang="el-GR" b="1">
                <a:cs typeface="Arial" charset="0"/>
              </a:rPr>
              <a:t>θ</a:t>
            </a:r>
            <a:r>
              <a:rPr lang="en-US" b="1">
                <a:cs typeface="Arial" charset="0"/>
              </a:rPr>
              <a:t>) and with VP(</a:t>
            </a:r>
            <a:r>
              <a:rPr lang="el-GR" b="1">
                <a:cs typeface="Arial" charset="0"/>
              </a:rPr>
              <a:t>Φ</a:t>
            </a:r>
            <a:r>
              <a:rPr lang="en-US" b="1">
                <a:cs typeface="Arial" charset="0"/>
              </a:rPr>
              <a:t>).</a:t>
            </a:r>
            <a:endParaRPr lang="el-GR" b="1">
              <a:cs typeface="Arial" charset="0"/>
            </a:endParaRPr>
          </a:p>
        </p:txBody>
      </p:sp>
      <p:sp>
        <p:nvSpPr>
          <p:cNvPr id="4104" name="Text Box 8"/>
          <p:cNvSpPr txBox="1">
            <a:spLocks noChangeArrowheads="1"/>
          </p:cNvSpPr>
          <p:nvPr/>
        </p:nvSpPr>
        <p:spPr bwMode="auto">
          <a:xfrm>
            <a:off x="838200" y="3200400"/>
            <a:ext cx="7543800" cy="1465263"/>
          </a:xfrm>
          <a:prstGeom prst="rect">
            <a:avLst/>
          </a:prstGeom>
          <a:noFill/>
          <a:ln w="9525">
            <a:noFill/>
            <a:miter lim="800000"/>
            <a:headEnd/>
            <a:tailEnd/>
          </a:ln>
          <a:effectLst/>
        </p:spPr>
        <p:txBody>
          <a:bodyPr>
            <a:spAutoFit/>
          </a:bodyPr>
          <a:lstStyle/>
          <a:p>
            <a:pPr>
              <a:spcBef>
                <a:spcPct val="50000"/>
              </a:spcBef>
            </a:pPr>
            <a:r>
              <a:rPr lang="en-US" b="1" i="1"/>
              <a:t>End A of a line AB is 15mm above HP &amp; 20mm in front of VP while its end B is 50mm above HP and 75mm in front of VP. The distance between end projectors of the line is 50mm. Draw projections of the line and find its true length and true inclination with the principal planes. Also mark its traces</a:t>
            </a:r>
            <a:r>
              <a:rPr lang="en-US"/>
              <a:t>.</a:t>
            </a:r>
          </a:p>
        </p:txBody>
      </p:sp>
      <p:sp>
        <p:nvSpPr>
          <p:cNvPr id="4105" name="Text Box 9"/>
          <p:cNvSpPr txBox="1">
            <a:spLocks noChangeArrowheads="1"/>
          </p:cNvSpPr>
          <p:nvPr/>
        </p:nvSpPr>
        <p:spPr bwMode="auto">
          <a:xfrm>
            <a:off x="990600" y="2593975"/>
            <a:ext cx="1708150" cy="457200"/>
          </a:xfrm>
          <a:prstGeom prst="rect">
            <a:avLst/>
          </a:prstGeom>
          <a:noFill/>
          <a:ln w="9525">
            <a:noFill/>
            <a:miter lim="800000"/>
            <a:headEnd/>
            <a:tailEnd/>
          </a:ln>
          <a:effectLst/>
        </p:spPr>
        <p:txBody>
          <a:bodyPr wrap="none">
            <a:spAutoFit/>
          </a:bodyPr>
          <a:lstStyle/>
          <a:p>
            <a:r>
              <a:rPr lang="en-US" sz="2400" b="1" i="1"/>
              <a:t>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 calcmode="lin" valueType="num">
                                      <p:cBhvr additive="base">
                                        <p:cTn id="7" dur="2000" fill="hold"/>
                                        <p:tgtEl>
                                          <p:spTgt spid="4101"/>
                                        </p:tgtEl>
                                        <p:attrNameLst>
                                          <p:attrName>ppt_x</p:attrName>
                                        </p:attrNameLst>
                                      </p:cBhvr>
                                      <p:tavLst>
                                        <p:tav tm="0">
                                          <p:val>
                                            <p:strVal val="1+#ppt_w/2"/>
                                          </p:val>
                                        </p:tav>
                                        <p:tav tm="100000">
                                          <p:val>
                                            <p:strVal val="#ppt_x"/>
                                          </p:val>
                                        </p:tav>
                                      </p:tavLst>
                                    </p:anim>
                                    <p:anim calcmode="lin" valueType="num">
                                      <p:cBhvr additive="base">
                                        <p:cTn id="8" dur="2000" fill="hold"/>
                                        <p:tgtEl>
                                          <p:spTgt spid="410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4102"/>
                                        </p:tgtEl>
                                        <p:attrNameLst>
                                          <p:attrName>style.visibility</p:attrName>
                                        </p:attrNameLst>
                                      </p:cBhvr>
                                      <p:to>
                                        <p:strVal val="visible"/>
                                      </p:to>
                                    </p:set>
                                    <p:anim calcmode="lin" valueType="num">
                                      <p:cBhvr additive="base">
                                        <p:cTn id="13" dur="2000" fill="hold"/>
                                        <p:tgtEl>
                                          <p:spTgt spid="4102"/>
                                        </p:tgtEl>
                                        <p:attrNameLst>
                                          <p:attrName>ppt_x</p:attrName>
                                        </p:attrNameLst>
                                      </p:cBhvr>
                                      <p:tavLst>
                                        <p:tav tm="0">
                                          <p:val>
                                            <p:strVal val="1+#ppt_w/2"/>
                                          </p:val>
                                        </p:tav>
                                        <p:tav tm="100000">
                                          <p:val>
                                            <p:strVal val="#ppt_x"/>
                                          </p:val>
                                        </p:tav>
                                      </p:tavLst>
                                    </p:anim>
                                    <p:anim calcmode="lin" valueType="num">
                                      <p:cBhvr additive="base">
                                        <p:cTn id="14" dur="2000" fill="hold"/>
                                        <p:tgtEl>
                                          <p:spTgt spid="410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4103"/>
                                        </p:tgtEl>
                                        <p:attrNameLst>
                                          <p:attrName>style.visibility</p:attrName>
                                        </p:attrNameLst>
                                      </p:cBhvr>
                                      <p:to>
                                        <p:strVal val="visible"/>
                                      </p:to>
                                    </p:set>
                                    <p:anim calcmode="lin" valueType="num">
                                      <p:cBhvr additive="base">
                                        <p:cTn id="19" dur="2000" fill="hold"/>
                                        <p:tgtEl>
                                          <p:spTgt spid="4103"/>
                                        </p:tgtEl>
                                        <p:attrNameLst>
                                          <p:attrName>ppt_x</p:attrName>
                                        </p:attrNameLst>
                                      </p:cBhvr>
                                      <p:tavLst>
                                        <p:tav tm="0">
                                          <p:val>
                                            <p:strVal val="1+#ppt_w/2"/>
                                          </p:val>
                                        </p:tav>
                                        <p:tav tm="100000">
                                          <p:val>
                                            <p:strVal val="#ppt_x"/>
                                          </p:val>
                                        </p:tav>
                                      </p:tavLst>
                                    </p:anim>
                                    <p:anim calcmode="lin" valueType="num">
                                      <p:cBhvr additive="base">
                                        <p:cTn id="20" dur="2000" fill="hold"/>
                                        <p:tgtEl>
                                          <p:spTgt spid="410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105"/>
                                        </p:tgtEl>
                                        <p:attrNameLst>
                                          <p:attrName>style.visibility</p:attrName>
                                        </p:attrNameLst>
                                      </p:cBhvr>
                                      <p:to>
                                        <p:strVal val="visible"/>
                                      </p:to>
                                    </p:set>
                                    <p:anim calcmode="lin" valueType="num">
                                      <p:cBhvr additive="base">
                                        <p:cTn id="25" dur="500" fill="hold"/>
                                        <p:tgtEl>
                                          <p:spTgt spid="4105"/>
                                        </p:tgtEl>
                                        <p:attrNameLst>
                                          <p:attrName>ppt_x</p:attrName>
                                        </p:attrNameLst>
                                      </p:cBhvr>
                                      <p:tavLst>
                                        <p:tav tm="0">
                                          <p:val>
                                            <p:strVal val="#ppt_x"/>
                                          </p:val>
                                        </p:tav>
                                        <p:tav tm="100000">
                                          <p:val>
                                            <p:strVal val="#ppt_x"/>
                                          </p:val>
                                        </p:tav>
                                      </p:tavLst>
                                    </p:anim>
                                    <p:anim calcmode="lin" valueType="num">
                                      <p:cBhvr additive="base">
                                        <p:cTn id="26" dur="500" fill="hold"/>
                                        <p:tgtEl>
                                          <p:spTgt spid="410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2" presetClass="entr" presetSubtype="0" fill="hold" grpId="0" nodeType="clickEffect">
                                  <p:stCondLst>
                                    <p:cond delay="0"/>
                                  </p:stCondLst>
                                  <p:childTnLst>
                                    <p:set>
                                      <p:cBhvr>
                                        <p:cTn id="30" dur="1" fill="hold">
                                          <p:stCondLst>
                                            <p:cond delay="0"/>
                                          </p:stCondLst>
                                        </p:cTn>
                                        <p:tgtEl>
                                          <p:spTgt spid="4104"/>
                                        </p:tgtEl>
                                        <p:attrNameLst>
                                          <p:attrName>style.visibility</p:attrName>
                                        </p:attrNameLst>
                                      </p:cBhvr>
                                      <p:to>
                                        <p:strVal val="visible"/>
                                      </p:to>
                                    </p:set>
                                    <p:animScale>
                                      <p:cBhvr>
                                        <p:cTn id="31" dur="2000" decel="50000" fill="hold">
                                          <p:stCondLst>
                                            <p:cond delay="0"/>
                                          </p:stCondLst>
                                        </p:cTn>
                                        <p:tgtEl>
                                          <p:spTgt spid="410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2000" decel="50000" fill="hold">
                                          <p:stCondLst>
                                            <p:cond delay="0"/>
                                          </p:stCondLst>
                                        </p:cTn>
                                        <p:tgtEl>
                                          <p:spTgt spid="4104"/>
                                        </p:tgtEl>
                                        <p:attrNameLst>
                                          <p:attrName>ppt_x</p:attrName>
                                          <p:attrName>ppt_y</p:attrName>
                                        </p:attrNameLst>
                                      </p:cBhvr>
                                    </p:animMotion>
                                    <p:animEffect transition="in" filter="fade">
                                      <p:cBhvr>
                                        <p:cTn id="33" dur="20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P spid="4102" grpId="0"/>
      <p:bldP spid="4103" grpId="0"/>
      <p:bldP spid="4104" grpId="0"/>
      <p:bldP spid="410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4"/>
          <p:cNvSpPr>
            <a:spLocks noChangeShapeType="1"/>
          </p:cNvSpPr>
          <p:nvPr/>
        </p:nvSpPr>
        <p:spPr bwMode="auto">
          <a:xfrm>
            <a:off x="381000" y="3276600"/>
            <a:ext cx="7086600" cy="0"/>
          </a:xfrm>
          <a:prstGeom prst="line">
            <a:avLst/>
          </a:prstGeom>
          <a:noFill/>
          <a:ln w="9525">
            <a:solidFill>
              <a:schemeClr val="tx1"/>
            </a:solidFill>
            <a:round/>
            <a:headEnd/>
            <a:tailEnd/>
          </a:ln>
          <a:effectLst/>
        </p:spPr>
        <p:txBody>
          <a:bodyPr/>
          <a:lstStyle/>
          <a:p>
            <a:endParaRPr lang="en-US"/>
          </a:p>
        </p:txBody>
      </p:sp>
      <p:sp>
        <p:nvSpPr>
          <p:cNvPr id="2053" name="Oval 5"/>
          <p:cNvSpPr>
            <a:spLocks noChangeArrowheads="1"/>
          </p:cNvSpPr>
          <p:nvPr/>
        </p:nvSpPr>
        <p:spPr bwMode="auto">
          <a:xfrm>
            <a:off x="2514600" y="25146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54" name="Text Box 6"/>
          <p:cNvSpPr txBox="1">
            <a:spLocks noChangeArrowheads="1"/>
          </p:cNvSpPr>
          <p:nvPr/>
        </p:nvSpPr>
        <p:spPr bwMode="auto">
          <a:xfrm>
            <a:off x="2209800" y="2209800"/>
            <a:ext cx="381000" cy="366713"/>
          </a:xfrm>
          <a:prstGeom prst="rect">
            <a:avLst/>
          </a:prstGeom>
          <a:noFill/>
          <a:ln w="9525">
            <a:noFill/>
            <a:miter lim="800000"/>
            <a:headEnd/>
            <a:tailEnd/>
          </a:ln>
          <a:effectLst/>
        </p:spPr>
        <p:txBody>
          <a:bodyPr>
            <a:spAutoFit/>
          </a:bodyPr>
          <a:lstStyle/>
          <a:p>
            <a:pPr>
              <a:spcBef>
                <a:spcPct val="50000"/>
              </a:spcBef>
            </a:pPr>
            <a:r>
              <a:rPr lang="en-US" b="1"/>
              <a:t>a’</a:t>
            </a:r>
          </a:p>
        </p:txBody>
      </p:sp>
      <p:sp>
        <p:nvSpPr>
          <p:cNvPr id="2055" name="Text Box 7"/>
          <p:cNvSpPr txBox="1">
            <a:spLocks noChangeArrowheads="1"/>
          </p:cNvSpPr>
          <p:nvPr/>
        </p:nvSpPr>
        <p:spPr bwMode="auto">
          <a:xfrm>
            <a:off x="0" y="2971800"/>
            <a:ext cx="304800" cy="366713"/>
          </a:xfrm>
          <a:prstGeom prst="rect">
            <a:avLst/>
          </a:prstGeom>
          <a:noFill/>
          <a:ln w="9525">
            <a:noFill/>
            <a:miter lim="800000"/>
            <a:headEnd/>
            <a:tailEnd/>
          </a:ln>
          <a:effectLst/>
        </p:spPr>
        <p:txBody>
          <a:bodyPr>
            <a:spAutoFit/>
          </a:bodyPr>
          <a:lstStyle/>
          <a:p>
            <a:pPr>
              <a:spcBef>
                <a:spcPct val="50000"/>
              </a:spcBef>
            </a:pPr>
            <a:r>
              <a:rPr lang="en-US" b="1"/>
              <a:t>X</a:t>
            </a:r>
          </a:p>
        </p:txBody>
      </p:sp>
      <p:sp>
        <p:nvSpPr>
          <p:cNvPr id="2056" name="Text Box 8"/>
          <p:cNvSpPr txBox="1">
            <a:spLocks noChangeArrowheads="1"/>
          </p:cNvSpPr>
          <p:nvPr/>
        </p:nvSpPr>
        <p:spPr bwMode="auto">
          <a:xfrm>
            <a:off x="7620000" y="3048000"/>
            <a:ext cx="381000" cy="366713"/>
          </a:xfrm>
          <a:prstGeom prst="rect">
            <a:avLst/>
          </a:prstGeom>
          <a:noFill/>
          <a:ln w="9525">
            <a:noFill/>
            <a:miter lim="800000"/>
            <a:headEnd/>
            <a:tailEnd/>
          </a:ln>
          <a:effectLst/>
        </p:spPr>
        <p:txBody>
          <a:bodyPr>
            <a:spAutoFit/>
          </a:bodyPr>
          <a:lstStyle/>
          <a:p>
            <a:pPr>
              <a:spcBef>
                <a:spcPct val="50000"/>
              </a:spcBef>
            </a:pPr>
            <a:r>
              <a:rPr lang="en-US" b="1"/>
              <a:t>Y</a:t>
            </a:r>
          </a:p>
        </p:txBody>
      </p:sp>
      <p:sp>
        <p:nvSpPr>
          <p:cNvPr id="2057" name="Oval 9"/>
          <p:cNvSpPr>
            <a:spLocks noChangeArrowheads="1"/>
          </p:cNvSpPr>
          <p:nvPr/>
        </p:nvSpPr>
        <p:spPr bwMode="auto">
          <a:xfrm>
            <a:off x="2514600" y="41910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58" name="Line 10"/>
          <p:cNvSpPr>
            <a:spLocks noChangeShapeType="1"/>
          </p:cNvSpPr>
          <p:nvPr/>
        </p:nvSpPr>
        <p:spPr bwMode="auto">
          <a:xfrm flipH="1">
            <a:off x="1981200" y="2590800"/>
            <a:ext cx="533400" cy="0"/>
          </a:xfrm>
          <a:prstGeom prst="line">
            <a:avLst/>
          </a:prstGeom>
          <a:noFill/>
          <a:ln w="9525">
            <a:solidFill>
              <a:schemeClr val="tx1"/>
            </a:solidFill>
            <a:round/>
            <a:headEnd/>
            <a:tailEnd/>
          </a:ln>
          <a:effectLst/>
        </p:spPr>
        <p:txBody>
          <a:bodyPr/>
          <a:lstStyle/>
          <a:p>
            <a:endParaRPr lang="en-US"/>
          </a:p>
        </p:txBody>
      </p:sp>
      <p:sp>
        <p:nvSpPr>
          <p:cNvPr id="2059" name="Line 11"/>
          <p:cNvSpPr>
            <a:spLocks noChangeShapeType="1"/>
          </p:cNvSpPr>
          <p:nvPr/>
        </p:nvSpPr>
        <p:spPr bwMode="auto">
          <a:xfrm>
            <a:off x="2133600" y="2590800"/>
            <a:ext cx="0" cy="6858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2060" name="Text Box 12"/>
          <p:cNvSpPr txBox="1">
            <a:spLocks noChangeArrowheads="1"/>
          </p:cNvSpPr>
          <p:nvPr/>
        </p:nvSpPr>
        <p:spPr bwMode="auto">
          <a:xfrm>
            <a:off x="2209800" y="4191000"/>
            <a:ext cx="304800" cy="366713"/>
          </a:xfrm>
          <a:prstGeom prst="rect">
            <a:avLst/>
          </a:prstGeom>
          <a:noFill/>
          <a:ln w="9525">
            <a:noFill/>
            <a:miter lim="800000"/>
            <a:headEnd/>
            <a:tailEnd/>
          </a:ln>
          <a:effectLst/>
        </p:spPr>
        <p:txBody>
          <a:bodyPr>
            <a:spAutoFit/>
          </a:bodyPr>
          <a:lstStyle/>
          <a:p>
            <a:pPr>
              <a:spcBef>
                <a:spcPct val="50000"/>
              </a:spcBef>
            </a:pPr>
            <a:r>
              <a:rPr lang="en-US" b="1"/>
              <a:t>a</a:t>
            </a:r>
          </a:p>
        </p:txBody>
      </p:sp>
      <p:sp>
        <p:nvSpPr>
          <p:cNvPr id="2061" name="Text Box 13"/>
          <p:cNvSpPr txBox="1">
            <a:spLocks noChangeArrowheads="1"/>
          </p:cNvSpPr>
          <p:nvPr/>
        </p:nvSpPr>
        <p:spPr bwMode="auto">
          <a:xfrm>
            <a:off x="2057400" y="2743200"/>
            <a:ext cx="381000" cy="304800"/>
          </a:xfrm>
          <a:prstGeom prst="rect">
            <a:avLst/>
          </a:prstGeom>
          <a:noFill/>
          <a:ln w="9525">
            <a:noFill/>
            <a:miter lim="800000"/>
            <a:headEnd/>
            <a:tailEnd/>
          </a:ln>
          <a:effectLst/>
        </p:spPr>
        <p:txBody>
          <a:bodyPr>
            <a:spAutoFit/>
          </a:bodyPr>
          <a:lstStyle/>
          <a:p>
            <a:pPr>
              <a:spcBef>
                <a:spcPct val="50000"/>
              </a:spcBef>
            </a:pPr>
            <a:r>
              <a:rPr lang="en-US" sz="1400"/>
              <a:t>15</a:t>
            </a:r>
          </a:p>
        </p:txBody>
      </p:sp>
      <p:sp>
        <p:nvSpPr>
          <p:cNvPr id="2062" name="Line 14"/>
          <p:cNvSpPr>
            <a:spLocks noChangeShapeType="1"/>
          </p:cNvSpPr>
          <p:nvPr/>
        </p:nvSpPr>
        <p:spPr bwMode="auto">
          <a:xfrm flipH="1">
            <a:off x="1981200" y="4267200"/>
            <a:ext cx="533400" cy="0"/>
          </a:xfrm>
          <a:prstGeom prst="line">
            <a:avLst/>
          </a:prstGeom>
          <a:noFill/>
          <a:ln w="9525">
            <a:solidFill>
              <a:schemeClr val="tx1"/>
            </a:solidFill>
            <a:round/>
            <a:headEnd/>
            <a:tailEnd/>
          </a:ln>
          <a:effectLst/>
        </p:spPr>
        <p:txBody>
          <a:bodyPr/>
          <a:lstStyle/>
          <a:p>
            <a:endParaRPr lang="en-US"/>
          </a:p>
        </p:txBody>
      </p:sp>
      <p:sp>
        <p:nvSpPr>
          <p:cNvPr id="2063" name="Line 15"/>
          <p:cNvSpPr>
            <a:spLocks noChangeShapeType="1"/>
          </p:cNvSpPr>
          <p:nvPr/>
        </p:nvSpPr>
        <p:spPr bwMode="auto">
          <a:xfrm>
            <a:off x="2133600" y="3276600"/>
            <a:ext cx="0" cy="990600"/>
          </a:xfrm>
          <a:prstGeom prst="line">
            <a:avLst/>
          </a:prstGeom>
          <a:noFill/>
          <a:ln w="3175">
            <a:solidFill>
              <a:schemeClr val="tx1"/>
            </a:solidFill>
            <a:round/>
            <a:headEnd type="triangle" w="med" len="med"/>
            <a:tailEnd type="triangle" w="med" len="med"/>
          </a:ln>
          <a:effectLst/>
        </p:spPr>
        <p:txBody>
          <a:bodyPr/>
          <a:lstStyle/>
          <a:p>
            <a:endParaRPr lang="en-US"/>
          </a:p>
        </p:txBody>
      </p:sp>
      <p:sp>
        <p:nvSpPr>
          <p:cNvPr id="2064" name="Text Box 16"/>
          <p:cNvSpPr txBox="1">
            <a:spLocks noChangeArrowheads="1"/>
          </p:cNvSpPr>
          <p:nvPr/>
        </p:nvSpPr>
        <p:spPr bwMode="auto">
          <a:xfrm>
            <a:off x="1790700" y="3767138"/>
            <a:ext cx="381000" cy="304800"/>
          </a:xfrm>
          <a:prstGeom prst="rect">
            <a:avLst/>
          </a:prstGeom>
          <a:noFill/>
          <a:ln w="9525">
            <a:noFill/>
            <a:miter lim="800000"/>
            <a:headEnd/>
            <a:tailEnd/>
          </a:ln>
          <a:effectLst/>
        </p:spPr>
        <p:txBody>
          <a:bodyPr>
            <a:spAutoFit/>
          </a:bodyPr>
          <a:lstStyle/>
          <a:p>
            <a:pPr>
              <a:spcBef>
                <a:spcPct val="50000"/>
              </a:spcBef>
            </a:pPr>
            <a:r>
              <a:rPr lang="en-US" sz="1400"/>
              <a:t>20</a:t>
            </a:r>
          </a:p>
        </p:txBody>
      </p:sp>
      <p:sp>
        <p:nvSpPr>
          <p:cNvPr id="2065" name="Line 17"/>
          <p:cNvSpPr>
            <a:spLocks noChangeShapeType="1"/>
          </p:cNvSpPr>
          <p:nvPr/>
        </p:nvSpPr>
        <p:spPr bwMode="auto">
          <a:xfrm>
            <a:off x="2514600" y="2590800"/>
            <a:ext cx="0" cy="1600200"/>
          </a:xfrm>
          <a:prstGeom prst="line">
            <a:avLst/>
          </a:prstGeom>
          <a:noFill/>
          <a:ln w="9525">
            <a:solidFill>
              <a:schemeClr val="tx1"/>
            </a:solidFill>
            <a:round/>
            <a:headEnd/>
            <a:tailEnd/>
          </a:ln>
          <a:effectLst/>
        </p:spPr>
        <p:txBody>
          <a:bodyPr/>
          <a:lstStyle/>
          <a:p>
            <a:endParaRPr lang="en-US"/>
          </a:p>
        </p:txBody>
      </p:sp>
      <p:sp>
        <p:nvSpPr>
          <p:cNvPr id="2066" name="Line 18"/>
          <p:cNvSpPr>
            <a:spLocks noChangeShapeType="1"/>
          </p:cNvSpPr>
          <p:nvPr/>
        </p:nvSpPr>
        <p:spPr bwMode="auto">
          <a:xfrm>
            <a:off x="2514600" y="3429000"/>
            <a:ext cx="23622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2067" name="Text Box 19"/>
          <p:cNvSpPr txBox="1">
            <a:spLocks noChangeArrowheads="1"/>
          </p:cNvSpPr>
          <p:nvPr/>
        </p:nvSpPr>
        <p:spPr bwMode="auto">
          <a:xfrm>
            <a:off x="3429000" y="3429000"/>
            <a:ext cx="381000" cy="304800"/>
          </a:xfrm>
          <a:prstGeom prst="rect">
            <a:avLst/>
          </a:prstGeom>
          <a:noFill/>
          <a:ln w="9525">
            <a:noFill/>
            <a:miter lim="800000"/>
            <a:headEnd/>
            <a:tailEnd/>
          </a:ln>
          <a:effectLst/>
        </p:spPr>
        <p:txBody>
          <a:bodyPr>
            <a:spAutoFit/>
          </a:bodyPr>
          <a:lstStyle/>
          <a:p>
            <a:pPr>
              <a:spcBef>
                <a:spcPct val="50000"/>
              </a:spcBef>
            </a:pPr>
            <a:r>
              <a:rPr lang="en-US" sz="1400"/>
              <a:t>50</a:t>
            </a:r>
          </a:p>
        </p:txBody>
      </p:sp>
      <p:sp>
        <p:nvSpPr>
          <p:cNvPr id="2068" name="Line 20"/>
          <p:cNvSpPr>
            <a:spLocks noChangeShapeType="1"/>
          </p:cNvSpPr>
          <p:nvPr/>
        </p:nvSpPr>
        <p:spPr bwMode="auto">
          <a:xfrm>
            <a:off x="4876800" y="914400"/>
            <a:ext cx="0" cy="5334000"/>
          </a:xfrm>
          <a:prstGeom prst="line">
            <a:avLst/>
          </a:prstGeom>
          <a:noFill/>
          <a:ln w="9525">
            <a:solidFill>
              <a:schemeClr val="tx1"/>
            </a:solidFill>
            <a:round/>
            <a:headEnd/>
            <a:tailEnd/>
          </a:ln>
          <a:effectLst/>
        </p:spPr>
        <p:txBody>
          <a:bodyPr/>
          <a:lstStyle/>
          <a:p>
            <a:endParaRPr lang="en-US"/>
          </a:p>
        </p:txBody>
      </p:sp>
      <p:sp>
        <p:nvSpPr>
          <p:cNvPr id="2069" name="Oval 21"/>
          <p:cNvSpPr>
            <a:spLocks noChangeArrowheads="1"/>
          </p:cNvSpPr>
          <p:nvPr/>
        </p:nvSpPr>
        <p:spPr bwMode="auto">
          <a:xfrm>
            <a:off x="4876800" y="12192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70" name="Line 22"/>
          <p:cNvSpPr>
            <a:spLocks noChangeShapeType="1"/>
          </p:cNvSpPr>
          <p:nvPr/>
        </p:nvSpPr>
        <p:spPr bwMode="auto">
          <a:xfrm>
            <a:off x="4876800" y="1219200"/>
            <a:ext cx="609600" cy="0"/>
          </a:xfrm>
          <a:prstGeom prst="line">
            <a:avLst/>
          </a:prstGeom>
          <a:noFill/>
          <a:ln w="9525">
            <a:solidFill>
              <a:schemeClr val="tx1"/>
            </a:solidFill>
            <a:round/>
            <a:headEnd/>
            <a:tailEnd/>
          </a:ln>
          <a:effectLst/>
        </p:spPr>
        <p:txBody>
          <a:bodyPr/>
          <a:lstStyle/>
          <a:p>
            <a:endParaRPr lang="en-US"/>
          </a:p>
        </p:txBody>
      </p:sp>
      <p:sp>
        <p:nvSpPr>
          <p:cNvPr id="2071" name="Line 23"/>
          <p:cNvSpPr>
            <a:spLocks noChangeShapeType="1"/>
          </p:cNvSpPr>
          <p:nvPr/>
        </p:nvSpPr>
        <p:spPr bwMode="auto">
          <a:xfrm>
            <a:off x="5334000" y="1219200"/>
            <a:ext cx="0" cy="20574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2072" name="Text Box 24"/>
          <p:cNvSpPr txBox="1">
            <a:spLocks noChangeArrowheads="1"/>
          </p:cNvSpPr>
          <p:nvPr/>
        </p:nvSpPr>
        <p:spPr bwMode="auto">
          <a:xfrm>
            <a:off x="5257800" y="2133600"/>
            <a:ext cx="381000" cy="304800"/>
          </a:xfrm>
          <a:prstGeom prst="rect">
            <a:avLst/>
          </a:prstGeom>
          <a:noFill/>
          <a:ln w="9525">
            <a:noFill/>
            <a:miter lim="800000"/>
            <a:headEnd/>
            <a:tailEnd/>
          </a:ln>
          <a:effectLst/>
        </p:spPr>
        <p:txBody>
          <a:bodyPr>
            <a:spAutoFit/>
          </a:bodyPr>
          <a:lstStyle/>
          <a:p>
            <a:pPr>
              <a:spcBef>
                <a:spcPct val="50000"/>
              </a:spcBef>
            </a:pPr>
            <a:r>
              <a:rPr lang="en-US" sz="1400"/>
              <a:t>50</a:t>
            </a:r>
          </a:p>
        </p:txBody>
      </p:sp>
      <p:sp>
        <p:nvSpPr>
          <p:cNvPr id="2073" name="Oval 25"/>
          <p:cNvSpPr>
            <a:spLocks noChangeArrowheads="1"/>
          </p:cNvSpPr>
          <p:nvPr/>
        </p:nvSpPr>
        <p:spPr bwMode="auto">
          <a:xfrm>
            <a:off x="4800600" y="62484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74" name="Text Box 26"/>
          <p:cNvSpPr txBox="1">
            <a:spLocks noChangeArrowheads="1"/>
          </p:cNvSpPr>
          <p:nvPr/>
        </p:nvSpPr>
        <p:spPr bwMode="auto">
          <a:xfrm>
            <a:off x="4800600" y="914400"/>
            <a:ext cx="533400" cy="366713"/>
          </a:xfrm>
          <a:prstGeom prst="rect">
            <a:avLst/>
          </a:prstGeom>
          <a:noFill/>
          <a:ln w="9525">
            <a:noFill/>
            <a:miter lim="800000"/>
            <a:headEnd/>
            <a:tailEnd/>
          </a:ln>
          <a:effectLst/>
        </p:spPr>
        <p:txBody>
          <a:bodyPr>
            <a:spAutoFit/>
          </a:bodyPr>
          <a:lstStyle/>
          <a:p>
            <a:pPr>
              <a:spcBef>
                <a:spcPct val="50000"/>
              </a:spcBef>
            </a:pPr>
            <a:r>
              <a:rPr lang="en-US" b="1"/>
              <a:t>b’</a:t>
            </a:r>
          </a:p>
        </p:txBody>
      </p:sp>
      <p:sp>
        <p:nvSpPr>
          <p:cNvPr id="2075" name="Line 27"/>
          <p:cNvSpPr>
            <a:spLocks noChangeShapeType="1"/>
          </p:cNvSpPr>
          <p:nvPr/>
        </p:nvSpPr>
        <p:spPr bwMode="auto">
          <a:xfrm>
            <a:off x="4800600" y="6324600"/>
            <a:ext cx="685800" cy="0"/>
          </a:xfrm>
          <a:prstGeom prst="line">
            <a:avLst/>
          </a:prstGeom>
          <a:noFill/>
          <a:ln w="9525">
            <a:solidFill>
              <a:schemeClr val="tx1"/>
            </a:solidFill>
            <a:round/>
            <a:headEnd/>
            <a:tailEnd/>
          </a:ln>
          <a:effectLst/>
        </p:spPr>
        <p:txBody>
          <a:bodyPr/>
          <a:lstStyle/>
          <a:p>
            <a:endParaRPr lang="en-US"/>
          </a:p>
        </p:txBody>
      </p:sp>
      <p:sp>
        <p:nvSpPr>
          <p:cNvPr id="2076" name="Line 28"/>
          <p:cNvSpPr>
            <a:spLocks noChangeShapeType="1"/>
          </p:cNvSpPr>
          <p:nvPr/>
        </p:nvSpPr>
        <p:spPr bwMode="auto">
          <a:xfrm>
            <a:off x="5334000" y="3276600"/>
            <a:ext cx="0" cy="3048000"/>
          </a:xfrm>
          <a:prstGeom prst="line">
            <a:avLst/>
          </a:prstGeom>
          <a:noFill/>
          <a:ln w="3175">
            <a:solidFill>
              <a:schemeClr val="tx1"/>
            </a:solidFill>
            <a:round/>
            <a:headEnd type="triangle" w="med" len="med"/>
            <a:tailEnd type="triangle" w="med" len="med"/>
          </a:ln>
          <a:effectLst/>
        </p:spPr>
        <p:txBody>
          <a:bodyPr/>
          <a:lstStyle/>
          <a:p>
            <a:endParaRPr lang="en-US"/>
          </a:p>
        </p:txBody>
      </p:sp>
      <p:sp>
        <p:nvSpPr>
          <p:cNvPr id="2077" name="Text Box 29"/>
          <p:cNvSpPr txBox="1">
            <a:spLocks noChangeArrowheads="1"/>
          </p:cNvSpPr>
          <p:nvPr/>
        </p:nvSpPr>
        <p:spPr bwMode="auto">
          <a:xfrm>
            <a:off x="5257800" y="4800600"/>
            <a:ext cx="381000" cy="304800"/>
          </a:xfrm>
          <a:prstGeom prst="rect">
            <a:avLst/>
          </a:prstGeom>
          <a:noFill/>
          <a:ln w="9525">
            <a:noFill/>
            <a:miter lim="800000"/>
            <a:headEnd/>
            <a:tailEnd/>
          </a:ln>
          <a:effectLst/>
        </p:spPr>
        <p:txBody>
          <a:bodyPr>
            <a:spAutoFit/>
          </a:bodyPr>
          <a:lstStyle/>
          <a:p>
            <a:pPr>
              <a:spcBef>
                <a:spcPct val="50000"/>
              </a:spcBef>
            </a:pPr>
            <a:r>
              <a:rPr lang="en-US" sz="1400" b="1"/>
              <a:t>75</a:t>
            </a:r>
          </a:p>
        </p:txBody>
      </p:sp>
      <p:sp>
        <p:nvSpPr>
          <p:cNvPr id="2078" name="Line 30"/>
          <p:cNvSpPr>
            <a:spLocks noChangeShapeType="1"/>
          </p:cNvSpPr>
          <p:nvPr/>
        </p:nvSpPr>
        <p:spPr bwMode="auto">
          <a:xfrm flipV="1">
            <a:off x="2514600" y="1219200"/>
            <a:ext cx="2438400" cy="1371600"/>
          </a:xfrm>
          <a:prstGeom prst="line">
            <a:avLst/>
          </a:prstGeom>
          <a:noFill/>
          <a:ln w="28575">
            <a:solidFill>
              <a:schemeClr val="tx1"/>
            </a:solidFill>
            <a:round/>
            <a:headEnd/>
            <a:tailEnd/>
          </a:ln>
          <a:effectLst/>
        </p:spPr>
        <p:txBody>
          <a:bodyPr/>
          <a:lstStyle/>
          <a:p>
            <a:endParaRPr lang="en-US"/>
          </a:p>
        </p:txBody>
      </p:sp>
      <p:sp>
        <p:nvSpPr>
          <p:cNvPr id="2079" name="Line 31"/>
          <p:cNvSpPr>
            <a:spLocks noChangeShapeType="1"/>
          </p:cNvSpPr>
          <p:nvPr/>
        </p:nvSpPr>
        <p:spPr bwMode="auto">
          <a:xfrm>
            <a:off x="2514600" y="4267200"/>
            <a:ext cx="2286000" cy="2057400"/>
          </a:xfrm>
          <a:prstGeom prst="line">
            <a:avLst/>
          </a:prstGeom>
          <a:noFill/>
          <a:ln w="28575">
            <a:solidFill>
              <a:schemeClr val="tx1"/>
            </a:solidFill>
            <a:round/>
            <a:headEnd/>
            <a:tailEnd/>
          </a:ln>
          <a:effectLst/>
        </p:spPr>
        <p:txBody>
          <a:bodyPr/>
          <a:lstStyle/>
          <a:p>
            <a:endParaRPr lang="en-US"/>
          </a:p>
        </p:txBody>
      </p:sp>
      <p:sp>
        <p:nvSpPr>
          <p:cNvPr id="2080" name="Line 32"/>
          <p:cNvSpPr>
            <a:spLocks noChangeShapeType="1"/>
          </p:cNvSpPr>
          <p:nvPr/>
        </p:nvSpPr>
        <p:spPr bwMode="auto">
          <a:xfrm>
            <a:off x="2514600" y="4191000"/>
            <a:ext cx="4038600" cy="0"/>
          </a:xfrm>
          <a:prstGeom prst="line">
            <a:avLst/>
          </a:prstGeom>
          <a:noFill/>
          <a:ln w="9525">
            <a:solidFill>
              <a:schemeClr val="tx1"/>
            </a:solidFill>
            <a:round/>
            <a:headEnd/>
            <a:tailEnd/>
          </a:ln>
          <a:effectLst/>
        </p:spPr>
        <p:txBody>
          <a:bodyPr/>
          <a:lstStyle/>
          <a:p>
            <a:endParaRPr lang="en-US"/>
          </a:p>
        </p:txBody>
      </p:sp>
      <p:sp>
        <p:nvSpPr>
          <p:cNvPr id="2083" name="Arc 35"/>
          <p:cNvSpPr>
            <a:spLocks/>
          </p:cNvSpPr>
          <p:nvPr/>
        </p:nvSpPr>
        <p:spPr bwMode="auto">
          <a:xfrm rot="3890597">
            <a:off x="4079082" y="3845718"/>
            <a:ext cx="2286000" cy="1909763"/>
          </a:xfrm>
          <a:custGeom>
            <a:avLst/>
            <a:gdLst>
              <a:gd name="G0" fmla="+- 0 0 0"/>
              <a:gd name="G1" fmla="+- 20057 0 0"/>
              <a:gd name="G2" fmla="+- 21600 0 0"/>
              <a:gd name="T0" fmla="*/ 8017 w 21600"/>
              <a:gd name="T1" fmla="*/ 0 h 20057"/>
              <a:gd name="T2" fmla="*/ 21600 w 21600"/>
              <a:gd name="T3" fmla="*/ 20057 h 20057"/>
              <a:gd name="T4" fmla="*/ 0 w 21600"/>
              <a:gd name="T5" fmla="*/ 20057 h 20057"/>
            </a:gdLst>
            <a:ahLst/>
            <a:cxnLst>
              <a:cxn ang="0">
                <a:pos x="T0" y="T1"/>
              </a:cxn>
              <a:cxn ang="0">
                <a:pos x="T2" y="T3"/>
              </a:cxn>
              <a:cxn ang="0">
                <a:pos x="T4" y="T5"/>
              </a:cxn>
            </a:cxnLst>
            <a:rect l="0" t="0" r="r" b="b"/>
            <a:pathLst>
              <a:path w="21600" h="20057" fill="none" extrusionOk="0">
                <a:moveTo>
                  <a:pt x="8017" y="-1"/>
                </a:moveTo>
                <a:cubicBezTo>
                  <a:pt x="16220" y="3278"/>
                  <a:pt x="21600" y="11222"/>
                  <a:pt x="21600" y="20057"/>
                </a:cubicBezTo>
              </a:path>
              <a:path w="21600" h="20057" stroke="0" extrusionOk="0">
                <a:moveTo>
                  <a:pt x="8017" y="-1"/>
                </a:moveTo>
                <a:cubicBezTo>
                  <a:pt x="16220" y="3278"/>
                  <a:pt x="21600" y="11222"/>
                  <a:pt x="21600" y="20057"/>
                </a:cubicBezTo>
                <a:lnTo>
                  <a:pt x="0" y="20057"/>
                </a:lnTo>
                <a:close/>
              </a:path>
            </a:pathLst>
          </a:custGeom>
          <a:noFill/>
          <a:ln w="9525">
            <a:solidFill>
              <a:schemeClr val="tx1"/>
            </a:solidFill>
            <a:round/>
            <a:headEnd/>
            <a:tailEnd/>
          </a:ln>
          <a:effectLst/>
        </p:spPr>
        <p:txBody>
          <a:bodyPr wrap="none" anchor="ctr"/>
          <a:lstStyle/>
          <a:p>
            <a:endParaRPr lang="en-US"/>
          </a:p>
        </p:txBody>
      </p:sp>
      <p:sp>
        <p:nvSpPr>
          <p:cNvPr id="2084" name="Text Box 36"/>
          <p:cNvSpPr txBox="1">
            <a:spLocks noChangeArrowheads="1"/>
          </p:cNvSpPr>
          <p:nvPr/>
        </p:nvSpPr>
        <p:spPr bwMode="auto">
          <a:xfrm>
            <a:off x="5943600" y="3886200"/>
            <a:ext cx="533400" cy="366713"/>
          </a:xfrm>
          <a:prstGeom prst="rect">
            <a:avLst/>
          </a:prstGeom>
          <a:noFill/>
          <a:ln w="9525">
            <a:noFill/>
            <a:miter lim="800000"/>
            <a:headEnd/>
            <a:tailEnd/>
          </a:ln>
          <a:effectLst/>
        </p:spPr>
        <p:txBody>
          <a:bodyPr>
            <a:spAutoFit/>
          </a:bodyPr>
          <a:lstStyle/>
          <a:p>
            <a:pPr>
              <a:spcBef>
                <a:spcPct val="50000"/>
              </a:spcBef>
            </a:pPr>
            <a:r>
              <a:rPr lang="en-US" b="1"/>
              <a:t>b</a:t>
            </a:r>
            <a:r>
              <a:rPr lang="en-US" sz="800" b="1"/>
              <a:t>1</a:t>
            </a:r>
            <a:endParaRPr lang="en-US"/>
          </a:p>
        </p:txBody>
      </p:sp>
      <p:sp>
        <p:nvSpPr>
          <p:cNvPr id="2086" name="Line 38"/>
          <p:cNvSpPr>
            <a:spLocks noChangeShapeType="1"/>
          </p:cNvSpPr>
          <p:nvPr/>
        </p:nvSpPr>
        <p:spPr bwMode="auto">
          <a:xfrm flipV="1">
            <a:off x="5943600" y="1219200"/>
            <a:ext cx="0" cy="2971800"/>
          </a:xfrm>
          <a:prstGeom prst="line">
            <a:avLst/>
          </a:prstGeom>
          <a:noFill/>
          <a:ln w="9525">
            <a:solidFill>
              <a:schemeClr val="tx1"/>
            </a:solidFill>
            <a:round/>
            <a:headEnd/>
            <a:tailEnd/>
          </a:ln>
          <a:effectLst/>
        </p:spPr>
        <p:txBody>
          <a:bodyPr/>
          <a:lstStyle/>
          <a:p>
            <a:endParaRPr lang="en-US"/>
          </a:p>
        </p:txBody>
      </p:sp>
      <p:sp>
        <p:nvSpPr>
          <p:cNvPr id="2087" name="Line 39"/>
          <p:cNvSpPr>
            <a:spLocks noChangeShapeType="1"/>
          </p:cNvSpPr>
          <p:nvPr/>
        </p:nvSpPr>
        <p:spPr bwMode="auto">
          <a:xfrm>
            <a:off x="5486400" y="1219200"/>
            <a:ext cx="838200" cy="0"/>
          </a:xfrm>
          <a:prstGeom prst="line">
            <a:avLst/>
          </a:prstGeom>
          <a:noFill/>
          <a:ln w="9525">
            <a:solidFill>
              <a:schemeClr val="tx1"/>
            </a:solidFill>
            <a:round/>
            <a:headEnd/>
            <a:tailEnd/>
          </a:ln>
          <a:effectLst/>
        </p:spPr>
        <p:txBody>
          <a:bodyPr/>
          <a:lstStyle/>
          <a:p>
            <a:endParaRPr lang="en-US"/>
          </a:p>
        </p:txBody>
      </p:sp>
      <p:sp>
        <p:nvSpPr>
          <p:cNvPr id="2088" name="Text Box 40"/>
          <p:cNvSpPr txBox="1">
            <a:spLocks noChangeArrowheads="1"/>
          </p:cNvSpPr>
          <p:nvPr/>
        </p:nvSpPr>
        <p:spPr bwMode="auto">
          <a:xfrm>
            <a:off x="5867400" y="609600"/>
            <a:ext cx="457200" cy="641350"/>
          </a:xfrm>
          <a:prstGeom prst="rect">
            <a:avLst/>
          </a:prstGeom>
          <a:noFill/>
          <a:ln w="9525">
            <a:noFill/>
            <a:miter lim="800000"/>
            <a:headEnd/>
            <a:tailEnd/>
          </a:ln>
          <a:effectLst/>
        </p:spPr>
        <p:txBody>
          <a:bodyPr>
            <a:spAutoFit/>
          </a:bodyPr>
          <a:lstStyle/>
          <a:p>
            <a:pPr>
              <a:spcBef>
                <a:spcPct val="50000"/>
              </a:spcBef>
            </a:pPr>
            <a:r>
              <a:rPr lang="en-US" b="1"/>
              <a:t> b</a:t>
            </a:r>
            <a:r>
              <a:rPr lang="en-US" sz="800" b="1"/>
              <a:t>1</a:t>
            </a:r>
            <a:r>
              <a:rPr lang="en-US" b="1"/>
              <a:t>’</a:t>
            </a:r>
          </a:p>
        </p:txBody>
      </p:sp>
      <p:sp>
        <p:nvSpPr>
          <p:cNvPr id="2089" name="Line 41"/>
          <p:cNvSpPr>
            <a:spLocks noChangeShapeType="1"/>
          </p:cNvSpPr>
          <p:nvPr/>
        </p:nvSpPr>
        <p:spPr bwMode="auto">
          <a:xfrm flipV="1">
            <a:off x="2514600" y="1219200"/>
            <a:ext cx="3429000" cy="1371600"/>
          </a:xfrm>
          <a:prstGeom prst="line">
            <a:avLst/>
          </a:prstGeom>
          <a:noFill/>
          <a:ln w="9525">
            <a:solidFill>
              <a:schemeClr val="accent2"/>
            </a:solidFill>
            <a:round/>
            <a:headEnd/>
            <a:tailEnd/>
          </a:ln>
          <a:effectLst/>
        </p:spPr>
        <p:txBody>
          <a:bodyPr/>
          <a:lstStyle/>
          <a:p>
            <a:endParaRPr lang="en-US"/>
          </a:p>
        </p:txBody>
      </p:sp>
      <p:sp>
        <p:nvSpPr>
          <p:cNvPr id="2090" name="Oval 42"/>
          <p:cNvSpPr>
            <a:spLocks noChangeArrowheads="1"/>
          </p:cNvSpPr>
          <p:nvPr/>
        </p:nvSpPr>
        <p:spPr bwMode="auto">
          <a:xfrm>
            <a:off x="5867400" y="11430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91" name="Line 43"/>
          <p:cNvSpPr>
            <a:spLocks noChangeShapeType="1"/>
          </p:cNvSpPr>
          <p:nvPr/>
        </p:nvSpPr>
        <p:spPr bwMode="auto">
          <a:xfrm>
            <a:off x="2514600" y="2590800"/>
            <a:ext cx="4038600" cy="0"/>
          </a:xfrm>
          <a:prstGeom prst="line">
            <a:avLst/>
          </a:prstGeom>
          <a:noFill/>
          <a:ln w="3175">
            <a:solidFill>
              <a:schemeClr val="tx1"/>
            </a:solidFill>
            <a:round/>
            <a:headEnd/>
            <a:tailEnd/>
          </a:ln>
          <a:effectLst/>
        </p:spPr>
        <p:txBody>
          <a:bodyPr/>
          <a:lstStyle/>
          <a:p>
            <a:endParaRPr lang="en-US"/>
          </a:p>
        </p:txBody>
      </p:sp>
      <p:sp>
        <p:nvSpPr>
          <p:cNvPr id="2092" name="Arc 44"/>
          <p:cNvSpPr>
            <a:spLocks/>
          </p:cNvSpPr>
          <p:nvPr/>
        </p:nvSpPr>
        <p:spPr bwMode="auto">
          <a:xfrm rot="1873408">
            <a:off x="4508500" y="1479550"/>
            <a:ext cx="1200150" cy="1524000"/>
          </a:xfrm>
          <a:custGeom>
            <a:avLst/>
            <a:gdLst>
              <a:gd name="G0" fmla="+- 0 0 0"/>
              <a:gd name="G1" fmla="+- 21600 0 0"/>
              <a:gd name="G2" fmla="+- 21600 0 0"/>
              <a:gd name="T0" fmla="*/ 0 w 18892"/>
              <a:gd name="T1" fmla="*/ 0 h 21600"/>
              <a:gd name="T2" fmla="*/ 18892 w 18892"/>
              <a:gd name="T3" fmla="*/ 11128 h 21600"/>
              <a:gd name="T4" fmla="*/ 0 w 18892"/>
              <a:gd name="T5" fmla="*/ 21600 h 21600"/>
            </a:gdLst>
            <a:ahLst/>
            <a:cxnLst>
              <a:cxn ang="0">
                <a:pos x="T0" y="T1"/>
              </a:cxn>
              <a:cxn ang="0">
                <a:pos x="T2" y="T3"/>
              </a:cxn>
              <a:cxn ang="0">
                <a:pos x="T4" y="T5"/>
              </a:cxn>
            </a:cxnLst>
            <a:rect l="0" t="0" r="r" b="b"/>
            <a:pathLst>
              <a:path w="18892" h="21600" fill="none" extrusionOk="0">
                <a:moveTo>
                  <a:pt x="-1" y="0"/>
                </a:moveTo>
                <a:cubicBezTo>
                  <a:pt x="7851" y="0"/>
                  <a:pt x="15085" y="4260"/>
                  <a:pt x="18891" y="11128"/>
                </a:cubicBezTo>
              </a:path>
              <a:path w="18892" h="21600" stroke="0" extrusionOk="0">
                <a:moveTo>
                  <a:pt x="-1" y="0"/>
                </a:moveTo>
                <a:cubicBezTo>
                  <a:pt x="7851" y="0"/>
                  <a:pt x="15085" y="4260"/>
                  <a:pt x="18891" y="11128"/>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2093" name="Text Box 45"/>
          <p:cNvSpPr txBox="1">
            <a:spLocks noChangeArrowheads="1"/>
          </p:cNvSpPr>
          <p:nvPr/>
        </p:nvSpPr>
        <p:spPr bwMode="auto">
          <a:xfrm>
            <a:off x="5486400" y="2286000"/>
            <a:ext cx="533400" cy="366713"/>
          </a:xfrm>
          <a:prstGeom prst="rect">
            <a:avLst/>
          </a:prstGeom>
          <a:noFill/>
          <a:ln w="9525">
            <a:noFill/>
            <a:miter lim="800000"/>
            <a:headEnd/>
            <a:tailEnd/>
          </a:ln>
          <a:effectLst/>
        </p:spPr>
        <p:txBody>
          <a:bodyPr>
            <a:spAutoFit/>
          </a:bodyPr>
          <a:lstStyle/>
          <a:p>
            <a:pPr>
              <a:spcBef>
                <a:spcPct val="50000"/>
              </a:spcBef>
            </a:pPr>
            <a:r>
              <a:rPr lang="en-US" b="1"/>
              <a:t> b</a:t>
            </a:r>
            <a:r>
              <a:rPr lang="en-US" sz="800" b="1"/>
              <a:t>2</a:t>
            </a:r>
            <a:r>
              <a:rPr lang="en-US" b="1"/>
              <a:t>’</a:t>
            </a:r>
          </a:p>
        </p:txBody>
      </p:sp>
      <p:sp>
        <p:nvSpPr>
          <p:cNvPr id="2094" name="Line 46"/>
          <p:cNvSpPr>
            <a:spLocks noChangeShapeType="1"/>
          </p:cNvSpPr>
          <p:nvPr/>
        </p:nvSpPr>
        <p:spPr bwMode="auto">
          <a:xfrm>
            <a:off x="5638800" y="2590800"/>
            <a:ext cx="0" cy="3733800"/>
          </a:xfrm>
          <a:prstGeom prst="line">
            <a:avLst/>
          </a:prstGeom>
          <a:noFill/>
          <a:ln w="9525">
            <a:solidFill>
              <a:schemeClr val="tx1"/>
            </a:solidFill>
            <a:round/>
            <a:headEnd/>
            <a:tailEnd/>
          </a:ln>
          <a:effectLst/>
        </p:spPr>
        <p:txBody>
          <a:bodyPr/>
          <a:lstStyle/>
          <a:p>
            <a:endParaRPr lang="en-US"/>
          </a:p>
        </p:txBody>
      </p:sp>
      <p:sp>
        <p:nvSpPr>
          <p:cNvPr id="2095" name="Line 47"/>
          <p:cNvSpPr>
            <a:spLocks noChangeShapeType="1"/>
          </p:cNvSpPr>
          <p:nvPr/>
        </p:nvSpPr>
        <p:spPr bwMode="auto">
          <a:xfrm>
            <a:off x="5410200" y="6324600"/>
            <a:ext cx="609600" cy="0"/>
          </a:xfrm>
          <a:prstGeom prst="line">
            <a:avLst/>
          </a:prstGeom>
          <a:noFill/>
          <a:ln w="9525">
            <a:solidFill>
              <a:schemeClr val="tx1"/>
            </a:solidFill>
            <a:round/>
            <a:headEnd/>
            <a:tailEnd/>
          </a:ln>
          <a:effectLst/>
        </p:spPr>
        <p:txBody>
          <a:bodyPr/>
          <a:lstStyle/>
          <a:p>
            <a:endParaRPr lang="en-US"/>
          </a:p>
        </p:txBody>
      </p:sp>
      <p:sp>
        <p:nvSpPr>
          <p:cNvPr id="2096" name="Text Box 48"/>
          <p:cNvSpPr txBox="1">
            <a:spLocks noChangeArrowheads="1"/>
          </p:cNvSpPr>
          <p:nvPr/>
        </p:nvSpPr>
        <p:spPr bwMode="auto">
          <a:xfrm>
            <a:off x="5562600" y="6019800"/>
            <a:ext cx="381000" cy="641350"/>
          </a:xfrm>
          <a:prstGeom prst="rect">
            <a:avLst/>
          </a:prstGeom>
          <a:noFill/>
          <a:ln w="9525">
            <a:noFill/>
            <a:miter lim="800000"/>
            <a:headEnd/>
            <a:tailEnd/>
          </a:ln>
          <a:effectLst/>
        </p:spPr>
        <p:txBody>
          <a:bodyPr>
            <a:spAutoFit/>
          </a:bodyPr>
          <a:lstStyle/>
          <a:p>
            <a:pPr>
              <a:spcBef>
                <a:spcPct val="50000"/>
              </a:spcBef>
            </a:pPr>
            <a:r>
              <a:rPr lang="en-US"/>
              <a:t> </a:t>
            </a:r>
            <a:r>
              <a:rPr lang="en-US" b="1"/>
              <a:t>b</a:t>
            </a:r>
            <a:r>
              <a:rPr lang="en-US" sz="800" b="1"/>
              <a:t>2</a:t>
            </a:r>
          </a:p>
        </p:txBody>
      </p:sp>
      <p:sp>
        <p:nvSpPr>
          <p:cNvPr id="2097" name="Line 49"/>
          <p:cNvSpPr>
            <a:spLocks noChangeShapeType="1"/>
          </p:cNvSpPr>
          <p:nvPr/>
        </p:nvSpPr>
        <p:spPr bwMode="auto">
          <a:xfrm>
            <a:off x="2514600" y="4267200"/>
            <a:ext cx="3124200" cy="2057400"/>
          </a:xfrm>
          <a:prstGeom prst="line">
            <a:avLst/>
          </a:prstGeom>
          <a:noFill/>
          <a:ln w="9525">
            <a:solidFill>
              <a:schemeClr val="accent2"/>
            </a:solidFill>
            <a:round/>
            <a:headEnd/>
            <a:tailEnd/>
          </a:ln>
          <a:effectLst/>
        </p:spPr>
        <p:txBody>
          <a:bodyPr/>
          <a:lstStyle/>
          <a:p>
            <a:endParaRPr lang="en-US"/>
          </a:p>
        </p:txBody>
      </p:sp>
      <p:sp>
        <p:nvSpPr>
          <p:cNvPr id="2098" name="Oval 50"/>
          <p:cNvSpPr>
            <a:spLocks noChangeArrowheads="1"/>
          </p:cNvSpPr>
          <p:nvPr/>
        </p:nvSpPr>
        <p:spPr bwMode="auto">
          <a:xfrm>
            <a:off x="5562600" y="62484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099" name="Arc 51"/>
          <p:cNvSpPr>
            <a:spLocks/>
          </p:cNvSpPr>
          <p:nvPr/>
        </p:nvSpPr>
        <p:spPr bwMode="auto">
          <a:xfrm>
            <a:off x="2895600" y="2438400"/>
            <a:ext cx="76200" cy="152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2100" name="Text Box 52"/>
          <p:cNvSpPr txBox="1">
            <a:spLocks noChangeArrowheads="1"/>
          </p:cNvSpPr>
          <p:nvPr/>
        </p:nvSpPr>
        <p:spPr bwMode="auto">
          <a:xfrm>
            <a:off x="2819400" y="2590800"/>
            <a:ext cx="304800" cy="304800"/>
          </a:xfrm>
          <a:prstGeom prst="rect">
            <a:avLst/>
          </a:prstGeom>
          <a:noFill/>
          <a:ln w="9525">
            <a:noFill/>
            <a:miter lim="800000"/>
            <a:headEnd/>
            <a:tailEnd/>
          </a:ln>
          <a:effectLst/>
        </p:spPr>
        <p:txBody>
          <a:bodyPr>
            <a:spAutoFit/>
          </a:bodyPr>
          <a:lstStyle/>
          <a:p>
            <a:pPr>
              <a:spcBef>
                <a:spcPct val="50000"/>
              </a:spcBef>
            </a:pPr>
            <a:r>
              <a:rPr lang="el-GR" sz="1400" b="1">
                <a:cs typeface="Arial" charset="0"/>
              </a:rPr>
              <a:t>θ</a:t>
            </a:r>
          </a:p>
        </p:txBody>
      </p:sp>
      <p:sp>
        <p:nvSpPr>
          <p:cNvPr id="2101" name="Arc 53"/>
          <p:cNvSpPr>
            <a:spLocks/>
          </p:cNvSpPr>
          <p:nvPr/>
        </p:nvSpPr>
        <p:spPr bwMode="auto">
          <a:xfrm>
            <a:off x="2971800" y="2286000"/>
            <a:ext cx="2286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2102" name="Text Box 54"/>
          <p:cNvSpPr txBox="1">
            <a:spLocks noChangeArrowheads="1"/>
          </p:cNvSpPr>
          <p:nvPr/>
        </p:nvSpPr>
        <p:spPr bwMode="auto">
          <a:xfrm>
            <a:off x="3048000" y="2514600"/>
            <a:ext cx="381000" cy="366713"/>
          </a:xfrm>
          <a:prstGeom prst="rect">
            <a:avLst/>
          </a:prstGeom>
          <a:noFill/>
          <a:ln w="9525">
            <a:noFill/>
            <a:miter lim="800000"/>
            <a:headEnd/>
            <a:tailEnd/>
          </a:ln>
          <a:effectLst/>
        </p:spPr>
        <p:txBody>
          <a:bodyPr>
            <a:spAutoFit/>
          </a:bodyPr>
          <a:lstStyle/>
          <a:p>
            <a:pPr>
              <a:spcBef>
                <a:spcPct val="50000"/>
              </a:spcBef>
            </a:pPr>
            <a:r>
              <a:rPr lang="el-GR" b="1">
                <a:cs typeface="Arial" charset="0"/>
              </a:rPr>
              <a:t>α</a:t>
            </a:r>
          </a:p>
        </p:txBody>
      </p:sp>
      <p:sp>
        <p:nvSpPr>
          <p:cNvPr id="2103" name="Arc 55"/>
          <p:cNvSpPr>
            <a:spLocks/>
          </p:cNvSpPr>
          <p:nvPr/>
        </p:nvSpPr>
        <p:spPr bwMode="auto">
          <a:xfrm flipV="1">
            <a:off x="2819400" y="4191000"/>
            <a:ext cx="76200" cy="228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2104" name="Text Box 56"/>
          <p:cNvSpPr txBox="1">
            <a:spLocks noChangeArrowheads="1"/>
          </p:cNvSpPr>
          <p:nvPr/>
        </p:nvSpPr>
        <p:spPr bwMode="auto">
          <a:xfrm>
            <a:off x="2743200" y="3886200"/>
            <a:ext cx="304800" cy="274638"/>
          </a:xfrm>
          <a:prstGeom prst="rect">
            <a:avLst/>
          </a:prstGeom>
          <a:noFill/>
          <a:ln w="9525">
            <a:noFill/>
            <a:miter lim="800000"/>
            <a:headEnd/>
            <a:tailEnd/>
          </a:ln>
          <a:effectLst/>
        </p:spPr>
        <p:txBody>
          <a:bodyPr>
            <a:spAutoFit/>
          </a:bodyPr>
          <a:lstStyle/>
          <a:p>
            <a:pPr>
              <a:spcBef>
                <a:spcPct val="50000"/>
              </a:spcBef>
            </a:pPr>
            <a:r>
              <a:rPr lang="el-GR" sz="1200" b="1">
                <a:cs typeface="Arial" charset="0"/>
              </a:rPr>
              <a:t>Φ</a:t>
            </a:r>
          </a:p>
        </p:txBody>
      </p:sp>
      <p:sp>
        <p:nvSpPr>
          <p:cNvPr id="2106" name="Arc 58"/>
          <p:cNvSpPr>
            <a:spLocks/>
          </p:cNvSpPr>
          <p:nvPr/>
        </p:nvSpPr>
        <p:spPr bwMode="auto">
          <a:xfrm flipV="1">
            <a:off x="2971800" y="4191000"/>
            <a:ext cx="228600" cy="457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2107" name="Text Box 59"/>
          <p:cNvSpPr txBox="1">
            <a:spLocks noChangeArrowheads="1"/>
          </p:cNvSpPr>
          <p:nvPr/>
        </p:nvSpPr>
        <p:spPr bwMode="auto">
          <a:xfrm>
            <a:off x="3048000" y="3886200"/>
            <a:ext cx="381000" cy="274638"/>
          </a:xfrm>
          <a:prstGeom prst="rect">
            <a:avLst/>
          </a:prstGeom>
          <a:noFill/>
          <a:ln w="9525">
            <a:noFill/>
            <a:miter lim="800000"/>
            <a:headEnd/>
            <a:tailEnd/>
          </a:ln>
          <a:effectLst/>
        </p:spPr>
        <p:txBody>
          <a:bodyPr>
            <a:spAutoFit/>
          </a:bodyPr>
          <a:lstStyle/>
          <a:p>
            <a:pPr>
              <a:spcBef>
                <a:spcPct val="50000"/>
              </a:spcBef>
            </a:pPr>
            <a:r>
              <a:rPr lang="el-GR" sz="1200" b="1">
                <a:cs typeface="Arial" charset="0"/>
              </a:rPr>
              <a:t>β</a:t>
            </a:r>
          </a:p>
        </p:txBody>
      </p:sp>
      <p:sp>
        <p:nvSpPr>
          <p:cNvPr id="2108" name="Text Box 60"/>
          <p:cNvSpPr txBox="1">
            <a:spLocks noChangeArrowheads="1"/>
          </p:cNvSpPr>
          <p:nvPr/>
        </p:nvSpPr>
        <p:spPr bwMode="auto">
          <a:xfrm rot="-1489232">
            <a:off x="3886200" y="1905000"/>
            <a:ext cx="457200" cy="274638"/>
          </a:xfrm>
          <a:prstGeom prst="rect">
            <a:avLst/>
          </a:prstGeom>
          <a:noFill/>
          <a:ln w="9525">
            <a:noFill/>
            <a:miter lim="800000"/>
            <a:headEnd/>
            <a:tailEnd/>
          </a:ln>
          <a:effectLst/>
        </p:spPr>
        <p:txBody>
          <a:bodyPr>
            <a:spAutoFit/>
          </a:bodyPr>
          <a:lstStyle/>
          <a:p>
            <a:pPr>
              <a:spcBef>
                <a:spcPct val="50000"/>
              </a:spcBef>
            </a:pPr>
            <a:r>
              <a:rPr lang="en-US" sz="1200" b="1">
                <a:solidFill>
                  <a:schemeClr val="accent2"/>
                </a:solidFill>
              </a:rPr>
              <a:t>T</a:t>
            </a:r>
            <a:r>
              <a:rPr lang="en-US" sz="1200" b="1"/>
              <a:t>L</a:t>
            </a:r>
          </a:p>
        </p:txBody>
      </p:sp>
      <p:sp>
        <p:nvSpPr>
          <p:cNvPr id="2109" name="Text Box 61"/>
          <p:cNvSpPr txBox="1">
            <a:spLocks noChangeArrowheads="1"/>
          </p:cNvSpPr>
          <p:nvPr/>
        </p:nvSpPr>
        <p:spPr bwMode="auto">
          <a:xfrm rot="2287102">
            <a:off x="4038600" y="5181600"/>
            <a:ext cx="533400" cy="274638"/>
          </a:xfrm>
          <a:prstGeom prst="rect">
            <a:avLst/>
          </a:prstGeom>
          <a:noFill/>
          <a:ln w="9525">
            <a:noFill/>
            <a:miter lim="800000"/>
            <a:headEnd/>
            <a:tailEnd/>
          </a:ln>
          <a:effectLst/>
        </p:spPr>
        <p:txBody>
          <a:bodyPr>
            <a:spAutoFit/>
          </a:bodyPr>
          <a:lstStyle/>
          <a:p>
            <a:pPr>
              <a:spcBef>
                <a:spcPct val="50000"/>
              </a:spcBef>
            </a:pPr>
            <a:r>
              <a:rPr lang="en-US" sz="1200" b="1">
                <a:solidFill>
                  <a:schemeClr val="accent2"/>
                </a:solidFill>
              </a:rPr>
              <a:t>TL</a:t>
            </a:r>
          </a:p>
        </p:txBody>
      </p:sp>
      <p:sp>
        <p:nvSpPr>
          <p:cNvPr id="2110" name="Line 62"/>
          <p:cNvSpPr>
            <a:spLocks noChangeShapeType="1"/>
          </p:cNvSpPr>
          <p:nvPr/>
        </p:nvSpPr>
        <p:spPr bwMode="auto">
          <a:xfrm flipH="1">
            <a:off x="1295400" y="2590800"/>
            <a:ext cx="1219200" cy="685800"/>
          </a:xfrm>
          <a:prstGeom prst="line">
            <a:avLst/>
          </a:prstGeom>
          <a:noFill/>
          <a:ln w="9525">
            <a:solidFill>
              <a:schemeClr val="tx1"/>
            </a:solidFill>
            <a:round/>
            <a:headEnd/>
            <a:tailEnd/>
          </a:ln>
          <a:effectLst/>
        </p:spPr>
        <p:txBody>
          <a:bodyPr/>
          <a:lstStyle/>
          <a:p>
            <a:endParaRPr lang="en-US"/>
          </a:p>
        </p:txBody>
      </p:sp>
      <p:sp>
        <p:nvSpPr>
          <p:cNvPr id="2111" name="Line 63"/>
          <p:cNvSpPr>
            <a:spLocks noChangeShapeType="1"/>
          </p:cNvSpPr>
          <p:nvPr/>
        </p:nvSpPr>
        <p:spPr bwMode="auto">
          <a:xfrm flipH="1" flipV="1">
            <a:off x="990600" y="2819400"/>
            <a:ext cx="1447800" cy="1371600"/>
          </a:xfrm>
          <a:prstGeom prst="line">
            <a:avLst/>
          </a:prstGeom>
          <a:noFill/>
          <a:ln w="9525">
            <a:solidFill>
              <a:schemeClr val="tx1"/>
            </a:solidFill>
            <a:round/>
            <a:headEnd/>
            <a:tailEnd/>
          </a:ln>
          <a:effectLst/>
        </p:spPr>
        <p:txBody>
          <a:bodyPr/>
          <a:lstStyle/>
          <a:p>
            <a:endParaRPr lang="en-US"/>
          </a:p>
        </p:txBody>
      </p:sp>
      <p:sp>
        <p:nvSpPr>
          <p:cNvPr id="2112" name="Text Box 64"/>
          <p:cNvSpPr txBox="1">
            <a:spLocks noChangeArrowheads="1"/>
          </p:cNvSpPr>
          <p:nvPr/>
        </p:nvSpPr>
        <p:spPr bwMode="auto">
          <a:xfrm>
            <a:off x="1066800" y="3352800"/>
            <a:ext cx="381000" cy="274638"/>
          </a:xfrm>
          <a:prstGeom prst="rect">
            <a:avLst/>
          </a:prstGeom>
          <a:noFill/>
          <a:ln w="9525">
            <a:noFill/>
            <a:miter lim="800000"/>
            <a:headEnd/>
            <a:tailEnd/>
          </a:ln>
          <a:effectLst/>
        </p:spPr>
        <p:txBody>
          <a:bodyPr>
            <a:spAutoFit/>
          </a:bodyPr>
          <a:lstStyle/>
          <a:p>
            <a:pPr>
              <a:spcBef>
                <a:spcPct val="50000"/>
              </a:spcBef>
            </a:pPr>
            <a:r>
              <a:rPr lang="en-US" sz="1200" b="1"/>
              <a:t>h’</a:t>
            </a:r>
          </a:p>
        </p:txBody>
      </p:sp>
      <p:sp>
        <p:nvSpPr>
          <p:cNvPr id="2114" name="Line 66"/>
          <p:cNvSpPr>
            <a:spLocks noChangeShapeType="1"/>
          </p:cNvSpPr>
          <p:nvPr/>
        </p:nvSpPr>
        <p:spPr bwMode="auto">
          <a:xfrm flipV="1">
            <a:off x="1295400" y="3094038"/>
            <a:ext cx="0" cy="182562"/>
          </a:xfrm>
          <a:prstGeom prst="line">
            <a:avLst/>
          </a:prstGeom>
          <a:noFill/>
          <a:ln w="9525">
            <a:solidFill>
              <a:schemeClr val="tx1"/>
            </a:solidFill>
            <a:round/>
            <a:headEnd/>
            <a:tailEnd/>
          </a:ln>
          <a:effectLst/>
        </p:spPr>
        <p:txBody>
          <a:bodyPr/>
          <a:lstStyle/>
          <a:p>
            <a:endParaRPr lang="en-US"/>
          </a:p>
        </p:txBody>
      </p:sp>
      <p:sp>
        <p:nvSpPr>
          <p:cNvPr id="2116" name="Text Box 68"/>
          <p:cNvSpPr txBox="1">
            <a:spLocks noChangeArrowheads="1"/>
          </p:cNvSpPr>
          <p:nvPr/>
        </p:nvSpPr>
        <p:spPr bwMode="auto">
          <a:xfrm>
            <a:off x="1066800" y="2743200"/>
            <a:ext cx="457200" cy="274638"/>
          </a:xfrm>
          <a:prstGeom prst="rect">
            <a:avLst/>
          </a:prstGeom>
          <a:noFill/>
          <a:ln w="9525">
            <a:noFill/>
            <a:miter lim="800000"/>
            <a:headEnd/>
            <a:tailEnd/>
          </a:ln>
          <a:effectLst/>
        </p:spPr>
        <p:txBody>
          <a:bodyPr>
            <a:spAutoFit/>
          </a:bodyPr>
          <a:lstStyle/>
          <a:p>
            <a:pPr>
              <a:spcBef>
                <a:spcPct val="50000"/>
              </a:spcBef>
            </a:pPr>
            <a:r>
              <a:rPr lang="en-US" sz="1200" b="1">
                <a:solidFill>
                  <a:schemeClr val="accent2"/>
                </a:solidFill>
              </a:rPr>
              <a:t>HT</a:t>
            </a:r>
          </a:p>
        </p:txBody>
      </p:sp>
      <p:sp>
        <p:nvSpPr>
          <p:cNvPr id="2117" name="Line 69"/>
          <p:cNvSpPr>
            <a:spLocks noChangeShapeType="1"/>
          </p:cNvSpPr>
          <p:nvPr/>
        </p:nvSpPr>
        <p:spPr bwMode="auto">
          <a:xfrm flipV="1">
            <a:off x="1524000" y="3124200"/>
            <a:ext cx="0" cy="152400"/>
          </a:xfrm>
          <a:prstGeom prst="line">
            <a:avLst/>
          </a:prstGeom>
          <a:noFill/>
          <a:ln w="9525">
            <a:solidFill>
              <a:schemeClr val="tx1"/>
            </a:solidFill>
            <a:round/>
            <a:headEnd/>
            <a:tailEnd/>
          </a:ln>
          <a:effectLst/>
        </p:spPr>
        <p:txBody>
          <a:bodyPr/>
          <a:lstStyle/>
          <a:p>
            <a:endParaRPr lang="en-US"/>
          </a:p>
        </p:txBody>
      </p:sp>
      <p:sp>
        <p:nvSpPr>
          <p:cNvPr id="2118" name="Text Box 70"/>
          <p:cNvSpPr txBox="1">
            <a:spLocks noChangeArrowheads="1"/>
          </p:cNvSpPr>
          <p:nvPr/>
        </p:nvSpPr>
        <p:spPr bwMode="auto">
          <a:xfrm>
            <a:off x="1371600" y="3276600"/>
            <a:ext cx="533400" cy="274638"/>
          </a:xfrm>
          <a:prstGeom prst="rect">
            <a:avLst/>
          </a:prstGeom>
          <a:noFill/>
          <a:ln w="9525">
            <a:noFill/>
            <a:miter lim="800000"/>
            <a:headEnd/>
            <a:tailEnd/>
          </a:ln>
          <a:effectLst/>
        </p:spPr>
        <p:txBody>
          <a:bodyPr>
            <a:spAutoFit/>
          </a:bodyPr>
          <a:lstStyle/>
          <a:p>
            <a:pPr>
              <a:spcBef>
                <a:spcPct val="50000"/>
              </a:spcBef>
            </a:pPr>
            <a:r>
              <a:rPr lang="en-US" sz="1200" b="1">
                <a:solidFill>
                  <a:schemeClr val="folHlink"/>
                </a:solidFill>
              </a:rPr>
              <a:t>v</a:t>
            </a:r>
          </a:p>
        </p:txBody>
      </p:sp>
      <p:sp>
        <p:nvSpPr>
          <p:cNvPr id="2119" name="Text Box 71"/>
          <p:cNvSpPr txBox="1">
            <a:spLocks noChangeArrowheads="1"/>
          </p:cNvSpPr>
          <p:nvPr/>
        </p:nvSpPr>
        <p:spPr bwMode="auto">
          <a:xfrm>
            <a:off x="1295400" y="2819400"/>
            <a:ext cx="533400" cy="274638"/>
          </a:xfrm>
          <a:prstGeom prst="rect">
            <a:avLst/>
          </a:prstGeom>
          <a:noFill/>
          <a:ln w="9525">
            <a:noFill/>
            <a:miter lim="800000"/>
            <a:headEnd/>
            <a:tailEnd/>
          </a:ln>
          <a:effectLst/>
        </p:spPr>
        <p:txBody>
          <a:bodyPr>
            <a:spAutoFit/>
          </a:bodyPr>
          <a:lstStyle/>
          <a:p>
            <a:pPr>
              <a:spcBef>
                <a:spcPct val="50000"/>
              </a:spcBef>
            </a:pPr>
            <a:r>
              <a:rPr lang="en-US" sz="1200" b="1">
                <a:solidFill>
                  <a:schemeClr val="folHlink"/>
                </a:solidFill>
              </a:rPr>
              <a:t>VT’</a:t>
            </a:r>
          </a:p>
        </p:txBody>
      </p:sp>
      <p:sp>
        <p:nvSpPr>
          <p:cNvPr id="2121" name="Text Box 73"/>
          <p:cNvSpPr txBox="1">
            <a:spLocks noChangeArrowheads="1"/>
          </p:cNvSpPr>
          <p:nvPr/>
        </p:nvSpPr>
        <p:spPr bwMode="auto">
          <a:xfrm>
            <a:off x="4508500" y="6294438"/>
            <a:ext cx="304800" cy="366712"/>
          </a:xfrm>
          <a:prstGeom prst="rect">
            <a:avLst/>
          </a:prstGeom>
          <a:noFill/>
          <a:ln w="9525">
            <a:noFill/>
            <a:miter lim="800000"/>
            <a:headEnd/>
            <a:tailEnd/>
          </a:ln>
          <a:effectLst/>
        </p:spPr>
        <p:txBody>
          <a:bodyPr>
            <a:spAutoFit/>
          </a:bodyPr>
          <a:lstStyle/>
          <a:p>
            <a:pPr>
              <a:spcBef>
                <a:spcPct val="50000"/>
              </a:spcBef>
            </a:pPr>
            <a:r>
              <a:rPr lang="en-US" b="1"/>
              <a:t>b</a:t>
            </a:r>
          </a:p>
        </p:txBody>
      </p:sp>
      <p:sp>
        <p:nvSpPr>
          <p:cNvPr id="2122" name="Text Box 74"/>
          <p:cNvSpPr txBox="1">
            <a:spLocks noChangeArrowheads="1"/>
          </p:cNvSpPr>
          <p:nvPr/>
        </p:nvSpPr>
        <p:spPr bwMode="auto">
          <a:xfrm>
            <a:off x="6553200" y="1479550"/>
            <a:ext cx="2590800" cy="641350"/>
          </a:xfrm>
          <a:prstGeom prst="rect">
            <a:avLst/>
          </a:prstGeom>
          <a:noFill/>
          <a:ln w="9525">
            <a:noFill/>
            <a:miter lim="800000"/>
            <a:headEnd/>
            <a:tailEnd/>
          </a:ln>
          <a:effectLst/>
        </p:spPr>
        <p:txBody>
          <a:bodyPr>
            <a:spAutoFit/>
          </a:bodyPr>
          <a:lstStyle/>
          <a:p>
            <a:pPr>
              <a:spcBef>
                <a:spcPct val="50000"/>
              </a:spcBef>
            </a:pPr>
            <a:r>
              <a:rPr lang="el-GR"/>
              <a:t>θ</a:t>
            </a:r>
            <a:r>
              <a:rPr lang="en-US"/>
              <a:t>: True inclination of the line with HP = 24</a:t>
            </a:r>
            <a:r>
              <a:rPr lang="en-US">
                <a:cs typeface="Arial" charset="0"/>
              </a:rPr>
              <a:t>º</a:t>
            </a:r>
          </a:p>
        </p:txBody>
      </p:sp>
      <p:sp>
        <p:nvSpPr>
          <p:cNvPr id="2123" name="Text Box 75"/>
          <p:cNvSpPr txBox="1">
            <a:spLocks noChangeArrowheads="1"/>
          </p:cNvSpPr>
          <p:nvPr/>
        </p:nvSpPr>
        <p:spPr bwMode="auto">
          <a:xfrm>
            <a:off x="6477000" y="2330450"/>
            <a:ext cx="2590800" cy="641350"/>
          </a:xfrm>
          <a:prstGeom prst="rect">
            <a:avLst/>
          </a:prstGeom>
          <a:noFill/>
          <a:ln w="9525">
            <a:noFill/>
            <a:miter lim="800000"/>
            <a:headEnd/>
            <a:tailEnd/>
          </a:ln>
          <a:effectLst/>
        </p:spPr>
        <p:txBody>
          <a:bodyPr>
            <a:spAutoFit/>
          </a:bodyPr>
          <a:lstStyle/>
          <a:p>
            <a:pPr>
              <a:spcBef>
                <a:spcPct val="50000"/>
              </a:spcBef>
            </a:pPr>
            <a:r>
              <a:rPr lang="el-GR"/>
              <a:t>α </a:t>
            </a:r>
            <a:r>
              <a:rPr lang="en-US"/>
              <a:t>: Inclination of FV of the line with HP/XY</a:t>
            </a:r>
          </a:p>
        </p:txBody>
      </p:sp>
      <p:sp>
        <p:nvSpPr>
          <p:cNvPr id="2124" name="Text Box 76"/>
          <p:cNvSpPr txBox="1">
            <a:spLocks noChangeArrowheads="1"/>
          </p:cNvSpPr>
          <p:nvPr/>
        </p:nvSpPr>
        <p:spPr bwMode="auto">
          <a:xfrm>
            <a:off x="6553200" y="3549650"/>
            <a:ext cx="2590800" cy="641350"/>
          </a:xfrm>
          <a:prstGeom prst="rect">
            <a:avLst/>
          </a:prstGeom>
          <a:noFill/>
          <a:ln w="9525">
            <a:noFill/>
            <a:miter lim="800000"/>
            <a:headEnd/>
            <a:tailEnd/>
          </a:ln>
          <a:effectLst/>
        </p:spPr>
        <p:txBody>
          <a:bodyPr>
            <a:spAutoFit/>
          </a:bodyPr>
          <a:lstStyle/>
          <a:p>
            <a:pPr>
              <a:spcBef>
                <a:spcPct val="50000"/>
              </a:spcBef>
            </a:pPr>
            <a:r>
              <a:rPr lang="en-US">
                <a:cs typeface="Arial" charset="0"/>
              </a:rPr>
              <a:t>Ø</a:t>
            </a:r>
            <a:r>
              <a:rPr lang="en-US"/>
              <a:t>: True inclination of the line with VP = 41</a:t>
            </a:r>
            <a:r>
              <a:rPr lang="en-US">
                <a:cs typeface="Arial" charset="0"/>
              </a:rPr>
              <a:t>º</a:t>
            </a:r>
          </a:p>
        </p:txBody>
      </p:sp>
      <p:sp>
        <p:nvSpPr>
          <p:cNvPr id="2125" name="Text Box 77"/>
          <p:cNvSpPr txBox="1">
            <a:spLocks noChangeArrowheads="1"/>
          </p:cNvSpPr>
          <p:nvPr/>
        </p:nvSpPr>
        <p:spPr bwMode="auto">
          <a:xfrm>
            <a:off x="6553200" y="4419600"/>
            <a:ext cx="2590800" cy="641350"/>
          </a:xfrm>
          <a:prstGeom prst="rect">
            <a:avLst/>
          </a:prstGeom>
          <a:noFill/>
          <a:ln w="9525">
            <a:noFill/>
            <a:miter lim="800000"/>
            <a:headEnd/>
            <a:tailEnd/>
          </a:ln>
          <a:effectLst/>
        </p:spPr>
        <p:txBody>
          <a:bodyPr>
            <a:spAutoFit/>
          </a:bodyPr>
          <a:lstStyle/>
          <a:p>
            <a:pPr>
              <a:spcBef>
                <a:spcPct val="50000"/>
              </a:spcBef>
            </a:pPr>
            <a:r>
              <a:rPr lang="el-GR"/>
              <a:t>β </a:t>
            </a:r>
            <a:r>
              <a:rPr lang="en-US"/>
              <a:t>: Inclination of TV of the line with VP/XY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ipe(down)">
                                      <p:cBhvr>
                                        <p:cTn id="7" dur="5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055"/>
                                        </p:tgtEl>
                                        <p:attrNameLst>
                                          <p:attrName>style.visibility</p:attrName>
                                        </p:attrNameLst>
                                      </p:cBhvr>
                                      <p:to>
                                        <p:strVal val="visible"/>
                                      </p:to>
                                    </p:set>
                                    <p:animEffect transition="in" filter="wipe(down)">
                                      <p:cBhvr>
                                        <p:cTn id="12" dur="500"/>
                                        <p:tgtEl>
                                          <p:spTgt spid="205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56"/>
                                        </p:tgtEl>
                                        <p:attrNameLst>
                                          <p:attrName>style.visibility</p:attrName>
                                        </p:attrNameLst>
                                      </p:cBhvr>
                                      <p:to>
                                        <p:strVal val="visible"/>
                                      </p:to>
                                    </p:set>
                                    <p:animEffect transition="in" filter="wipe(down)">
                                      <p:cBhvr>
                                        <p:cTn id="17" dur="500"/>
                                        <p:tgtEl>
                                          <p:spTgt spid="205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053"/>
                                        </p:tgtEl>
                                        <p:attrNameLst>
                                          <p:attrName>style.visibility</p:attrName>
                                        </p:attrNameLst>
                                      </p:cBhvr>
                                      <p:to>
                                        <p:strVal val="visible"/>
                                      </p:to>
                                    </p:set>
                                    <p:animEffect transition="in" filter="wipe(down)">
                                      <p:cBhvr>
                                        <p:cTn id="22" dur="500"/>
                                        <p:tgtEl>
                                          <p:spTgt spid="205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54"/>
                                        </p:tgtEl>
                                        <p:attrNameLst>
                                          <p:attrName>style.visibility</p:attrName>
                                        </p:attrNameLst>
                                      </p:cBhvr>
                                      <p:to>
                                        <p:strVal val="visible"/>
                                      </p:to>
                                    </p:set>
                                    <p:animEffect transition="in" filter="wipe(down)">
                                      <p:cBhvr>
                                        <p:cTn id="27" dur="500"/>
                                        <p:tgtEl>
                                          <p:spTgt spid="205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58"/>
                                        </p:tgtEl>
                                        <p:attrNameLst>
                                          <p:attrName>style.visibility</p:attrName>
                                        </p:attrNameLst>
                                      </p:cBhvr>
                                      <p:to>
                                        <p:strVal val="visible"/>
                                      </p:to>
                                    </p:set>
                                    <p:animEffect transition="in" filter="wipe(down)">
                                      <p:cBhvr>
                                        <p:cTn id="32" dur="500"/>
                                        <p:tgtEl>
                                          <p:spTgt spid="205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059"/>
                                        </p:tgtEl>
                                        <p:attrNameLst>
                                          <p:attrName>style.visibility</p:attrName>
                                        </p:attrNameLst>
                                      </p:cBhvr>
                                      <p:to>
                                        <p:strVal val="visible"/>
                                      </p:to>
                                    </p:set>
                                    <p:animEffect transition="in" filter="wipe(down)">
                                      <p:cBhvr>
                                        <p:cTn id="37" dur="500"/>
                                        <p:tgtEl>
                                          <p:spTgt spid="205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061"/>
                                        </p:tgtEl>
                                        <p:attrNameLst>
                                          <p:attrName>style.visibility</p:attrName>
                                        </p:attrNameLst>
                                      </p:cBhvr>
                                      <p:to>
                                        <p:strVal val="visible"/>
                                      </p:to>
                                    </p:set>
                                    <p:animEffect transition="in" filter="wipe(down)">
                                      <p:cBhvr>
                                        <p:cTn id="42" dur="500"/>
                                        <p:tgtEl>
                                          <p:spTgt spid="2061"/>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42" fill="hold" grpId="0" nodeType="clickEffect">
                                  <p:stCondLst>
                                    <p:cond delay="0"/>
                                  </p:stCondLst>
                                  <p:childTnLst>
                                    <p:set>
                                      <p:cBhvr>
                                        <p:cTn id="46" dur="1" fill="hold">
                                          <p:stCondLst>
                                            <p:cond delay="0"/>
                                          </p:stCondLst>
                                        </p:cTn>
                                        <p:tgtEl>
                                          <p:spTgt spid="2065"/>
                                        </p:tgtEl>
                                        <p:attrNameLst>
                                          <p:attrName>style.visibility</p:attrName>
                                        </p:attrNameLst>
                                      </p:cBhvr>
                                      <p:to>
                                        <p:strVal val="visible"/>
                                      </p:to>
                                    </p:set>
                                    <p:animEffect transition="in" filter="barn(outHorizontal)">
                                      <p:cBhvr>
                                        <p:cTn id="47" dur="500"/>
                                        <p:tgtEl>
                                          <p:spTgt spid="206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057"/>
                                        </p:tgtEl>
                                        <p:attrNameLst>
                                          <p:attrName>style.visibility</p:attrName>
                                        </p:attrNameLst>
                                      </p:cBhvr>
                                      <p:to>
                                        <p:strVal val="visible"/>
                                      </p:to>
                                    </p:set>
                                    <p:animEffect transition="in" filter="wipe(down)">
                                      <p:cBhvr>
                                        <p:cTn id="52" dur="500"/>
                                        <p:tgtEl>
                                          <p:spTgt spid="205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060"/>
                                        </p:tgtEl>
                                        <p:attrNameLst>
                                          <p:attrName>style.visibility</p:attrName>
                                        </p:attrNameLst>
                                      </p:cBhvr>
                                      <p:to>
                                        <p:strVal val="visible"/>
                                      </p:to>
                                    </p:set>
                                    <p:animEffect transition="in" filter="wipe(down)">
                                      <p:cBhvr>
                                        <p:cTn id="57" dur="500"/>
                                        <p:tgtEl>
                                          <p:spTgt spid="206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062"/>
                                        </p:tgtEl>
                                        <p:attrNameLst>
                                          <p:attrName>style.visibility</p:attrName>
                                        </p:attrNameLst>
                                      </p:cBhvr>
                                      <p:to>
                                        <p:strVal val="visible"/>
                                      </p:to>
                                    </p:set>
                                    <p:animEffect transition="in" filter="wipe(down)">
                                      <p:cBhvr>
                                        <p:cTn id="62" dur="500"/>
                                        <p:tgtEl>
                                          <p:spTgt spid="206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2063"/>
                                        </p:tgtEl>
                                        <p:attrNameLst>
                                          <p:attrName>style.visibility</p:attrName>
                                        </p:attrNameLst>
                                      </p:cBhvr>
                                      <p:to>
                                        <p:strVal val="visible"/>
                                      </p:to>
                                    </p:set>
                                    <p:animEffect transition="in" filter="wipe(down)">
                                      <p:cBhvr>
                                        <p:cTn id="67" dur="500"/>
                                        <p:tgtEl>
                                          <p:spTgt spid="206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2064"/>
                                        </p:tgtEl>
                                        <p:attrNameLst>
                                          <p:attrName>style.visibility</p:attrName>
                                        </p:attrNameLst>
                                      </p:cBhvr>
                                      <p:to>
                                        <p:strVal val="visible"/>
                                      </p:to>
                                    </p:set>
                                    <p:animEffect transition="in" filter="wipe(down)">
                                      <p:cBhvr>
                                        <p:cTn id="72" dur="500"/>
                                        <p:tgtEl>
                                          <p:spTgt spid="206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2066"/>
                                        </p:tgtEl>
                                        <p:attrNameLst>
                                          <p:attrName>style.visibility</p:attrName>
                                        </p:attrNameLst>
                                      </p:cBhvr>
                                      <p:to>
                                        <p:strVal val="visible"/>
                                      </p:to>
                                    </p:set>
                                    <p:animEffect transition="in" filter="wipe(down)">
                                      <p:cBhvr>
                                        <p:cTn id="77" dur="500"/>
                                        <p:tgtEl>
                                          <p:spTgt spid="206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2067"/>
                                        </p:tgtEl>
                                        <p:attrNameLst>
                                          <p:attrName>style.visibility</p:attrName>
                                        </p:attrNameLst>
                                      </p:cBhvr>
                                      <p:to>
                                        <p:strVal val="visible"/>
                                      </p:to>
                                    </p:set>
                                    <p:animEffect transition="in" filter="wipe(down)">
                                      <p:cBhvr>
                                        <p:cTn id="82" dur="500"/>
                                        <p:tgtEl>
                                          <p:spTgt spid="2067"/>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42" fill="hold" grpId="0" nodeType="clickEffect">
                                  <p:stCondLst>
                                    <p:cond delay="0"/>
                                  </p:stCondLst>
                                  <p:childTnLst>
                                    <p:set>
                                      <p:cBhvr>
                                        <p:cTn id="86" dur="1" fill="hold">
                                          <p:stCondLst>
                                            <p:cond delay="0"/>
                                          </p:stCondLst>
                                        </p:cTn>
                                        <p:tgtEl>
                                          <p:spTgt spid="2068"/>
                                        </p:tgtEl>
                                        <p:attrNameLst>
                                          <p:attrName>style.visibility</p:attrName>
                                        </p:attrNameLst>
                                      </p:cBhvr>
                                      <p:to>
                                        <p:strVal val="visible"/>
                                      </p:to>
                                    </p:set>
                                    <p:animEffect transition="in" filter="barn(outHorizontal)">
                                      <p:cBhvr>
                                        <p:cTn id="87" dur="500"/>
                                        <p:tgtEl>
                                          <p:spTgt spid="206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2069"/>
                                        </p:tgtEl>
                                        <p:attrNameLst>
                                          <p:attrName>style.visibility</p:attrName>
                                        </p:attrNameLst>
                                      </p:cBhvr>
                                      <p:to>
                                        <p:strVal val="visible"/>
                                      </p:to>
                                    </p:set>
                                    <p:animEffect transition="in" filter="wipe(down)">
                                      <p:cBhvr>
                                        <p:cTn id="92" dur="500"/>
                                        <p:tgtEl>
                                          <p:spTgt spid="206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2074"/>
                                        </p:tgtEl>
                                        <p:attrNameLst>
                                          <p:attrName>style.visibility</p:attrName>
                                        </p:attrNameLst>
                                      </p:cBhvr>
                                      <p:to>
                                        <p:strVal val="visible"/>
                                      </p:to>
                                    </p:set>
                                    <p:animEffect transition="in" filter="wipe(down)">
                                      <p:cBhvr>
                                        <p:cTn id="97" dur="500"/>
                                        <p:tgtEl>
                                          <p:spTgt spid="2074"/>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2070"/>
                                        </p:tgtEl>
                                        <p:attrNameLst>
                                          <p:attrName>style.visibility</p:attrName>
                                        </p:attrNameLst>
                                      </p:cBhvr>
                                      <p:to>
                                        <p:strVal val="visible"/>
                                      </p:to>
                                    </p:set>
                                    <p:animEffect transition="in" filter="wipe(down)">
                                      <p:cBhvr>
                                        <p:cTn id="102" dur="500"/>
                                        <p:tgtEl>
                                          <p:spTgt spid="2070"/>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1" fill="hold" grpId="0" nodeType="clickEffect">
                                  <p:stCondLst>
                                    <p:cond delay="0"/>
                                  </p:stCondLst>
                                  <p:childTnLst>
                                    <p:set>
                                      <p:cBhvr>
                                        <p:cTn id="106" dur="1" fill="hold">
                                          <p:stCondLst>
                                            <p:cond delay="0"/>
                                          </p:stCondLst>
                                        </p:cTn>
                                        <p:tgtEl>
                                          <p:spTgt spid="2071"/>
                                        </p:tgtEl>
                                        <p:attrNameLst>
                                          <p:attrName>style.visibility</p:attrName>
                                        </p:attrNameLst>
                                      </p:cBhvr>
                                      <p:to>
                                        <p:strVal val="visible"/>
                                      </p:to>
                                    </p:set>
                                    <p:animEffect transition="in" filter="wipe(up)">
                                      <p:cBhvr>
                                        <p:cTn id="107" dur="500"/>
                                        <p:tgtEl>
                                          <p:spTgt spid="2071"/>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2072"/>
                                        </p:tgtEl>
                                        <p:attrNameLst>
                                          <p:attrName>style.visibility</p:attrName>
                                        </p:attrNameLst>
                                      </p:cBhvr>
                                      <p:to>
                                        <p:strVal val="visible"/>
                                      </p:to>
                                    </p:set>
                                    <p:animEffect transition="in" filter="wipe(down)">
                                      <p:cBhvr>
                                        <p:cTn id="112" dur="500"/>
                                        <p:tgtEl>
                                          <p:spTgt spid="2072"/>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2073"/>
                                        </p:tgtEl>
                                        <p:attrNameLst>
                                          <p:attrName>style.visibility</p:attrName>
                                        </p:attrNameLst>
                                      </p:cBhvr>
                                      <p:to>
                                        <p:strVal val="visible"/>
                                      </p:to>
                                    </p:set>
                                    <p:animEffect transition="in" filter="wipe(down)">
                                      <p:cBhvr>
                                        <p:cTn id="117" dur="500"/>
                                        <p:tgtEl>
                                          <p:spTgt spid="2073"/>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2121"/>
                                        </p:tgtEl>
                                        <p:attrNameLst>
                                          <p:attrName>style.visibility</p:attrName>
                                        </p:attrNameLst>
                                      </p:cBhvr>
                                      <p:to>
                                        <p:strVal val="visible"/>
                                      </p:to>
                                    </p:set>
                                    <p:animEffect transition="in" filter="wipe(down)">
                                      <p:cBhvr>
                                        <p:cTn id="122" dur="500"/>
                                        <p:tgtEl>
                                          <p:spTgt spid="2121"/>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grpId="0" nodeType="clickEffect">
                                  <p:stCondLst>
                                    <p:cond delay="0"/>
                                  </p:stCondLst>
                                  <p:childTnLst>
                                    <p:set>
                                      <p:cBhvr>
                                        <p:cTn id="126" dur="1" fill="hold">
                                          <p:stCondLst>
                                            <p:cond delay="0"/>
                                          </p:stCondLst>
                                        </p:cTn>
                                        <p:tgtEl>
                                          <p:spTgt spid="2075"/>
                                        </p:tgtEl>
                                        <p:attrNameLst>
                                          <p:attrName>style.visibility</p:attrName>
                                        </p:attrNameLst>
                                      </p:cBhvr>
                                      <p:to>
                                        <p:strVal val="visible"/>
                                      </p:to>
                                    </p:set>
                                    <p:animEffect transition="in" filter="wipe(down)">
                                      <p:cBhvr>
                                        <p:cTn id="127" dur="500"/>
                                        <p:tgtEl>
                                          <p:spTgt spid="2075"/>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grpId="0" nodeType="clickEffect">
                                  <p:stCondLst>
                                    <p:cond delay="0"/>
                                  </p:stCondLst>
                                  <p:childTnLst>
                                    <p:set>
                                      <p:cBhvr>
                                        <p:cTn id="131" dur="1" fill="hold">
                                          <p:stCondLst>
                                            <p:cond delay="0"/>
                                          </p:stCondLst>
                                        </p:cTn>
                                        <p:tgtEl>
                                          <p:spTgt spid="2076"/>
                                        </p:tgtEl>
                                        <p:attrNameLst>
                                          <p:attrName>style.visibility</p:attrName>
                                        </p:attrNameLst>
                                      </p:cBhvr>
                                      <p:to>
                                        <p:strVal val="visible"/>
                                      </p:to>
                                    </p:set>
                                    <p:animEffect transition="in" filter="wipe(down)">
                                      <p:cBhvr>
                                        <p:cTn id="132" dur="500"/>
                                        <p:tgtEl>
                                          <p:spTgt spid="2076"/>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grpId="0" nodeType="clickEffect">
                                  <p:stCondLst>
                                    <p:cond delay="0"/>
                                  </p:stCondLst>
                                  <p:childTnLst>
                                    <p:set>
                                      <p:cBhvr>
                                        <p:cTn id="136" dur="1" fill="hold">
                                          <p:stCondLst>
                                            <p:cond delay="0"/>
                                          </p:stCondLst>
                                        </p:cTn>
                                        <p:tgtEl>
                                          <p:spTgt spid="2077"/>
                                        </p:tgtEl>
                                        <p:attrNameLst>
                                          <p:attrName>style.visibility</p:attrName>
                                        </p:attrNameLst>
                                      </p:cBhvr>
                                      <p:to>
                                        <p:strVal val="visible"/>
                                      </p:to>
                                    </p:set>
                                    <p:animEffect transition="in" filter="wipe(down)">
                                      <p:cBhvr>
                                        <p:cTn id="137" dur="500"/>
                                        <p:tgtEl>
                                          <p:spTgt spid="2077"/>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2078"/>
                                        </p:tgtEl>
                                        <p:attrNameLst>
                                          <p:attrName>style.visibility</p:attrName>
                                        </p:attrNameLst>
                                      </p:cBhvr>
                                      <p:to>
                                        <p:strVal val="visible"/>
                                      </p:to>
                                    </p:set>
                                    <p:animEffect transition="in" filter="wipe(left)">
                                      <p:cBhvr>
                                        <p:cTn id="142" dur="500"/>
                                        <p:tgtEl>
                                          <p:spTgt spid="2078"/>
                                        </p:tgtEl>
                                      </p:cBhvr>
                                    </p:animEffect>
                                  </p:childTnLst>
                                </p:cTn>
                              </p:par>
                            </p:childTnLst>
                          </p:cTn>
                        </p:par>
                      </p:childTnLst>
                    </p:cTn>
                  </p:par>
                  <p:par>
                    <p:cTn id="143" fill="hold">
                      <p:stCondLst>
                        <p:cond delay="indefinite"/>
                      </p:stCondLst>
                      <p:childTnLst>
                        <p:par>
                          <p:cTn id="144" fill="hold">
                            <p:stCondLst>
                              <p:cond delay="0"/>
                            </p:stCondLst>
                            <p:childTnLst>
                              <p:par>
                                <p:cTn id="145" presetID="22" presetClass="entr" presetSubtype="8" fill="hold" grpId="0" nodeType="clickEffect">
                                  <p:stCondLst>
                                    <p:cond delay="0"/>
                                  </p:stCondLst>
                                  <p:childTnLst>
                                    <p:set>
                                      <p:cBhvr>
                                        <p:cTn id="146" dur="1" fill="hold">
                                          <p:stCondLst>
                                            <p:cond delay="0"/>
                                          </p:stCondLst>
                                        </p:cTn>
                                        <p:tgtEl>
                                          <p:spTgt spid="2079"/>
                                        </p:tgtEl>
                                        <p:attrNameLst>
                                          <p:attrName>style.visibility</p:attrName>
                                        </p:attrNameLst>
                                      </p:cBhvr>
                                      <p:to>
                                        <p:strVal val="visible"/>
                                      </p:to>
                                    </p:set>
                                    <p:animEffect transition="in" filter="wipe(left)">
                                      <p:cBhvr>
                                        <p:cTn id="147" dur="500"/>
                                        <p:tgtEl>
                                          <p:spTgt spid="2079"/>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4" fill="hold" grpId="0" nodeType="clickEffect">
                                  <p:stCondLst>
                                    <p:cond delay="0"/>
                                  </p:stCondLst>
                                  <p:childTnLst>
                                    <p:set>
                                      <p:cBhvr>
                                        <p:cTn id="151" dur="1" fill="hold">
                                          <p:stCondLst>
                                            <p:cond delay="0"/>
                                          </p:stCondLst>
                                        </p:cTn>
                                        <p:tgtEl>
                                          <p:spTgt spid="2080"/>
                                        </p:tgtEl>
                                        <p:attrNameLst>
                                          <p:attrName>style.visibility</p:attrName>
                                        </p:attrNameLst>
                                      </p:cBhvr>
                                      <p:to>
                                        <p:strVal val="visible"/>
                                      </p:to>
                                    </p:set>
                                    <p:animEffect transition="in" filter="wipe(down)">
                                      <p:cBhvr>
                                        <p:cTn id="152" dur="500"/>
                                        <p:tgtEl>
                                          <p:spTgt spid="2080"/>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4" fill="hold" grpId="0" nodeType="clickEffect">
                                  <p:stCondLst>
                                    <p:cond delay="0"/>
                                  </p:stCondLst>
                                  <p:childTnLst>
                                    <p:set>
                                      <p:cBhvr>
                                        <p:cTn id="156" dur="1" fill="hold">
                                          <p:stCondLst>
                                            <p:cond delay="0"/>
                                          </p:stCondLst>
                                        </p:cTn>
                                        <p:tgtEl>
                                          <p:spTgt spid="2083"/>
                                        </p:tgtEl>
                                        <p:attrNameLst>
                                          <p:attrName>style.visibility</p:attrName>
                                        </p:attrNameLst>
                                      </p:cBhvr>
                                      <p:to>
                                        <p:strVal val="visible"/>
                                      </p:to>
                                    </p:set>
                                    <p:animEffect transition="in" filter="wipe(down)">
                                      <p:cBhvr>
                                        <p:cTn id="157" dur="500"/>
                                        <p:tgtEl>
                                          <p:spTgt spid="2083"/>
                                        </p:tgtEl>
                                      </p:cBhvr>
                                    </p:animEffect>
                                  </p:childTnLst>
                                </p:cTn>
                              </p:par>
                            </p:childTnLst>
                          </p:cTn>
                        </p:par>
                      </p:childTnLst>
                    </p:cTn>
                  </p:par>
                  <p:par>
                    <p:cTn id="158" fill="hold">
                      <p:stCondLst>
                        <p:cond delay="indefinite"/>
                      </p:stCondLst>
                      <p:childTnLst>
                        <p:par>
                          <p:cTn id="159" fill="hold">
                            <p:stCondLst>
                              <p:cond delay="0"/>
                            </p:stCondLst>
                            <p:childTnLst>
                              <p:par>
                                <p:cTn id="160" presetID="22" presetClass="entr" presetSubtype="4" fill="hold" grpId="0" nodeType="clickEffect">
                                  <p:stCondLst>
                                    <p:cond delay="0"/>
                                  </p:stCondLst>
                                  <p:childTnLst>
                                    <p:set>
                                      <p:cBhvr>
                                        <p:cTn id="161" dur="1" fill="hold">
                                          <p:stCondLst>
                                            <p:cond delay="0"/>
                                          </p:stCondLst>
                                        </p:cTn>
                                        <p:tgtEl>
                                          <p:spTgt spid="2084"/>
                                        </p:tgtEl>
                                        <p:attrNameLst>
                                          <p:attrName>style.visibility</p:attrName>
                                        </p:attrNameLst>
                                      </p:cBhvr>
                                      <p:to>
                                        <p:strVal val="visible"/>
                                      </p:to>
                                    </p:set>
                                    <p:animEffect transition="in" filter="wipe(down)">
                                      <p:cBhvr>
                                        <p:cTn id="162" dur="500"/>
                                        <p:tgtEl>
                                          <p:spTgt spid="2084"/>
                                        </p:tgtEl>
                                      </p:cBhvr>
                                    </p:animEffect>
                                  </p:childTnLst>
                                </p:cTn>
                              </p:par>
                            </p:childTnLst>
                          </p:cTn>
                        </p:par>
                      </p:childTnLst>
                    </p:cTn>
                  </p:par>
                  <p:par>
                    <p:cTn id="163" fill="hold">
                      <p:stCondLst>
                        <p:cond delay="indefinite"/>
                      </p:stCondLst>
                      <p:childTnLst>
                        <p:par>
                          <p:cTn id="164" fill="hold">
                            <p:stCondLst>
                              <p:cond delay="0"/>
                            </p:stCondLst>
                            <p:childTnLst>
                              <p:par>
                                <p:cTn id="165" presetID="22" presetClass="entr" presetSubtype="4" fill="hold" grpId="0" nodeType="clickEffect">
                                  <p:stCondLst>
                                    <p:cond delay="0"/>
                                  </p:stCondLst>
                                  <p:childTnLst>
                                    <p:set>
                                      <p:cBhvr>
                                        <p:cTn id="166" dur="1" fill="hold">
                                          <p:stCondLst>
                                            <p:cond delay="0"/>
                                          </p:stCondLst>
                                        </p:cTn>
                                        <p:tgtEl>
                                          <p:spTgt spid="2086"/>
                                        </p:tgtEl>
                                        <p:attrNameLst>
                                          <p:attrName>style.visibility</p:attrName>
                                        </p:attrNameLst>
                                      </p:cBhvr>
                                      <p:to>
                                        <p:strVal val="visible"/>
                                      </p:to>
                                    </p:set>
                                    <p:animEffect transition="in" filter="wipe(down)">
                                      <p:cBhvr>
                                        <p:cTn id="167" dur="500"/>
                                        <p:tgtEl>
                                          <p:spTgt spid="2086"/>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4" fill="hold" grpId="0" nodeType="clickEffect">
                                  <p:stCondLst>
                                    <p:cond delay="0"/>
                                  </p:stCondLst>
                                  <p:childTnLst>
                                    <p:set>
                                      <p:cBhvr>
                                        <p:cTn id="171" dur="1" fill="hold">
                                          <p:stCondLst>
                                            <p:cond delay="0"/>
                                          </p:stCondLst>
                                        </p:cTn>
                                        <p:tgtEl>
                                          <p:spTgt spid="2087"/>
                                        </p:tgtEl>
                                        <p:attrNameLst>
                                          <p:attrName>style.visibility</p:attrName>
                                        </p:attrNameLst>
                                      </p:cBhvr>
                                      <p:to>
                                        <p:strVal val="visible"/>
                                      </p:to>
                                    </p:set>
                                    <p:animEffect transition="in" filter="wipe(down)">
                                      <p:cBhvr>
                                        <p:cTn id="172" dur="500"/>
                                        <p:tgtEl>
                                          <p:spTgt spid="2087"/>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4" fill="hold" grpId="0" nodeType="clickEffect">
                                  <p:stCondLst>
                                    <p:cond delay="0"/>
                                  </p:stCondLst>
                                  <p:childTnLst>
                                    <p:set>
                                      <p:cBhvr>
                                        <p:cTn id="176" dur="1" fill="hold">
                                          <p:stCondLst>
                                            <p:cond delay="0"/>
                                          </p:stCondLst>
                                        </p:cTn>
                                        <p:tgtEl>
                                          <p:spTgt spid="2088"/>
                                        </p:tgtEl>
                                        <p:attrNameLst>
                                          <p:attrName>style.visibility</p:attrName>
                                        </p:attrNameLst>
                                      </p:cBhvr>
                                      <p:to>
                                        <p:strVal val="visible"/>
                                      </p:to>
                                    </p:set>
                                    <p:animEffect transition="in" filter="wipe(down)">
                                      <p:cBhvr>
                                        <p:cTn id="177" dur="500"/>
                                        <p:tgtEl>
                                          <p:spTgt spid="2088"/>
                                        </p:tgtEl>
                                      </p:cBhvr>
                                    </p:animEffect>
                                  </p:childTnLst>
                                </p:cTn>
                              </p:par>
                            </p:childTnLst>
                          </p:cTn>
                        </p:par>
                      </p:childTnLst>
                    </p:cTn>
                  </p:par>
                  <p:par>
                    <p:cTn id="178" fill="hold">
                      <p:stCondLst>
                        <p:cond delay="indefinite"/>
                      </p:stCondLst>
                      <p:childTnLst>
                        <p:par>
                          <p:cTn id="179" fill="hold">
                            <p:stCondLst>
                              <p:cond delay="0"/>
                            </p:stCondLst>
                            <p:childTnLst>
                              <p:par>
                                <p:cTn id="180" presetID="22" presetClass="entr" presetSubtype="4" fill="hold" grpId="0" nodeType="clickEffect">
                                  <p:stCondLst>
                                    <p:cond delay="0"/>
                                  </p:stCondLst>
                                  <p:childTnLst>
                                    <p:set>
                                      <p:cBhvr>
                                        <p:cTn id="181" dur="1" fill="hold">
                                          <p:stCondLst>
                                            <p:cond delay="0"/>
                                          </p:stCondLst>
                                        </p:cTn>
                                        <p:tgtEl>
                                          <p:spTgt spid="2090"/>
                                        </p:tgtEl>
                                        <p:attrNameLst>
                                          <p:attrName>style.visibility</p:attrName>
                                        </p:attrNameLst>
                                      </p:cBhvr>
                                      <p:to>
                                        <p:strVal val="visible"/>
                                      </p:to>
                                    </p:set>
                                    <p:animEffect transition="in" filter="wipe(down)">
                                      <p:cBhvr>
                                        <p:cTn id="182" dur="500"/>
                                        <p:tgtEl>
                                          <p:spTgt spid="2090"/>
                                        </p:tgtEl>
                                      </p:cBhvr>
                                    </p:animEffect>
                                  </p:childTnLst>
                                </p:cTn>
                              </p:par>
                            </p:childTnLst>
                          </p:cTn>
                        </p:par>
                      </p:childTnLst>
                    </p:cTn>
                  </p:par>
                  <p:par>
                    <p:cTn id="183" fill="hold">
                      <p:stCondLst>
                        <p:cond delay="indefinite"/>
                      </p:stCondLst>
                      <p:childTnLst>
                        <p:par>
                          <p:cTn id="184" fill="hold">
                            <p:stCondLst>
                              <p:cond delay="0"/>
                            </p:stCondLst>
                            <p:childTnLst>
                              <p:par>
                                <p:cTn id="185" presetID="22" presetClass="entr" presetSubtype="8" fill="hold" grpId="0" nodeType="clickEffect">
                                  <p:stCondLst>
                                    <p:cond delay="0"/>
                                  </p:stCondLst>
                                  <p:childTnLst>
                                    <p:set>
                                      <p:cBhvr>
                                        <p:cTn id="186" dur="1" fill="hold">
                                          <p:stCondLst>
                                            <p:cond delay="0"/>
                                          </p:stCondLst>
                                        </p:cTn>
                                        <p:tgtEl>
                                          <p:spTgt spid="2089"/>
                                        </p:tgtEl>
                                        <p:attrNameLst>
                                          <p:attrName>style.visibility</p:attrName>
                                        </p:attrNameLst>
                                      </p:cBhvr>
                                      <p:to>
                                        <p:strVal val="visible"/>
                                      </p:to>
                                    </p:set>
                                    <p:animEffect transition="in" filter="wipe(left)">
                                      <p:cBhvr>
                                        <p:cTn id="187" dur="500"/>
                                        <p:tgtEl>
                                          <p:spTgt spid="2089"/>
                                        </p:tgtEl>
                                      </p:cBhvr>
                                    </p:animEffect>
                                  </p:childTnLst>
                                </p:cTn>
                              </p:par>
                            </p:childTnLst>
                          </p:cTn>
                        </p:par>
                      </p:childTnLst>
                    </p:cTn>
                  </p:par>
                  <p:par>
                    <p:cTn id="188" fill="hold">
                      <p:stCondLst>
                        <p:cond delay="indefinite"/>
                      </p:stCondLst>
                      <p:childTnLst>
                        <p:par>
                          <p:cTn id="189" fill="hold">
                            <p:stCondLst>
                              <p:cond delay="0"/>
                            </p:stCondLst>
                            <p:childTnLst>
                              <p:par>
                                <p:cTn id="190" presetID="22" presetClass="entr" presetSubtype="4" fill="hold" grpId="0" nodeType="clickEffect">
                                  <p:stCondLst>
                                    <p:cond delay="0"/>
                                  </p:stCondLst>
                                  <p:childTnLst>
                                    <p:set>
                                      <p:cBhvr>
                                        <p:cTn id="191" dur="1" fill="hold">
                                          <p:stCondLst>
                                            <p:cond delay="0"/>
                                          </p:stCondLst>
                                        </p:cTn>
                                        <p:tgtEl>
                                          <p:spTgt spid="2108"/>
                                        </p:tgtEl>
                                        <p:attrNameLst>
                                          <p:attrName>style.visibility</p:attrName>
                                        </p:attrNameLst>
                                      </p:cBhvr>
                                      <p:to>
                                        <p:strVal val="visible"/>
                                      </p:to>
                                    </p:set>
                                    <p:animEffect transition="in" filter="wipe(down)">
                                      <p:cBhvr>
                                        <p:cTn id="192" dur="500"/>
                                        <p:tgtEl>
                                          <p:spTgt spid="2108"/>
                                        </p:tgtEl>
                                      </p:cBhvr>
                                    </p:animEffect>
                                  </p:childTnLst>
                                </p:cTn>
                              </p:par>
                            </p:childTnLst>
                          </p:cTn>
                        </p:par>
                      </p:childTnLst>
                    </p:cTn>
                  </p:par>
                  <p:par>
                    <p:cTn id="193" fill="hold">
                      <p:stCondLst>
                        <p:cond delay="indefinite"/>
                      </p:stCondLst>
                      <p:childTnLst>
                        <p:par>
                          <p:cTn id="194" fill="hold">
                            <p:stCondLst>
                              <p:cond delay="0"/>
                            </p:stCondLst>
                            <p:childTnLst>
                              <p:par>
                                <p:cTn id="195" presetID="22" presetClass="entr" presetSubtype="4" fill="hold" grpId="0" nodeType="clickEffect">
                                  <p:stCondLst>
                                    <p:cond delay="0"/>
                                  </p:stCondLst>
                                  <p:childTnLst>
                                    <p:set>
                                      <p:cBhvr>
                                        <p:cTn id="196" dur="1" fill="hold">
                                          <p:stCondLst>
                                            <p:cond delay="0"/>
                                          </p:stCondLst>
                                        </p:cTn>
                                        <p:tgtEl>
                                          <p:spTgt spid="2091"/>
                                        </p:tgtEl>
                                        <p:attrNameLst>
                                          <p:attrName>style.visibility</p:attrName>
                                        </p:attrNameLst>
                                      </p:cBhvr>
                                      <p:to>
                                        <p:strVal val="visible"/>
                                      </p:to>
                                    </p:set>
                                    <p:animEffect transition="in" filter="wipe(down)">
                                      <p:cBhvr>
                                        <p:cTn id="197" dur="500"/>
                                        <p:tgtEl>
                                          <p:spTgt spid="2091"/>
                                        </p:tgtEl>
                                      </p:cBhvr>
                                    </p:animEffect>
                                  </p:childTnLst>
                                </p:cTn>
                              </p:par>
                            </p:childTnLst>
                          </p:cTn>
                        </p:par>
                      </p:childTnLst>
                    </p:cTn>
                  </p:par>
                  <p:par>
                    <p:cTn id="198" fill="hold">
                      <p:stCondLst>
                        <p:cond delay="indefinite"/>
                      </p:stCondLst>
                      <p:childTnLst>
                        <p:par>
                          <p:cTn id="199" fill="hold">
                            <p:stCondLst>
                              <p:cond delay="0"/>
                            </p:stCondLst>
                            <p:childTnLst>
                              <p:par>
                                <p:cTn id="200" presetID="22" presetClass="entr" presetSubtype="4" fill="hold" grpId="0" nodeType="clickEffect">
                                  <p:stCondLst>
                                    <p:cond delay="0"/>
                                  </p:stCondLst>
                                  <p:childTnLst>
                                    <p:set>
                                      <p:cBhvr>
                                        <p:cTn id="201" dur="1" fill="hold">
                                          <p:stCondLst>
                                            <p:cond delay="0"/>
                                          </p:stCondLst>
                                        </p:cTn>
                                        <p:tgtEl>
                                          <p:spTgt spid="2099"/>
                                        </p:tgtEl>
                                        <p:attrNameLst>
                                          <p:attrName>style.visibility</p:attrName>
                                        </p:attrNameLst>
                                      </p:cBhvr>
                                      <p:to>
                                        <p:strVal val="visible"/>
                                      </p:to>
                                    </p:set>
                                    <p:animEffect transition="in" filter="wipe(down)">
                                      <p:cBhvr>
                                        <p:cTn id="202" dur="500"/>
                                        <p:tgtEl>
                                          <p:spTgt spid="2099"/>
                                        </p:tgtEl>
                                      </p:cBhvr>
                                    </p:animEffect>
                                  </p:childTnLst>
                                </p:cTn>
                              </p:par>
                            </p:childTnLst>
                          </p:cTn>
                        </p:par>
                      </p:childTnLst>
                    </p:cTn>
                  </p:par>
                  <p:par>
                    <p:cTn id="203" fill="hold">
                      <p:stCondLst>
                        <p:cond delay="indefinite"/>
                      </p:stCondLst>
                      <p:childTnLst>
                        <p:par>
                          <p:cTn id="204" fill="hold">
                            <p:stCondLst>
                              <p:cond delay="0"/>
                            </p:stCondLst>
                            <p:childTnLst>
                              <p:par>
                                <p:cTn id="205" presetID="22" presetClass="entr" presetSubtype="4" fill="hold" grpId="0" nodeType="clickEffect">
                                  <p:stCondLst>
                                    <p:cond delay="0"/>
                                  </p:stCondLst>
                                  <p:childTnLst>
                                    <p:set>
                                      <p:cBhvr>
                                        <p:cTn id="206" dur="1" fill="hold">
                                          <p:stCondLst>
                                            <p:cond delay="0"/>
                                          </p:stCondLst>
                                        </p:cTn>
                                        <p:tgtEl>
                                          <p:spTgt spid="2100"/>
                                        </p:tgtEl>
                                        <p:attrNameLst>
                                          <p:attrName>style.visibility</p:attrName>
                                        </p:attrNameLst>
                                      </p:cBhvr>
                                      <p:to>
                                        <p:strVal val="visible"/>
                                      </p:to>
                                    </p:set>
                                    <p:animEffect transition="in" filter="wipe(down)">
                                      <p:cBhvr>
                                        <p:cTn id="207" dur="500"/>
                                        <p:tgtEl>
                                          <p:spTgt spid="2100"/>
                                        </p:tgtEl>
                                      </p:cBhvr>
                                    </p:animEffect>
                                  </p:childTnLst>
                                </p:cTn>
                              </p:par>
                            </p:childTnLst>
                          </p:cTn>
                        </p:par>
                      </p:childTnLst>
                    </p:cTn>
                  </p:par>
                  <p:par>
                    <p:cTn id="208" fill="hold">
                      <p:stCondLst>
                        <p:cond delay="indefinite"/>
                      </p:stCondLst>
                      <p:childTnLst>
                        <p:par>
                          <p:cTn id="209" fill="hold">
                            <p:stCondLst>
                              <p:cond delay="0"/>
                            </p:stCondLst>
                            <p:childTnLst>
                              <p:par>
                                <p:cTn id="210" presetID="1" presetClass="entr" presetSubtype="0" fill="hold" grpId="0" nodeType="clickEffect">
                                  <p:stCondLst>
                                    <p:cond delay="0"/>
                                  </p:stCondLst>
                                  <p:childTnLst>
                                    <p:set>
                                      <p:cBhvr>
                                        <p:cTn id="211" dur="1" fill="hold">
                                          <p:stCondLst>
                                            <p:cond delay="0"/>
                                          </p:stCondLst>
                                        </p:cTn>
                                        <p:tgtEl>
                                          <p:spTgt spid="2122"/>
                                        </p:tgtEl>
                                        <p:attrNameLst>
                                          <p:attrName>style.visibility</p:attrName>
                                        </p:attrNameLst>
                                      </p:cBhvr>
                                      <p:to>
                                        <p:strVal val="visible"/>
                                      </p:to>
                                    </p:set>
                                  </p:childTnLst>
                                </p:cTn>
                              </p:par>
                            </p:childTnLst>
                          </p:cTn>
                        </p:par>
                      </p:childTnLst>
                    </p:cTn>
                  </p:par>
                  <p:par>
                    <p:cTn id="212" fill="hold">
                      <p:stCondLst>
                        <p:cond delay="indefinite"/>
                      </p:stCondLst>
                      <p:childTnLst>
                        <p:par>
                          <p:cTn id="213" fill="hold">
                            <p:stCondLst>
                              <p:cond delay="0"/>
                            </p:stCondLst>
                            <p:childTnLst>
                              <p:par>
                                <p:cTn id="214" presetID="22" presetClass="entr" presetSubtype="4" fill="hold" grpId="0" nodeType="clickEffect">
                                  <p:stCondLst>
                                    <p:cond delay="0"/>
                                  </p:stCondLst>
                                  <p:childTnLst>
                                    <p:set>
                                      <p:cBhvr>
                                        <p:cTn id="215" dur="1" fill="hold">
                                          <p:stCondLst>
                                            <p:cond delay="0"/>
                                          </p:stCondLst>
                                        </p:cTn>
                                        <p:tgtEl>
                                          <p:spTgt spid="2101"/>
                                        </p:tgtEl>
                                        <p:attrNameLst>
                                          <p:attrName>style.visibility</p:attrName>
                                        </p:attrNameLst>
                                      </p:cBhvr>
                                      <p:to>
                                        <p:strVal val="visible"/>
                                      </p:to>
                                    </p:set>
                                    <p:animEffect transition="in" filter="wipe(down)">
                                      <p:cBhvr>
                                        <p:cTn id="216" dur="500"/>
                                        <p:tgtEl>
                                          <p:spTgt spid="2101"/>
                                        </p:tgtEl>
                                      </p:cBhvr>
                                    </p:animEffect>
                                  </p:childTnLst>
                                </p:cTn>
                              </p:par>
                            </p:childTnLst>
                          </p:cTn>
                        </p:par>
                      </p:childTnLst>
                    </p:cTn>
                  </p:par>
                  <p:par>
                    <p:cTn id="217" fill="hold">
                      <p:stCondLst>
                        <p:cond delay="indefinite"/>
                      </p:stCondLst>
                      <p:childTnLst>
                        <p:par>
                          <p:cTn id="218" fill="hold">
                            <p:stCondLst>
                              <p:cond delay="0"/>
                            </p:stCondLst>
                            <p:childTnLst>
                              <p:par>
                                <p:cTn id="219" presetID="22" presetClass="entr" presetSubtype="4" fill="hold" grpId="0" nodeType="clickEffect">
                                  <p:stCondLst>
                                    <p:cond delay="0"/>
                                  </p:stCondLst>
                                  <p:childTnLst>
                                    <p:set>
                                      <p:cBhvr>
                                        <p:cTn id="220" dur="1" fill="hold">
                                          <p:stCondLst>
                                            <p:cond delay="0"/>
                                          </p:stCondLst>
                                        </p:cTn>
                                        <p:tgtEl>
                                          <p:spTgt spid="2102"/>
                                        </p:tgtEl>
                                        <p:attrNameLst>
                                          <p:attrName>style.visibility</p:attrName>
                                        </p:attrNameLst>
                                      </p:cBhvr>
                                      <p:to>
                                        <p:strVal val="visible"/>
                                      </p:to>
                                    </p:set>
                                    <p:animEffect transition="in" filter="wipe(down)">
                                      <p:cBhvr>
                                        <p:cTn id="221" dur="500"/>
                                        <p:tgtEl>
                                          <p:spTgt spid="2102"/>
                                        </p:tgtEl>
                                      </p:cBhvr>
                                    </p:animEffect>
                                  </p:childTnLst>
                                </p:cTn>
                              </p:par>
                            </p:childTnLst>
                          </p:cTn>
                        </p:par>
                      </p:childTnLst>
                    </p:cTn>
                  </p:par>
                  <p:par>
                    <p:cTn id="222" fill="hold">
                      <p:stCondLst>
                        <p:cond delay="indefinite"/>
                      </p:stCondLst>
                      <p:childTnLst>
                        <p:par>
                          <p:cTn id="223" fill="hold">
                            <p:stCondLst>
                              <p:cond delay="0"/>
                            </p:stCondLst>
                            <p:childTnLst>
                              <p:par>
                                <p:cTn id="224" presetID="1" presetClass="entr" presetSubtype="0" fill="hold" grpId="0" nodeType="clickEffect">
                                  <p:stCondLst>
                                    <p:cond delay="0"/>
                                  </p:stCondLst>
                                  <p:childTnLst>
                                    <p:set>
                                      <p:cBhvr>
                                        <p:cTn id="225" dur="1" fill="hold">
                                          <p:stCondLst>
                                            <p:cond delay="0"/>
                                          </p:stCondLst>
                                        </p:cTn>
                                        <p:tgtEl>
                                          <p:spTgt spid="2123"/>
                                        </p:tgtEl>
                                        <p:attrNameLst>
                                          <p:attrName>style.visibility</p:attrName>
                                        </p:attrNameLst>
                                      </p:cBhvr>
                                      <p:to>
                                        <p:strVal val="visible"/>
                                      </p:to>
                                    </p:set>
                                  </p:childTnLst>
                                </p:cTn>
                              </p:par>
                            </p:childTnLst>
                          </p:cTn>
                        </p:par>
                      </p:childTnLst>
                    </p:cTn>
                  </p:par>
                  <p:par>
                    <p:cTn id="226" fill="hold">
                      <p:stCondLst>
                        <p:cond delay="indefinite"/>
                      </p:stCondLst>
                      <p:childTnLst>
                        <p:par>
                          <p:cTn id="227" fill="hold">
                            <p:stCondLst>
                              <p:cond delay="0"/>
                            </p:stCondLst>
                            <p:childTnLst>
                              <p:par>
                                <p:cTn id="228" presetID="22" presetClass="entr" presetSubtype="1" fill="hold" grpId="0" nodeType="clickEffect">
                                  <p:stCondLst>
                                    <p:cond delay="0"/>
                                  </p:stCondLst>
                                  <p:childTnLst>
                                    <p:set>
                                      <p:cBhvr>
                                        <p:cTn id="229" dur="1" fill="hold">
                                          <p:stCondLst>
                                            <p:cond delay="0"/>
                                          </p:stCondLst>
                                        </p:cTn>
                                        <p:tgtEl>
                                          <p:spTgt spid="2092"/>
                                        </p:tgtEl>
                                        <p:attrNameLst>
                                          <p:attrName>style.visibility</p:attrName>
                                        </p:attrNameLst>
                                      </p:cBhvr>
                                      <p:to>
                                        <p:strVal val="visible"/>
                                      </p:to>
                                    </p:set>
                                    <p:animEffect transition="in" filter="wipe(up)">
                                      <p:cBhvr>
                                        <p:cTn id="230" dur="500"/>
                                        <p:tgtEl>
                                          <p:spTgt spid="2092"/>
                                        </p:tgtEl>
                                      </p:cBhvr>
                                    </p:animEffect>
                                  </p:childTnLst>
                                </p:cTn>
                              </p:par>
                            </p:childTnLst>
                          </p:cTn>
                        </p:par>
                      </p:childTnLst>
                    </p:cTn>
                  </p:par>
                  <p:par>
                    <p:cTn id="231" fill="hold">
                      <p:stCondLst>
                        <p:cond delay="indefinite"/>
                      </p:stCondLst>
                      <p:childTnLst>
                        <p:par>
                          <p:cTn id="232" fill="hold">
                            <p:stCondLst>
                              <p:cond delay="0"/>
                            </p:stCondLst>
                            <p:childTnLst>
                              <p:par>
                                <p:cTn id="233" presetID="22" presetClass="entr" presetSubtype="4" fill="hold" grpId="0" nodeType="clickEffect">
                                  <p:stCondLst>
                                    <p:cond delay="0"/>
                                  </p:stCondLst>
                                  <p:childTnLst>
                                    <p:set>
                                      <p:cBhvr>
                                        <p:cTn id="234" dur="1" fill="hold">
                                          <p:stCondLst>
                                            <p:cond delay="0"/>
                                          </p:stCondLst>
                                        </p:cTn>
                                        <p:tgtEl>
                                          <p:spTgt spid="2093"/>
                                        </p:tgtEl>
                                        <p:attrNameLst>
                                          <p:attrName>style.visibility</p:attrName>
                                        </p:attrNameLst>
                                      </p:cBhvr>
                                      <p:to>
                                        <p:strVal val="visible"/>
                                      </p:to>
                                    </p:set>
                                    <p:animEffect transition="in" filter="wipe(down)">
                                      <p:cBhvr>
                                        <p:cTn id="235" dur="500"/>
                                        <p:tgtEl>
                                          <p:spTgt spid="2093"/>
                                        </p:tgtEl>
                                      </p:cBhvr>
                                    </p:animEffect>
                                  </p:childTnLst>
                                </p:cTn>
                              </p:par>
                            </p:childTnLst>
                          </p:cTn>
                        </p:par>
                      </p:childTnLst>
                    </p:cTn>
                  </p:par>
                  <p:par>
                    <p:cTn id="236" fill="hold">
                      <p:stCondLst>
                        <p:cond delay="indefinite"/>
                      </p:stCondLst>
                      <p:childTnLst>
                        <p:par>
                          <p:cTn id="237" fill="hold">
                            <p:stCondLst>
                              <p:cond delay="0"/>
                            </p:stCondLst>
                            <p:childTnLst>
                              <p:par>
                                <p:cTn id="238" presetID="22" presetClass="entr" presetSubtype="1" fill="hold" grpId="0" nodeType="clickEffect">
                                  <p:stCondLst>
                                    <p:cond delay="0"/>
                                  </p:stCondLst>
                                  <p:childTnLst>
                                    <p:set>
                                      <p:cBhvr>
                                        <p:cTn id="239" dur="1" fill="hold">
                                          <p:stCondLst>
                                            <p:cond delay="0"/>
                                          </p:stCondLst>
                                        </p:cTn>
                                        <p:tgtEl>
                                          <p:spTgt spid="2094"/>
                                        </p:tgtEl>
                                        <p:attrNameLst>
                                          <p:attrName>style.visibility</p:attrName>
                                        </p:attrNameLst>
                                      </p:cBhvr>
                                      <p:to>
                                        <p:strVal val="visible"/>
                                      </p:to>
                                    </p:set>
                                    <p:animEffect transition="in" filter="wipe(up)">
                                      <p:cBhvr>
                                        <p:cTn id="240" dur="500"/>
                                        <p:tgtEl>
                                          <p:spTgt spid="2094"/>
                                        </p:tgtEl>
                                      </p:cBhvr>
                                    </p:animEffect>
                                  </p:childTnLst>
                                </p:cTn>
                              </p:par>
                            </p:childTnLst>
                          </p:cTn>
                        </p:par>
                      </p:childTnLst>
                    </p:cTn>
                  </p:par>
                  <p:par>
                    <p:cTn id="241" fill="hold">
                      <p:stCondLst>
                        <p:cond delay="indefinite"/>
                      </p:stCondLst>
                      <p:childTnLst>
                        <p:par>
                          <p:cTn id="242" fill="hold">
                            <p:stCondLst>
                              <p:cond delay="0"/>
                            </p:stCondLst>
                            <p:childTnLst>
                              <p:par>
                                <p:cTn id="243" presetID="22" presetClass="entr" presetSubtype="4" fill="hold" nodeType="clickEffect">
                                  <p:stCondLst>
                                    <p:cond delay="0"/>
                                  </p:stCondLst>
                                  <p:childTnLst>
                                    <p:set>
                                      <p:cBhvr>
                                        <p:cTn id="244" dur="1" fill="hold">
                                          <p:stCondLst>
                                            <p:cond delay="0"/>
                                          </p:stCondLst>
                                        </p:cTn>
                                        <p:tgtEl>
                                          <p:spTgt spid="2096">
                                            <p:txEl>
                                              <p:pRg st="0" end="0"/>
                                            </p:txEl>
                                          </p:spTgt>
                                        </p:tgtEl>
                                        <p:attrNameLst>
                                          <p:attrName>style.visibility</p:attrName>
                                        </p:attrNameLst>
                                      </p:cBhvr>
                                      <p:to>
                                        <p:strVal val="visible"/>
                                      </p:to>
                                    </p:set>
                                    <p:animEffect transition="in" filter="wipe(down)">
                                      <p:cBhvr>
                                        <p:cTn id="245" dur="500"/>
                                        <p:tgtEl>
                                          <p:spTgt spid="2096">
                                            <p:txEl>
                                              <p:pRg st="0" end="0"/>
                                            </p:txEl>
                                          </p:spTgt>
                                        </p:tgtEl>
                                      </p:cBhvr>
                                    </p:animEffect>
                                  </p:childTnLst>
                                </p:cTn>
                              </p:par>
                            </p:childTnLst>
                          </p:cTn>
                        </p:par>
                      </p:childTnLst>
                    </p:cTn>
                  </p:par>
                  <p:par>
                    <p:cTn id="246" fill="hold">
                      <p:stCondLst>
                        <p:cond delay="indefinite"/>
                      </p:stCondLst>
                      <p:childTnLst>
                        <p:par>
                          <p:cTn id="247" fill="hold">
                            <p:stCondLst>
                              <p:cond delay="0"/>
                            </p:stCondLst>
                            <p:childTnLst>
                              <p:par>
                                <p:cTn id="248" presetID="22" presetClass="entr" presetSubtype="4" fill="hold" grpId="0" nodeType="clickEffect">
                                  <p:stCondLst>
                                    <p:cond delay="0"/>
                                  </p:stCondLst>
                                  <p:childTnLst>
                                    <p:set>
                                      <p:cBhvr>
                                        <p:cTn id="249" dur="1" fill="hold">
                                          <p:stCondLst>
                                            <p:cond delay="0"/>
                                          </p:stCondLst>
                                        </p:cTn>
                                        <p:tgtEl>
                                          <p:spTgt spid="2098"/>
                                        </p:tgtEl>
                                        <p:attrNameLst>
                                          <p:attrName>style.visibility</p:attrName>
                                        </p:attrNameLst>
                                      </p:cBhvr>
                                      <p:to>
                                        <p:strVal val="visible"/>
                                      </p:to>
                                    </p:set>
                                    <p:animEffect transition="in" filter="wipe(down)">
                                      <p:cBhvr>
                                        <p:cTn id="250" dur="500"/>
                                        <p:tgtEl>
                                          <p:spTgt spid="2098"/>
                                        </p:tgtEl>
                                      </p:cBhvr>
                                    </p:animEffect>
                                  </p:childTnLst>
                                </p:cTn>
                              </p:par>
                            </p:childTnLst>
                          </p:cTn>
                        </p:par>
                      </p:childTnLst>
                    </p:cTn>
                  </p:par>
                  <p:par>
                    <p:cTn id="251" fill="hold">
                      <p:stCondLst>
                        <p:cond delay="indefinite"/>
                      </p:stCondLst>
                      <p:childTnLst>
                        <p:par>
                          <p:cTn id="252" fill="hold">
                            <p:stCondLst>
                              <p:cond delay="0"/>
                            </p:stCondLst>
                            <p:childTnLst>
                              <p:par>
                                <p:cTn id="253" presetID="22" presetClass="entr" presetSubtype="4" fill="hold" grpId="0" nodeType="clickEffect">
                                  <p:stCondLst>
                                    <p:cond delay="0"/>
                                  </p:stCondLst>
                                  <p:childTnLst>
                                    <p:set>
                                      <p:cBhvr>
                                        <p:cTn id="254" dur="1" fill="hold">
                                          <p:stCondLst>
                                            <p:cond delay="0"/>
                                          </p:stCondLst>
                                        </p:cTn>
                                        <p:tgtEl>
                                          <p:spTgt spid="2095"/>
                                        </p:tgtEl>
                                        <p:attrNameLst>
                                          <p:attrName>style.visibility</p:attrName>
                                        </p:attrNameLst>
                                      </p:cBhvr>
                                      <p:to>
                                        <p:strVal val="visible"/>
                                      </p:to>
                                    </p:set>
                                    <p:animEffect transition="in" filter="wipe(down)">
                                      <p:cBhvr>
                                        <p:cTn id="255" dur="500"/>
                                        <p:tgtEl>
                                          <p:spTgt spid="2095"/>
                                        </p:tgtEl>
                                      </p:cBhvr>
                                    </p:animEffect>
                                  </p:childTnLst>
                                </p:cTn>
                              </p:par>
                            </p:childTnLst>
                          </p:cTn>
                        </p:par>
                      </p:childTnLst>
                    </p:cTn>
                  </p:par>
                  <p:par>
                    <p:cTn id="256" fill="hold">
                      <p:stCondLst>
                        <p:cond delay="indefinite"/>
                      </p:stCondLst>
                      <p:childTnLst>
                        <p:par>
                          <p:cTn id="257" fill="hold">
                            <p:stCondLst>
                              <p:cond delay="0"/>
                            </p:stCondLst>
                            <p:childTnLst>
                              <p:par>
                                <p:cTn id="258" presetID="22" presetClass="entr" presetSubtype="8" fill="hold" grpId="0" nodeType="clickEffect">
                                  <p:stCondLst>
                                    <p:cond delay="0"/>
                                  </p:stCondLst>
                                  <p:childTnLst>
                                    <p:set>
                                      <p:cBhvr>
                                        <p:cTn id="259" dur="1" fill="hold">
                                          <p:stCondLst>
                                            <p:cond delay="0"/>
                                          </p:stCondLst>
                                        </p:cTn>
                                        <p:tgtEl>
                                          <p:spTgt spid="2097"/>
                                        </p:tgtEl>
                                        <p:attrNameLst>
                                          <p:attrName>style.visibility</p:attrName>
                                        </p:attrNameLst>
                                      </p:cBhvr>
                                      <p:to>
                                        <p:strVal val="visible"/>
                                      </p:to>
                                    </p:set>
                                    <p:animEffect transition="in" filter="wipe(left)">
                                      <p:cBhvr>
                                        <p:cTn id="260" dur="500"/>
                                        <p:tgtEl>
                                          <p:spTgt spid="2097"/>
                                        </p:tgtEl>
                                      </p:cBhvr>
                                    </p:animEffect>
                                  </p:childTnLst>
                                </p:cTn>
                              </p:par>
                            </p:childTnLst>
                          </p:cTn>
                        </p:par>
                      </p:childTnLst>
                    </p:cTn>
                  </p:par>
                  <p:par>
                    <p:cTn id="261" fill="hold">
                      <p:stCondLst>
                        <p:cond delay="indefinite"/>
                      </p:stCondLst>
                      <p:childTnLst>
                        <p:par>
                          <p:cTn id="262" fill="hold">
                            <p:stCondLst>
                              <p:cond delay="0"/>
                            </p:stCondLst>
                            <p:childTnLst>
                              <p:par>
                                <p:cTn id="263" presetID="22" presetClass="entr" presetSubtype="4" fill="hold" grpId="0" nodeType="clickEffect">
                                  <p:stCondLst>
                                    <p:cond delay="0"/>
                                  </p:stCondLst>
                                  <p:childTnLst>
                                    <p:set>
                                      <p:cBhvr>
                                        <p:cTn id="264" dur="1" fill="hold">
                                          <p:stCondLst>
                                            <p:cond delay="0"/>
                                          </p:stCondLst>
                                        </p:cTn>
                                        <p:tgtEl>
                                          <p:spTgt spid="2109"/>
                                        </p:tgtEl>
                                        <p:attrNameLst>
                                          <p:attrName>style.visibility</p:attrName>
                                        </p:attrNameLst>
                                      </p:cBhvr>
                                      <p:to>
                                        <p:strVal val="visible"/>
                                      </p:to>
                                    </p:set>
                                    <p:animEffect transition="in" filter="wipe(down)">
                                      <p:cBhvr>
                                        <p:cTn id="265" dur="500"/>
                                        <p:tgtEl>
                                          <p:spTgt spid="2109"/>
                                        </p:tgtEl>
                                      </p:cBhvr>
                                    </p:animEffect>
                                  </p:childTnLst>
                                </p:cTn>
                              </p:par>
                            </p:childTnLst>
                          </p:cTn>
                        </p:par>
                      </p:childTnLst>
                    </p:cTn>
                  </p:par>
                  <p:par>
                    <p:cTn id="266" fill="hold">
                      <p:stCondLst>
                        <p:cond delay="indefinite"/>
                      </p:stCondLst>
                      <p:childTnLst>
                        <p:par>
                          <p:cTn id="267" fill="hold">
                            <p:stCondLst>
                              <p:cond delay="0"/>
                            </p:stCondLst>
                            <p:childTnLst>
                              <p:par>
                                <p:cTn id="268" presetID="22" presetClass="entr" presetSubtype="4" fill="hold" grpId="0" nodeType="clickEffect">
                                  <p:stCondLst>
                                    <p:cond delay="0"/>
                                  </p:stCondLst>
                                  <p:childTnLst>
                                    <p:set>
                                      <p:cBhvr>
                                        <p:cTn id="269" dur="1" fill="hold">
                                          <p:stCondLst>
                                            <p:cond delay="0"/>
                                          </p:stCondLst>
                                        </p:cTn>
                                        <p:tgtEl>
                                          <p:spTgt spid="2103"/>
                                        </p:tgtEl>
                                        <p:attrNameLst>
                                          <p:attrName>style.visibility</p:attrName>
                                        </p:attrNameLst>
                                      </p:cBhvr>
                                      <p:to>
                                        <p:strVal val="visible"/>
                                      </p:to>
                                    </p:set>
                                    <p:animEffect transition="in" filter="wipe(down)">
                                      <p:cBhvr>
                                        <p:cTn id="270" dur="500"/>
                                        <p:tgtEl>
                                          <p:spTgt spid="2103"/>
                                        </p:tgtEl>
                                      </p:cBhvr>
                                    </p:animEffect>
                                  </p:childTnLst>
                                </p:cTn>
                              </p:par>
                            </p:childTnLst>
                          </p:cTn>
                        </p:par>
                      </p:childTnLst>
                    </p:cTn>
                  </p:par>
                  <p:par>
                    <p:cTn id="271" fill="hold">
                      <p:stCondLst>
                        <p:cond delay="indefinite"/>
                      </p:stCondLst>
                      <p:childTnLst>
                        <p:par>
                          <p:cTn id="272" fill="hold">
                            <p:stCondLst>
                              <p:cond delay="0"/>
                            </p:stCondLst>
                            <p:childTnLst>
                              <p:par>
                                <p:cTn id="273" presetID="22" presetClass="entr" presetSubtype="4" fill="hold" grpId="0" nodeType="clickEffect">
                                  <p:stCondLst>
                                    <p:cond delay="0"/>
                                  </p:stCondLst>
                                  <p:childTnLst>
                                    <p:set>
                                      <p:cBhvr>
                                        <p:cTn id="274" dur="1" fill="hold">
                                          <p:stCondLst>
                                            <p:cond delay="0"/>
                                          </p:stCondLst>
                                        </p:cTn>
                                        <p:tgtEl>
                                          <p:spTgt spid="2104"/>
                                        </p:tgtEl>
                                        <p:attrNameLst>
                                          <p:attrName>style.visibility</p:attrName>
                                        </p:attrNameLst>
                                      </p:cBhvr>
                                      <p:to>
                                        <p:strVal val="visible"/>
                                      </p:to>
                                    </p:set>
                                    <p:animEffect transition="in" filter="wipe(down)">
                                      <p:cBhvr>
                                        <p:cTn id="275" dur="500"/>
                                        <p:tgtEl>
                                          <p:spTgt spid="2104"/>
                                        </p:tgtEl>
                                      </p:cBhvr>
                                    </p:animEffec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grpId="0" nodeType="clickEffect">
                                  <p:stCondLst>
                                    <p:cond delay="0"/>
                                  </p:stCondLst>
                                  <p:childTnLst>
                                    <p:set>
                                      <p:cBhvr>
                                        <p:cTn id="279" dur="1" fill="hold">
                                          <p:stCondLst>
                                            <p:cond delay="0"/>
                                          </p:stCondLst>
                                        </p:cTn>
                                        <p:tgtEl>
                                          <p:spTgt spid="2124"/>
                                        </p:tgtEl>
                                        <p:attrNameLst>
                                          <p:attrName>style.visibility</p:attrName>
                                        </p:attrNameLst>
                                      </p:cBhvr>
                                      <p:to>
                                        <p:strVal val="visible"/>
                                      </p:to>
                                    </p:set>
                                  </p:childTnLst>
                                </p:cTn>
                              </p:par>
                            </p:childTnLst>
                          </p:cTn>
                        </p:par>
                      </p:childTnLst>
                    </p:cTn>
                  </p:par>
                  <p:par>
                    <p:cTn id="280" fill="hold">
                      <p:stCondLst>
                        <p:cond delay="indefinite"/>
                      </p:stCondLst>
                      <p:childTnLst>
                        <p:par>
                          <p:cTn id="281" fill="hold">
                            <p:stCondLst>
                              <p:cond delay="0"/>
                            </p:stCondLst>
                            <p:childTnLst>
                              <p:par>
                                <p:cTn id="282" presetID="22" presetClass="entr" presetSubtype="4" fill="hold" grpId="0" nodeType="clickEffect">
                                  <p:stCondLst>
                                    <p:cond delay="0"/>
                                  </p:stCondLst>
                                  <p:childTnLst>
                                    <p:set>
                                      <p:cBhvr>
                                        <p:cTn id="283" dur="1" fill="hold">
                                          <p:stCondLst>
                                            <p:cond delay="0"/>
                                          </p:stCondLst>
                                        </p:cTn>
                                        <p:tgtEl>
                                          <p:spTgt spid="2106"/>
                                        </p:tgtEl>
                                        <p:attrNameLst>
                                          <p:attrName>style.visibility</p:attrName>
                                        </p:attrNameLst>
                                      </p:cBhvr>
                                      <p:to>
                                        <p:strVal val="visible"/>
                                      </p:to>
                                    </p:set>
                                    <p:animEffect transition="in" filter="wipe(down)">
                                      <p:cBhvr>
                                        <p:cTn id="284" dur="500"/>
                                        <p:tgtEl>
                                          <p:spTgt spid="2106"/>
                                        </p:tgtEl>
                                      </p:cBhvr>
                                    </p:animEffect>
                                  </p:childTnLst>
                                </p:cTn>
                              </p:par>
                            </p:childTnLst>
                          </p:cTn>
                        </p:par>
                      </p:childTnLst>
                    </p:cTn>
                  </p:par>
                  <p:par>
                    <p:cTn id="285" fill="hold">
                      <p:stCondLst>
                        <p:cond delay="indefinite"/>
                      </p:stCondLst>
                      <p:childTnLst>
                        <p:par>
                          <p:cTn id="286" fill="hold">
                            <p:stCondLst>
                              <p:cond delay="0"/>
                            </p:stCondLst>
                            <p:childTnLst>
                              <p:par>
                                <p:cTn id="287" presetID="22" presetClass="entr" presetSubtype="4" fill="hold" grpId="0" nodeType="clickEffect">
                                  <p:stCondLst>
                                    <p:cond delay="0"/>
                                  </p:stCondLst>
                                  <p:childTnLst>
                                    <p:set>
                                      <p:cBhvr>
                                        <p:cTn id="288" dur="1" fill="hold">
                                          <p:stCondLst>
                                            <p:cond delay="0"/>
                                          </p:stCondLst>
                                        </p:cTn>
                                        <p:tgtEl>
                                          <p:spTgt spid="2107"/>
                                        </p:tgtEl>
                                        <p:attrNameLst>
                                          <p:attrName>style.visibility</p:attrName>
                                        </p:attrNameLst>
                                      </p:cBhvr>
                                      <p:to>
                                        <p:strVal val="visible"/>
                                      </p:to>
                                    </p:set>
                                    <p:animEffect transition="in" filter="wipe(down)">
                                      <p:cBhvr>
                                        <p:cTn id="289" dur="500"/>
                                        <p:tgtEl>
                                          <p:spTgt spid="2107"/>
                                        </p:tgtEl>
                                      </p:cBhvr>
                                    </p:animEffect>
                                  </p:childTnLst>
                                </p:cTn>
                              </p:par>
                            </p:childTnLst>
                          </p:cTn>
                        </p:par>
                      </p:childTnLst>
                    </p:cTn>
                  </p:par>
                  <p:par>
                    <p:cTn id="290" fill="hold">
                      <p:stCondLst>
                        <p:cond delay="indefinite"/>
                      </p:stCondLst>
                      <p:childTnLst>
                        <p:par>
                          <p:cTn id="291" fill="hold">
                            <p:stCondLst>
                              <p:cond delay="0"/>
                            </p:stCondLst>
                            <p:childTnLst>
                              <p:par>
                                <p:cTn id="292" presetID="1" presetClass="entr" presetSubtype="0" fill="hold" grpId="0" nodeType="clickEffect">
                                  <p:stCondLst>
                                    <p:cond delay="0"/>
                                  </p:stCondLst>
                                  <p:childTnLst>
                                    <p:set>
                                      <p:cBhvr>
                                        <p:cTn id="293" dur="1" fill="hold">
                                          <p:stCondLst>
                                            <p:cond delay="0"/>
                                          </p:stCondLst>
                                        </p:cTn>
                                        <p:tgtEl>
                                          <p:spTgt spid="2125"/>
                                        </p:tgtEl>
                                        <p:attrNameLst>
                                          <p:attrName>style.visibility</p:attrName>
                                        </p:attrNameLst>
                                      </p:cBhvr>
                                      <p:to>
                                        <p:strVal val="visible"/>
                                      </p:to>
                                    </p:set>
                                  </p:childTnLst>
                                </p:cTn>
                              </p:par>
                            </p:childTnLst>
                          </p:cTn>
                        </p:par>
                      </p:childTnLst>
                    </p:cTn>
                  </p:par>
                  <p:par>
                    <p:cTn id="294" fill="hold">
                      <p:stCondLst>
                        <p:cond delay="indefinite"/>
                      </p:stCondLst>
                      <p:childTnLst>
                        <p:par>
                          <p:cTn id="295" fill="hold">
                            <p:stCondLst>
                              <p:cond delay="0"/>
                            </p:stCondLst>
                            <p:childTnLst>
                              <p:par>
                                <p:cTn id="296" presetID="22" presetClass="entr" presetSubtype="1" fill="hold" grpId="0" nodeType="clickEffect">
                                  <p:stCondLst>
                                    <p:cond delay="0"/>
                                  </p:stCondLst>
                                  <p:childTnLst>
                                    <p:set>
                                      <p:cBhvr>
                                        <p:cTn id="297" dur="1" fill="hold">
                                          <p:stCondLst>
                                            <p:cond delay="0"/>
                                          </p:stCondLst>
                                        </p:cTn>
                                        <p:tgtEl>
                                          <p:spTgt spid="2110"/>
                                        </p:tgtEl>
                                        <p:attrNameLst>
                                          <p:attrName>style.visibility</p:attrName>
                                        </p:attrNameLst>
                                      </p:cBhvr>
                                      <p:to>
                                        <p:strVal val="visible"/>
                                      </p:to>
                                    </p:set>
                                    <p:animEffect transition="in" filter="wipe(up)">
                                      <p:cBhvr>
                                        <p:cTn id="298" dur="500"/>
                                        <p:tgtEl>
                                          <p:spTgt spid="2110"/>
                                        </p:tgtEl>
                                      </p:cBhvr>
                                    </p:animEffect>
                                  </p:childTnLst>
                                </p:cTn>
                              </p:par>
                            </p:childTnLst>
                          </p:cTn>
                        </p:par>
                      </p:childTnLst>
                    </p:cTn>
                  </p:par>
                  <p:par>
                    <p:cTn id="299" fill="hold">
                      <p:stCondLst>
                        <p:cond delay="indefinite"/>
                      </p:stCondLst>
                      <p:childTnLst>
                        <p:par>
                          <p:cTn id="300" fill="hold">
                            <p:stCondLst>
                              <p:cond delay="0"/>
                            </p:stCondLst>
                            <p:childTnLst>
                              <p:par>
                                <p:cTn id="301" presetID="22" presetClass="entr" presetSubtype="4" fill="hold" grpId="0" nodeType="clickEffect">
                                  <p:stCondLst>
                                    <p:cond delay="0"/>
                                  </p:stCondLst>
                                  <p:childTnLst>
                                    <p:set>
                                      <p:cBhvr>
                                        <p:cTn id="302" dur="1" fill="hold">
                                          <p:stCondLst>
                                            <p:cond delay="0"/>
                                          </p:stCondLst>
                                        </p:cTn>
                                        <p:tgtEl>
                                          <p:spTgt spid="2111"/>
                                        </p:tgtEl>
                                        <p:attrNameLst>
                                          <p:attrName>style.visibility</p:attrName>
                                        </p:attrNameLst>
                                      </p:cBhvr>
                                      <p:to>
                                        <p:strVal val="visible"/>
                                      </p:to>
                                    </p:set>
                                    <p:animEffect transition="in" filter="wipe(down)">
                                      <p:cBhvr>
                                        <p:cTn id="303" dur="500"/>
                                        <p:tgtEl>
                                          <p:spTgt spid="2111"/>
                                        </p:tgtEl>
                                      </p:cBhvr>
                                    </p:animEffect>
                                  </p:childTnLst>
                                </p:cTn>
                              </p:par>
                            </p:childTnLst>
                          </p:cTn>
                        </p:par>
                      </p:childTnLst>
                    </p:cTn>
                  </p:par>
                  <p:par>
                    <p:cTn id="304" fill="hold">
                      <p:stCondLst>
                        <p:cond delay="indefinite"/>
                      </p:stCondLst>
                      <p:childTnLst>
                        <p:par>
                          <p:cTn id="305" fill="hold">
                            <p:stCondLst>
                              <p:cond delay="0"/>
                            </p:stCondLst>
                            <p:childTnLst>
                              <p:par>
                                <p:cTn id="306" presetID="22" presetClass="entr" presetSubtype="4" fill="hold" grpId="0" nodeType="clickEffect">
                                  <p:stCondLst>
                                    <p:cond delay="0"/>
                                  </p:stCondLst>
                                  <p:childTnLst>
                                    <p:set>
                                      <p:cBhvr>
                                        <p:cTn id="307" dur="1" fill="hold">
                                          <p:stCondLst>
                                            <p:cond delay="0"/>
                                          </p:stCondLst>
                                        </p:cTn>
                                        <p:tgtEl>
                                          <p:spTgt spid="2112"/>
                                        </p:tgtEl>
                                        <p:attrNameLst>
                                          <p:attrName>style.visibility</p:attrName>
                                        </p:attrNameLst>
                                      </p:cBhvr>
                                      <p:to>
                                        <p:strVal val="visible"/>
                                      </p:to>
                                    </p:set>
                                    <p:animEffect transition="in" filter="wipe(down)">
                                      <p:cBhvr>
                                        <p:cTn id="308" dur="500"/>
                                        <p:tgtEl>
                                          <p:spTgt spid="2112"/>
                                        </p:tgtEl>
                                      </p:cBhvr>
                                    </p:animEffect>
                                  </p:childTnLst>
                                </p:cTn>
                              </p:par>
                            </p:childTnLst>
                          </p:cTn>
                        </p:par>
                      </p:childTnLst>
                    </p:cTn>
                  </p:par>
                  <p:par>
                    <p:cTn id="309" fill="hold">
                      <p:stCondLst>
                        <p:cond delay="indefinite"/>
                      </p:stCondLst>
                      <p:childTnLst>
                        <p:par>
                          <p:cTn id="310" fill="hold">
                            <p:stCondLst>
                              <p:cond delay="0"/>
                            </p:stCondLst>
                            <p:childTnLst>
                              <p:par>
                                <p:cTn id="311" presetID="22" presetClass="entr" presetSubtype="4" fill="hold" grpId="0" nodeType="clickEffect">
                                  <p:stCondLst>
                                    <p:cond delay="0"/>
                                  </p:stCondLst>
                                  <p:childTnLst>
                                    <p:set>
                                      <p:cBhvr>
                                        <p:cTn id="312" dur="1" fill="hold">
                                          <p:stCondLst>
                                            <p:cond delay="0"/>
                                          </p:stCondLst>
                                        </p:cTn>
                                        <p:tgtEl>
                                          <p:spTgt spid="2114"/>
                                        </p:tgtEl>
                                        <p:attrNameLst>
                                          <p:attrName>style.visibility</p:attrName>
                                        </p:attrNameLst>
                                      </p:cBhvr>
                                      <p:to>
                                        <p:strVal val="visible"/>
                                      </p:to>
                                    </p:set>
                                    <p:animEffect transition="in" filter="wipe(down)">
                                      <p:cBhvr>
                                        <p:cTn id="313" dur="500"/>
                                        <p:tgtEl>
                                          <p:spTgt spid="2114"/>
                                        </p:tgtEl>
                                      </p:cBhvr>
                                    </p:animEffect>
                                  </p:childTnLst>
                                </p:cTn>
                              </p:par>
                            </p:childTnLst>
                          </p:cTn>
                        </p:par>
                      </p:childTnLst>
                    </p:cTn>
                  </p:par>
                  <p:par>
                    <p:cTn id="314" fill="hold">
                      <p:stCondLst>
                        <p:cond delay="indefinite"/>
                      </p:stCondLst>
                      <p:childTnLst>
                        <p:par>
                          <p:cTn id="315" fill="hold">
                            <p:stCondLst>
                              <p:cond delay="0"/>
                            </p:stCondLst>
                            <p:childTnLst>
                              <p:par>
                                <p:cTn id="316" presetID="22" presetClass="entr" presetSubtype="4" fill="hold" grpId="0" nodeType="clickEffect">
                                  <p:stCondLst>
                                    <p:cond delay="0"/>
                                  </p:stCondLst>
                                  <p:childTnLst>
                                    <p:set>
                                      <p:cBhvr>
                                        <p:cTn id="317" dur="1" fill="hold">
                                          <p:stCondLst>
                                            <p:cond delay="0"/>
                                          </p:stCondLst>
                                        </p:cTn>
                                        <p:tgtEl>
                                          <p:spTgt spid="2116"/>
                                        </p:tgtEl>
                                        <p:attrNameLst>
                                          <p:attrName>style.visibility</p:attrName>
                                        </p:attrNameLst>
                                      </p:cBhvr>
                                      <p:to>
                                        <p:strVal val="visible"/>
                                      </p:to>
                                    </p:set>
                                    <p:animEffect transition="in" filter="wipe(down)">
                                      <p:cBhvr>
                                        <p:cTn id="318" dur="500"/>
                                        <p:tgtEl>
                                          <p:spTgt spid="2116"/>
                                        </p:tgtEl>
                                      </p:cBhvr>
                                    </p:animEffect>
                                  </p:childTnLst>
                                </p:cTn>
                              </p:par>
                            </p:childTnLst>
                          </p:cTn>
                        </p:par>
                      </p:childTnLst>
                    </p:cTn>
                  </p:par>
                  <p:par>
                    <p:cTn id="319" fill="hold">
                      <p:stCondLst>
                        <p:cond delay="indefinite"/>
                      </p:stCondLst>
                      <p:childTnLst>
                        <p:par>
                          <p:cTn id="320" fill="hold">
                            <p:stCondLst>
                              <p:cond delay="0"/>
                            </p:stCondLst>
                            <p:childTnLst>
                              <p:par>
                                <p:cTn id="321" presetID="22" presetClass="entr" presetSubtype="4" fill="hold" grpId="0" nodeType="clickEffect">
                                  <p:stCondLst>
                                    <p:cond delay="0"/>
                                  </p:stCondLst>
                                  <p:childTnLst>
                                    <p:set>
                                      <p:cBhvr>
                                        <p:cTn id="322" dur="1" fill="hold">
                                          <p:stCondLst>
                                            <p:cond delay="0"/>
                                          </p:stCondLst>
                                        </p:cTn>
                                        <p:tgtEl>
                                          <p:spTgt spid="2117"/>
                                        </p:tgtEl>
                                        <p:attrNameLst>
                                          <p:attrName>style.visibility</p:attrName>
                                        </p:attrNameLst>
                                      </p:cBhvr>
                                      <p:to>
                                        <p:strVal val="visible"/>
                                      </p:to>
                                    </p:set>
                                    <p:animEffect transition="in" filter="wipe(down)">
                                      <p:cBhvr>
                                        <p:cTn id="323" dur="500"/>
                                        <p:tgtEl>
                                          <p:spTgt spid="2117"/>
                                        </p:tgtEl>
                                      </p:cBhvr>
                                    </p:animEffect>
                                  </p:childTnLst>
                                </p:cTn>
                              </p:par>
                            </p:childTnLst>
                          </p:cTn>
                        </p:par>
                      </p:childTnLst>
                    </p:cTn>
                  </p:par>
                  <p:par>
                    <p:cTn id="324" fill="hold">
                      <p:stCondLst>
                        <p:cond delay="indefinite"/>
                      </p:stCondLst>
                      <p:childTnLst>
                        <p:par>
                          <p:cTn id="325" fill="hold">
                            <p:stCondLst>
                              <p:cond delay="0"/>
                            </p:stCondLst>
                            <p:childTnLst>
                              <p:par>
                                <p:cTn id="326" presetID="22" presetClass="entr" presetSubtype="4" fill="hold" grpId="0" nodeType="clickEffect">
                                  <p:stCondLst>
                                    <p:cond delay="0"/>
                                  </p:stCondLst>
                                  <p:childTnLst>
                                    <p:set>
                                      <p:cBhvr>
                                        <p:cTn id="327" dur="1" fill="hold">
                                          <p:stCondLst>
                                            <p:cond delay="0"/>
                                          </p:stCondLst>
                                        </p:cTn>
                                        <p:tgtEl>
                                          <p:spTgt spid="2118"/>
                                        </p:tgtEl>
                                        <p:attrNameLst>
                                          <p:attrName>style.visibility</p:attrName>
                                        </p:attrNameLst>
                                      </p:cBhvr>
                                      <p:to>
                                        <p:strVal val="visible"/>
                                      </p:to>
                                    </p:set>
                                    <p:animEffect transition="in" filter="wipe(down)">
                                      <p:cBhvr>
                                        <p:cTn id="328" dur="500"/>
                                        <p:tgtEl>
                                          <p:spTgt spid="2118"/>
                                        </p:tgtEl>
                                      </p:cBhvr>
                                    </p:animEffect>
                                  </p:childTnLst>
                                </p:cTn>
                              </p:par>
                            </p:childTnLst>
                          </p:cTn>
                        </p:par>
                      </p:childTnLst>
                    </p:cTn>
                  </p:par>
                  <p:par>
                    <p:cTn id="329" fill="hold">
                      <p:stCondLst>
                        <p:cond delay="indefinite"/>
                      </p:stCondLst>
                      <p:childTnLst>
                        <p:par>
                          <p:cTn id="330" fill="hold">
                            <p:stCondLst>
                              <p:cond delay="0"/>
                            </p:stCondLst>
                            <p:childTnLst>
                              <p:par>
                                <p:cTn id="331" presetID="22" presetClass="entr" presetSubtype="4" fill="hold" grpId="0" nodeType="clickEffect">
                                  <p:stCondLst>
                                    <p:cond delay="0"/>
                                  </p:stCondLst>
                                  <p:childTnLst>
                                    <p:set>
                                      <p:cBhvr>
                                        <p:cTn id="332" dur="1" fill="hold">
                                          <p:stCondLst>
                                            <p:cond delay="0"/>
                                          </p:stCondLst>
                                        </p:cTn>
                                        <p:tgtEl>
                                          <p:spTgt spid="2119"/>
                                        </p:tgtEl>
                                        <p:attrNameLst>
                                          <p:attrName>style.visibility</p:attrName>
                                        </p:attrNameLst>
                                      </p:cBhvr>
                                      <p:to>
                                        <p:strVal val="visible"/>
                                      </p:to>
                                    </p:set>
                                    <p:animEffect transition="in" filter="wipe(down)">
                                      <p:cBhvr>
                                        <p:cTn id="333" dur="500"/>
                                        <p:tgtEl>
                                          <p:spTgt spid="2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P spid="2053" grpId="0" animBg="1"/>
      <p:bldP spid="2054" grpId="0"/>
      <p:bldP spid="2055" grpId="0"/>
      <p:bldP spid="2056" grpId="0"/>
      <p:bldP spid="2057" grpId="0" animBg="1"/>
      <p:bldP spid="2058" grpId="0" animBg="1"/>
      <p:bldP spid="2059" grpId="0" animBg="1"/>
      <p:bldP spid="2060" grpId="0"/>
      <p:bldP spid="2061" grpId="0"/>
      <p:bldP spid="2062" grpId="0" animBg="1"/>
      <p:bldP spid="2063" grpId="0" animBg="1"/>
      <p:bldP spid="2064" grpId="0"/>
      <p:bldP spid="2065" grpId="0" animBg="1"/>
      <p:bldP spid="2066" grpId="0" animBg="1"/>
      <p:bldP spid="2067" grpId="0"/>
      <p:bldP spid="2068" grpId="0" animBg="1"/>
      <p:bldP spid="2069" grpId="0" animBg="1"/>
      <p:bldP spid="2070" grpId="0" animBg="1"/>
      <p:bldP spid="2071" grpId="0" animBg="1"/>
      <p:bldP spid="2072" grpId="0"/>
      <p:bldP spid="2073" grpId="0" animBg="1"/>
      <p:bldP spid="2074" grpId="0"/>
      <p:bldP spid="2075" grpId="0" animBg="1"/>
      <p:bldP spid="2076" grpId="0" animBg="1"/>
      <p:bldP spid="2077" grpId="0"/>
      <p:bldP spid="2078" grpId="0" animBg="1"/>
      <p:bldP spid="2079" grpId="0" animBg="1"/>
      <p:bldP spid="2080" grpId="0" animBg="1"/>
      <p:bldP spid="2083" grpId="0" animBg="1"/>
      <p:bldP spid="2084" grpId="0"/>
      <p:bldP spid="2086" grpId="0" animBg="1"/>
      <p:bldP spid="2087" grpId="0" animBg="1"/>
      <p:bldP spid="2088" grpId="0"/>
      <p:bldP spid="2089" grpId="0" animBg="1"/>
      <p:bldP spid="2090" grpId="0" animBg="1"/>
      <p:bldP spid="2091" grpId="0" animBg="1"/>
      <p:bldP spid="2092" grpId="0" animBg="1"/>
      <p:bldP spid="2093" grpId="0"/>
      <p:bldP spid="2094" grpId="0" animBg="1"/>
      <p:bldP spid="2095" grpId="0" animBg="1"/>
      <p:bldP spid="2097" grpId="0" animBg="1"/>
      <p:bldP spid="2098" grpId="0" animBg="1"/>
      <p:bldP spid="2099" grpId="0" animBg="1"/>
      <p:bldP spid="2100" grpId="0"/>
      <p:bldP spid="2101" grpId="0" animBg="1"/>
      <p:bldP spid="2102" grpId="0"/>
      <p:bldP spid="2103" grpId="0" animBg="1"/>
      <p:bldP spid="2104" grpId="0"/>
      <p:bldP spid="2106" grpId="0" animBg="1"/>
      <p:bldP spid="2107" grpId="0"/>
      <p:bldP spid="2108" grpId="0"/>
      <p:bldP spid="2109" grpId="0"/>
      <p:bldP spid="2110" grpId="0" animBg="1"/>
      <p:bldP spid="2111" grpId="0" animBg="1"/>
      <p:bldP spid="2112" grpId="0"/>
      <p:bldP spid="2114" grpId="0" animBg="1"/>
      <p:bldP spid="2116" grpId="0"/>
      <p:bldP spid="2117" grpId="0" animBg="1"/>
      <p:bldP spid="2118" grpId="0"/>
      <p:bldP spid="2119" grpId="0"/>
      <p:bldP spid="2121" grpId="0"/>
      <p:bldP spid="2122" grpId="0"/>
      <p:bldP spid="2123" grpId="0"/>
      <p:bldP spid="2124" grpId="0"/>
      <p:bldP spid="21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609600" y="320675"/>
            <a:ext cx="7983538" cy="1604963"/>
          </a:xfrm>
          <a:prstGeom prst="rect">
            <a:avLst/>
          </a:prstGeom>
          <a:noFill/>
          <a:ln w="9525">
            <a:noFill/>
            <a:miter lim="800000"/>
            <a:headEnd/>
            <a:tailEnd/>
          </a:ln>
          <a:effectLst/>
        </p:spPr>
        <p:txBody>
          <a:bodyPr>
            <a:spAutoFit/>
          </a:bodyPr>
          <a:lstStyle/>
          <a:p>
            <a:pPr>
              <a:spcBef>
                <a:spcPct val="50000"/>
              </a:spcBef>
            </a:pPr>
            <a:r>
              <a:rPr lang="en-US" b="1"/>
              <a:t>Type –II</a:t>
            </a:r>
          </a:p>
          <a:p>
            <a:pPr>
              <a:spcBef>
                <a:spcPct val="50000"/>
              </a:spcBef>
            </a:pPr>
            <a:r>
              <a:rPr lang="en-US" b="1"/>
              <a:t>Given (i) T.L</a:t>
            </a:r>
            <a:r>
              <a:rPr lang="en-US"/>
              <a:t>., </a:t>
            </a:r>
            <a:r>
              <a:rPr lang="el-GR" b="1"/>
              <a:t>θ</a:t>
            </a:r>
            <a:r>
              <a:rPr lang="en-US" b="1"/>
              <a:t> and </a:t>
            </a:r>
            <a:r>
              <a:rPr lang="en-US" b="1">
                <a:cs typeface="Arial" charset="0"/>
              </a:rPr>
              <a:t>Ø, </a:t>
            </a:r>
          </a:p>
          <a:p>
            <a:pPr>
              <a:spcBef>
                <a:spcPct val="50000"/>
              </a:spcBef>
            </a:pPr>
            <a:r>
              <a:rPr lang="en-US" b="1">
                <a:cs typeface="Arial" charset="0"/>
              </a:rPr>
              <a:t>           (ii) T.L., F.V., T.V. </a:t>
            </a:r>
          </a:p>
          <a:p>
            <a:pPr>
              <a:spcBef>
                <a:spcPct val="50000"/>
              </a:spcBef>
            </a:pPr>
            <a:r>
              <a:rPr lang="en-US" b="1">
                <a:cs typeface="Arial" charset="0"/>
              </a:rPr>
              <a:t>to draw projections, find </a:t>
            </a:r>
            <a:r>
              <a:rPr lang="el-GR" b="1"/>
              <a:t>α</a:t>
            </a:r>
            <a:r>
              <a:rPr lang="en-US" b="1"/>
              <a:t>, </a:t>
            </a:r>
            <a:r>
              <a:rPr lang="el-GR" b="1"/>
              <a:t>β</a:t>
            </a:r>
            <a:r>
              <a:rPr lang="en-US" b="1"/>
              <a:t>,H.T. and V.T.</a:t>
            </a:r>
          </a:p>
        </p:txBody>
      </p:sp>
      <p:sp>
        <p:nvSpPr>
          <p:cNvPr id="5125" name="Text Box 5"/>
          <p:cNvSpPr txBox="1">
            <a:spLocks noChangeArrowheads="1"/>
          </p:cNvSpPr>
          <p:nvPr/>
        </p:nvSpPr>
        <p:spPr bwMode="auto">
          <a:xfrm>
            <a:off x="609600" y="-49213"/>
            <a:ext cx="7848600" cy="519113"/>
          </a:xfrm>
          <a:prstGeom prst="rect">
            <a:avLst/>
          </a:prstGeom>
          <a:noFill/>
          <a:ln w="9525">
            <a:noFill/>
            <a:miter lim="800000"/>
            <a:headEnd/>
            <a:tailEnd/>
          </a:ln>
          <a:effectLst/>
        </p:spPr>
        <p:txBody>
          <a:bodyPr>
            <a:spAutoFit/>
          </a:bodyPr>
          <a:lstStyle/>
          <a:p>
            <a:pPr algn="ctr">
              <a:spcBef>
                <a:spcPct val="50000"/>
              </a:spcBef>
            </a:pPr>
            <a:r>
              <a:rPr lang="en-US" sz="2800"/>
              <a:t>Line inclined to both HP &amp; VP</a:t>
            </a:r>
          </a:p>
        </p:txBody>
      </p:sp>
      <p:sp>
        <p:nvSpPr>
          <p:cNvPr id="5126" name="Text Box 6"/>
          <p:cNvSpPr txBox="1">
            <a:spLocks noChangeArrowheads="1"/>
          </p:cNvSpPr>
          <p:nvPr/>
        </p:nvSpPr>
        <p:spPr bwMode="auto">
          <a:xfrm>
            <a:off x="990600" y="1831975"/>
            <a:ext cx="1708150" cy="457200"/>
          </a:xfrm>
          <a:prstGeom prst="rect">
            <a:avLst/>
          </a:prstGeom>
          <a:noFill/>
          <a:ln w="9525">
            <a:noFill/>
            <a:miter lim="800000"/>
            <a:headEnd/>
            <a:tailEnd/>
          </a:ln>
          <a:effectLst/>
        </p:spPr>
        <p:txBody>
          <a:bodyPr wrap="none">
            <a:spAutoFit/>
          </a:bodyPr>
          <a:lstStyle/>
          <a:p>
            <a:r>
              <a:rPr lang="en-US" sz="2400" b="1" i="1"/>
              <a:t>PROBLEM</a:t>
            </a:r>
          </a:p>
        </p:txBody>
      </p:sp>
      <p:sp>
        <p:nvSpPr>
          <p:cNvPr id="5128" name="Text Box 8"/>
          <p:cNvSpPr txBox="1">
            <a:spLocks noChangeArrowheads="1"/>
          </p:cNvSpPr>
          <p:nvPr/>
        </p:nvSpPr>
        <p:spPr bwMode="auto">
          <a:xfrm>
            <a:off x="852488" y="2184400"/>
            <a:ext cx="7543800" cy="915988"/>
          </a:xfrm>
          <a:prstGeom prst="rect">
            <a:avLst/>
          </a:prstGeom>
          <a:noFill/>
          <a:ln w="9525">
            <a:noFill/>
            <a:miter lim="800000"/>
            <a:headEnd/>
            <a:tailEnd/>
          </a:ln>
          <a:effectLst/>
        </p:spPr>
        <p:txBody>
          <a:bodyPr>
            <a:spAutoFit/>
          </a:bodyPr>
          <a:lstStyle/>
          <a:p>
            <a:pPr>
              <a:spcBef>
                <a:spcPct val="50000"/>
              </a:spcBef>
            </a:pPr>
            <a:r>
              <a:rPr lang="en-US"/>
              <a:t>A line AB, 70mm long, has its end A 15mm above HP and 20mm in front of VP. It is inclined at 30</a:t>
            </a:r>
            <a:r>
              <a:rPr lang="en-US">
                <a:cs typeface="Arial" charset="0"/>
              </a:rPr>
              <a:t>° to HP and 45°to VP. Draw its projections and mark its traces.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additive="base">
                                        <p:cTn id="7" dur="2000" fill="hold"/>
                                        <p:tgtEl>
                                          <p:spTgt spid="5125"/>
                                        </p:tgtEl>
                                        <p:attrNameLst>
                                          <p:attrName>ppt_x</p:attrName>
                                        </p:attrNameLst>
                                      </p:cBhvr>
                                      <p:tavLst>
                                        <p:tav tm="0">
                                          <p:val>
                                            <p:strVal val="1+#ppt_w/2"/>
                                          </p:val>
                                        </p:tav>
                                        <p:tav tm="100000">
                                          <p:val>
                                            <p:strVal val="#ppt_x"/>
                                          </p:val>
                                        </p:tav>
                                      </p:tavLst>
                                    </p:anim>
                                    <p:anim calcmode="lin" valueType="num">
                                      <p:cBhvr additive="base">
                                        <p:cTn id="8" dur="2000" fill="hold"/>
                                        <p:tgtEl>
                                          <p:spTgt spid="512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5124"/>
                                        </p:tgtEl>
                                        <p:attrNameLst>
                                          <p:attrName>style.visibility</p:attrName>
                                        </p:attrNameLst>
                                      </p:cBhvr>
                                      <p:to>
                                        <p:strVal val="visible"/>
                                      </p:to>
                                    </p:set>
                                    <p:anim calcmode="lin" valueType="num">
                                      <p:cBhvr additive="base">
                                        <p:cTn id="13" dur="1000" fill="hold"/>
                                        <p:tgtEl>
                                          <p:spTgt spid="5124"/>
                                        </p:tgtEl>
                                        <p:attrNameLst>
                                          <p:attrName>ppt_x</p:attrName>
                                        </p:attrNameLst>
                                      </p:cBhvr>
                                      <p:tavLst>
                                        <p:tav tm="0">
                                          <p:val>
                                            <p:strVal val="#ppt_x"/>
                                          </p:val>
                                        </p:tav>
                                        <p:tav tm="100000">
                                          <p:val>
                                            <p:strVal val="#ppt_x"/>
                                          </p:val>
                                        </p:tav>
                                      </p:tavLst>
                                    </p:anim>
                                    <p:anim calcmode="lin" valueType="num">
                                      <p:cBhvr additive="base">
                                        <p:cTn id="14" dur="1000" fill="hold"/>
                                        <p:tgtEl>
                                          <p:spTgt spid="512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6"/>
                                        </p:tgtEl>
                                        <p:attrNameLst>
                                          <p:attrName>style.visibility</p:attrName>
                                        </p:attrNameLst>
                                      </p:cBhvr>
                                      <p:to>
                                        <p:strVal val="visible"/>
                                      </p:to>
                                    </p:set>
                                    <p:anim calcmode="lin" valueType="num">
                                      <p:cBhvr additive="base">
                                        <p:cTn id="19" dur="500" fill="hold"/>
                                        <p:tgtEl>
                                          <p:spTgt spid="5126"/>
                                        </p:tgtEl>
                                        <p:attrNameLst>
                                          <p:attrName>ppt_x</p:attrName>
                                        </p:attrNameLst>
                                      </p:cBhvr>
                                      <p:tavLst>
                                        <p:tav tm="0">
                                          <p:val>
                                            <p:strVal val="#ppt_x"/>
                                          </p:val>
                                        </p:tav>
                                        <p:tav tm="100000">
                                          <p:val>
                                            <p:strVal val="#ppt_x"/>
                                          </p:val>
                                        </p:tav>
                                      </p:tavLst>
                                    </p:anim>
                                    <p:anim calcmode="lin" valueType="num">
                                      <p:cBhvr additive="base">
                                        <p:cTn id="20" dur="500" fill="hold"/>
                                        <p:tgtEl>
                                          <p:spTgt spid="51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5128"/>
                                        </p:tgtEl>
                                        <p:attrNameLst>
                                          <p:attrName>style.visibility</p:attrName>
                                        </p:attrNameLst>
                                      </p:cBhvr>
                                      <p:to>
                                        <p:strVal val="visible"/>
                                      </p:to>
                                    </p:set>
                                    <p:animScale>
                                      <p:cBhvr>
                                        <p:cTn id="25" dur="2000" decel="50000" fill="hold">
                                          <p:stCondLst>
                                            <p:cond delay="0"/>
                                          </p:stCondLst>
                                        </p:cTn>
                                        <p:tgtEl>
                                          <p:spTgt spid="51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2000" decel="50000" fill="hold">
                                          <p:stCondLst>
                                            <p:cond delay="0"/>
                                          </p:stCondLst>
                                        </p:cTn>
                                        <p:tgtEl>
                                          <p:spTgt spid="5128"/>
                                        </p:tgtEl>
                                        <p:attrNameLst>
                                          <p:attrName>ppt_x</p:attrName>
                                          <p:attrName>ppt_y</p:attrName>
                                        </p:attrNameLst>
                                      </p:cBhvr>
                                    </p:animMotion>
                                    <p:animEffect transition="in" filter="fade">
                                      <p:cBhvr>
                                        <p:cTn id="27" dur="20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5" grpId="0"/>
      <p:bldP spid="5126" grpId="0"/>
      <p:bldP spid="51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Line 4"/>
          <p:cNvSpPr>
            <a:spLocks noChangeShapeType="1"/>
          </p:cNvSpPr>
          <p:nvPr/>
        </p:nvSpPr>
        <p:spPr bwMode="auto">
          <a:xfrm>
            <a:off x="828675" y="3106738"/>
            <a:ext cx="7086600" cy="0"/>
          </a:xfrm>
          <a:prstGeom prst="line">
            <a:avLst/>
          </a:prstGeom>
          <a:noFill/>
          <a:ln w="9525">
            <a:solidFill>
              <a:schemeClr val="tx1"/>
            </a:solidFill>
            <a:round/>
            <a:headEnd/>
            <a:tailEnd/>
          </a:ln>
          <a:effectLst/>
        </p:spPr>
        <p:txBody>
          <a:bodyPr/>
          <a:lstStyle/>
          <a:p>
            <a:endParaRPr lang="en-US"/>
          </a:p>
        </p:txBody>
      </p:sp>
      <p:sp>
        <p:nvSpPr>
          <p:cNvPr id="7177" name="Text Box 9"/>
          <p:cNvSpPr txBox="1">
            <a:spLocks noChangeArrowheads="1"/>
          </p:cNvSpPr>
          <p:nvPr/>
        </p:nvSpPr>
        <p:spPr bwMode="auto">
          <a:xfrm>
            <a:off x="492125" y="2857500"/>
            <a:ext cx="304800" cy="366713"/>
          </a:xfrm>
          <a:prstGeom prst="rect">
            <a:avLst/>
          </a:prstGeom>
          <a:noFill/>
          <a:ln w="9525">
            <a:noFill/>
            <a:miter lim="800000"/>
            <a:headEnd/>
            <a:tailEnd/>
          </a:ln>
          <a:effectLst/>
        </p:spPr>
        <p:txBody>
          <a:bodyPr>
            <a:spAutoFit/>
          </a:bodyPr>
          <a:lstStyle/>
          <a:p>
            <a:pPr>
              <a:spcBef>
                <a:spcPct val="50000"/>
              </a:spcBef>
            </a:pPr>
            <a:r>
              <a:rPr lang="en-US"/>
              <a:t>X</a:t>
            </a:r>
            <a:endParaRPr lang="en-SG"/>
          </a:p>
        </p:txBody>
      </p:sp>
      <p:sp>
        <p:nvSpPr>
          <p:cNvPr id="7178" name="Text Box 10"/>
          <p:cNvSpPr txBox="1">
            <a:spLocks noChangeArrowheads="1"/>
          </p:cNvSpPr>
          <p:nvPr/>
        </p:nvSpPr>
        <p:spPr bwMode="auto">
          <a:xfrm>
            <a:off x="7610475" y="2643188"/>
            <a:ext cx="304800" cy="366712"/>
          </a:xfrm>
          <a:prstGeom prst="rect">
            <a:avLst/>
          </a:prstGeom>
          <a:noFill/>
          <a:ln w="9525">
            <a:noFill/>
            <a:miter lim="800000"/>
            <a:headEnd/>
            <a:tailEnd/>
          </a:ln>
          <a:effectLst/>
        </p:spPr>
        <p:txBody>
          <a:bodyPr>
            <a:spAutoFit/>
          </a:bodyPr>
          <a:lstStyle/>
          <a:p>
            <a:pPr>
              <a:spcBef>
                <a:spcPct val="50000"/>
              </a:spcBef>
            </a:pPr>
            <a:r>
              <a:rPr lang="en-US"/>
              <a:t>Y</a:t>
            </a:r>
            <a:endParaRPr lang="en-SG"/>
          </a:p>
        </p:txBody>
      </p:sp>
      <p:sp>
        <p:nvSpPr>
          <p:cNvPr id="7180" name="Oval 12"/>
          <p:cNvSpPr>
            <a:spLocks noChangeArrowheads="1"/>
          </p:cNvSpPr>
          <p:nvPr/>
        </p:nvSpPr>
        <p:spPr bwMode="auto">
          <a:xfrm>
            <a:off x="1965325" y="2179638"/>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83" name="Line 15"/>
          <p:cNvSpPr>
            <a:spLocks noChangeShapeType="1"/>
          </p:cNvSpPr>
          <p:nvPr/>
        </p:nvSpPr>
        <p:spPr bwMode="auto">
          <a:xfrm flipH="1">
            <a:off x="1200150" y="2224088"/>
            <a:ext cx="600075" cy="0"/>
          </a:xfrm>
          <a:prstGeom prst="line">
            <a:avLst/>
          </a:prstGeom>
          <a:noFill/>
          <a:ln w="9525">
            <a:solidFill>
              <a:schemeClr val="tx1"/>
            </a:solidFill>
            <a:round/>
            <a:headEnd/>
            <a:tailEnd/>
          </a:ln>
          <a:effectLst/>
        </p:spPr>
        <p:txBody>
          <a:bodyPr/>
          <a:lstStyle/>
          <a:p>
            <a:endParaRPr lang="en-US"/>
          </a:p>
        </p:txBody>
      </p:sp>
      <p:sp>
        <p:nvSpPr>
          <p:cNvPr id="7184" name="Line 16"/>
          <p:cNvSpPr>
            <a:spLocks noChangeShapeType="1"/>
          </p:cNvSpPr>
          <p:nvPr/>
        </p:nvSpPr>
        <p:spPr bwMode="auto">
          <a:xfrm>
            <a:off x="949325" y="2236788"/>
            <a:ext cx="0" cy="88265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7185" name="Text Box 17"/>
          <p:cNvSpPr txBox="1">
            <a:spLocks noChangeArrowheads="1"/>
          </p:cNvSpPr>
          <p:nvPr/>
        </p:nvSpPr>
        <p:spPr bwMode="auto">
          <a:xfrm>
            <a:off x="561975" y="2490788"/>
            <a:ext cx="600075" cy="366712"/>
          </a:xfrm>
          <a:prstGeom prst="rect">
            <a:avLst/>
          </a:prstGeom>
          <a:noFill/>
          <a:ln w="9525">
            <a:noFill/>
            <a:miter lim="800000"/>
            <a:headEnd/>
            <a:tailEnd/>
          </a:ln>
          <a:effectLst/>
        </p:spPr>
        <p:txBody>
          <a:bodyPr>
            <a:spAutoFit/>
          </a:bodyPr>
          <a:lstStyle/>
          <a:p>
            <a:pPr>
              <a:spcBef>
                <a:spcPct val="50000"/>
              </a:spcBef>
            </a:pPr>
            <a:r>
              <a:rPr lang="en-US"/>
              <a:t>15</a:t>
            </a:r>
            <a:endParaRPr lang="en-SG"/>
          </a:p>
        </p:txBody>
      </p:sp>
      <p:sp>
        <p:nvSpPr>
          <p:cNvPr id="7186" name="Text Box 18"/>
          <p:cNvSpPr txBox="1">
            <a:spLocks noChangeArrowheads="1"/>
          </p:cNvSpPr>
          <p:nvPr/>
        </p:nvSpPr>
        <p:spPr bwMode="auto">
          <a:xfrm>
            <a:off x="1800225" y="1901825"/>
            <a:ext cx="406400" cy="366713"/>
          </a:xfrm>
          <a:prstGeom prst="rect">
            <a:avLst/>
          </a:prstGeom>
          <a:noFill/>
          <a:ln w="9525">
            <a:noFill/>
            <a:miter lim="800000"/>
            <a:headEnd/>
            <a:tailEnd/>
          </a:ln>
          <a:effectLst/>
        </p:spPr>
        <p:txBody>
          <a:bodyPr>
            <a:spAutoFit/>
          </a:bodyPr>
          <a:lstStyle/>
          <a:p>
            <a:pPr>
              <a:spcBef>
                <a:spcPct val="50000"/>
              </a:spcBef>
            </a:pPr>
            <a:r>
              <a:rPr lang="en-US"/>
              <a:t>a’</a:t>
            </a:r>
            <a:endParaRPr lang="en-SG"/>
          </a:p>
        </p:txBody>
      </p:sp>
      <p:sp>
        <p:nvSpPr>
          <p:cNvPr id="7187" name="Line 19"/>
          <p:cNvSpPr>
            <a:spLocks noChangeShapeType="1"/>
          </p:cNvSpPr>
          <p:nvPr/>
        </p:nvSpPr>
        <p:spPr bwMode="auto">
          <a:xfrm flipH="1">
            <a:off x="1331913" y="4073525"/>
            <a:ext cx="600075" cy="0"/>
          </a:xfrm>
          <a:prstGeom prst="line">
            <a:avLst/>
          </a:prstGeom>
          <a:noFill/>
          <a:ln w="9525">
            <a:solidFill>
              <a:schemeClr val="tx1"/>
            </a:solidFill>
            <a:round/>
            <a:headEnd/>
            <a:tailEnd/>
          </a:ln>
          <a:effectLst/>
        </p:spPr>
        <p:txBody>
          <a:bodyPr/>
          <a:lstStyle/>
          <a:p>
            <a:endParaRPr lang="en-US"/>
          </a:p>
        </p:txBody>
      </p:sp>
      <p:sp>
        <p:nvSpPr>
          <p:cNvPr id="7188" name="Line 20"/>
          <p:cNvSpPr>
            <a:spLocks noChangeShapeType="1"/>
          </p:cNvSpPr>
          <p:nvPr/>
        </p:nvSpPr>
        <p:spPr bwMode="auto">
          <a:xfrm>
            <a:off x="946150" y="3106738"/>
            <a:ext cx="0" cy="966787"/>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7189" name="Text Box 21"/>
          <p:cNvSpPr txBox="1">
            <a:spLocks noChangeArrowheads="1"/>
          </p:cNvSpPr>
          <p:nvPr/>
        </p:nvSpPr>
        <p:spPr bwMode="auto">
          <a:xfrm>
            <a:off x="561975" y="3454400"/>
            <a:ext cx="600075" cy="366713"/>
          </a:xfrm>
          <a:prstGeom prst="rect">
            <a:avLst/>
          </a:prstGeom>
          <a:noFill/>
          <a:ln w="9525">
            <a:noFill/>
            <a:miter lim="800000"/>
            <a:headEnd/>
            <a:tailEnd/>
          </a:ln>
          <a:effectLst/>
        </p:spPr>
        <p:txBody>
          <a:bodyPr>
            <a:spAutoFit/>
          </a:bodyPr>
          <a:lstStyle/>
          <a:p>
            <a:pPr>
              <a:spcBef>
                <a:spcPct val="50000"/>
              </a:spcBef>
            </a:pPr>
            <a:r>
              <a:rPr lang="en-US"/>
              <a:t>20</a:t>
            </a:r>
            <a:endParaRPr lang="en-SG"/>
          </a:p>
        </p:txBody>
      </p:sp>
      <p:sp>
        <p:nvSpPr>
          <p:cNvPr id="7190" name="Line 22"/>
          <p:cNvSpPr>
            <a:spLocks noChangeShapeType="1"/>
          </p:cNvSpPr>
          <p:nvPr/>
        </p:nvSpPr>
        <p:spPr bwMode="auto">
          <a:xfrm rot="19800000">
            <a:off x="1800225" y="1565275"/>
            <a:ext cx="2519363" cy="0"/>
          </a:xfrm>
          <a:prstGeom prst="line">
            <a:avLst/>
          </a:prstGeom>
          <a:noFill/>
          <a:ln w="9525">
            <a:solidFill>
              <a:srgbClr val="0000FF"/>
            </a:solidFill>
            <a:round/>
            <a:headEnd/>
            <a:tailEnd/>
          </a:ln>
          <a:effectLst/>
        </p:spPr>
        <p:txBody>
          <a:bodyPr/>
          <a:lstStyle/>
          <a:p>
            <a:endParaRPr lang="en-US"/>
          </a:p>
        </p:txBody>
      </p:sp>
      <p:sp>
        <p:nvSpPr>
          <p:cNvPr id="7191" name="Text Box 23"/>
          <p:cNvSpPr txBox="1">
            <a:spLocks noChangeArrowheads="1"/>
          </p:cNvSpPr>
          <p:nvPr/>
        </p:nvSpPr>
        <p:spPr bwMode="auto">
          <a:xfrm rot="-1623380">
            <a:off x="2446338" y="1422400"/>
            <a:ext cx="600075" cy="366713"/>
          </a:xfrm>
          <a:prstGeom prst="rect">
            <a:avLst/>
          </a:prstGeom>
          <a:noFill/>
          <a:ln w="9525">
            <a:noFill/>
            <a:miter lim="800000"/>
            <a:headEnd/>
            <a:tailEnd/>
          </a:ln>
          <a:effectLst/>
        </p:spPr>
        <p:txBody>
          <a:bodyPr>
            <a:spAutoFit/>
          </a:bodyPr>
          <a:lstStyle/>
          <a:p>
            <a:pPr>
              <a:spcBef>
                <a:spcPct val="50000"/>
              </a:spcBef>
            </a:pPr>
            <a:r>
              <a:rPr lang="en-US"/>
              <a:t>70</a:t>
            </a:r>
            <a:endParaRPr lang="en-SG"/>
          </a:p>
        </p:txBody>
      </p:sp>
      <p:sp>
        <p:nvSpPr>
          <p:cNvPr id="7194" name="Oval 26"/>
          <p:cNvSpPr>
            <a:spLocks noChangeArrowheads="1"/>
          </p:cNvSpPr>
          <p:nvPr/>
        </p:nvSpPr>
        <p:spPr bwMode="auto">
          <a:xfrm>
            <a:off x="4110038" y="882650"/>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95" name="Text Box 27"/>
          <p:cNvSpPr txBox="1">
            <a:spLocks noChangeArrowheads="1"/>
          </p:cNvSpPr>
          <p:nvPr/>
        </p:nvSpPr>
        <p:spPr bwMode="auto">
          <a:xfrm>
            <a:off x="3906838" y="604838"/>
            <a:ext cx="496887" cy="366712"/>
          </a:xfrm>
          <a:prstGeom prst="rect">
            <a:avLst/>
          </a:prstGeom>
          <a:noFill/>
          <a:ln w="9525">
            <a:noFill/>
            <a:miter lim="800000"/>
            <a:headEnd/>
            <a:tailEnd/>
          </a:ln>
          <a:effectLst/>
        </p:spPr>
        <p:txBody>
          <a:bodyPr>
            <a:spAutoFit/>
          </a:bodyPr>
          <a:lstStyle/>
          <a:p>
            <a:pPr>
              <a:spcBef>
                <a:spcPct val="50000"/>
              </a:spcBef>
            </a:pPr>
            <a:r>
              <a:rPr lang="en-US"/>
              <a:t>b</a:t>
            </a:r>
            <a:r>
              <a:rPr lang="en-US" sz="800"/>
              <a:t>1</a:t>
            </a:r>
            <a:r>
              <a:rPr lang="en-US"/>
              <a:t>’</a:t>
            </a:r>
            <a:endParaRPr lang="en-SG"/>
          </a:p>
        </p:txBody>
      </p:sp>
      <p:sp>
        <p:nvSpPr>
          <p:cNvPr id="7196" name="Text Box 28"/>
          <p:cNvSpPr txBox="1">
            <a:spLocks noChangeArrowheads="1"/>
          </p:cNvSpPr>
          <p:nvPr/>
        </p:nvSpPr>
        <p:spPr bwMode="auto">
          <a:xfrm>
            <a:off x="1862138" y="3984625"/>
            <a:ext cx="406400" cy="366713"/>
          </a:xfrm>
          <a:prstGeom prst="rect">
            <a:avLst/>
          </a:prstGeom>
          <a:noFill/>
          <a:ln w="9525">
            <a:noFill/>
            <a:miter lim="800000"/>
            <a:headEnd/>
            <a:tailEnd/>
          </a:ln>
          <a:effectLst/>
        </p:spPr>
        <p:txBody>
          <a:bodyPr>
            <a:spAutoFit/>
          </a:bodyPr>
          <a:lstStyle/>
          <a:p>
            <a:pPr>
              <a:spcBef>
                <a:spcPct val="50000"/>
              </a:spcBef>
            </a:pPr>
            <a:r>
              <a:rPr lang="en-US"/>
              <a:t>a</a:t>
            </a:r>
            <a:endParaRPr lang="en-SG"/>
          </a:p>
        </p:txBody>
      </p:sp>
      <p:sp>
        <p:nvSpPr>
          <p:cNvPr id="7198" name="Oval 30"/>
          <p:cNvSpPr>
            <a:spLocks noChangeArrowheads="1"/>
          </p:cNvSpPr>
          <p:nvPr/>
        </p:nvSpPr>
        <p:spPr bwMode="auto">
          <a:xfrm>
            <a:off x="1976438" y="4013200"/>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99" name="Line 31"/>
          <p:cNvSpPr>
            <a:spLocks noChangeShapeType="1"/>
          </p:cNvSpPr>
          <p:nvPr/>
        </p:nvSpPr>
        <p:spPr bwMode="auto">
          <a:xfrm rot="2700000">
            <a:off x="1685925" y="4937126"/>
            <a:ext cx="2555875" cy="0"/>
          </a:xfrm>
          <a:prstGeom prst="line">
            <a:avLst/>
          </a:prstGeom>
          <a:noFill/>
          <a:ln w="9525">
            <a:solidFill>
              <a:srgbClr val="0000FF"/>
            </a:solidFill>
            <a:round/>
            <a:headEnd/>
            <a:tailEnd/>
          </a:ln>
          <a:effectLst/>
        </p:spPr>
        <p:txBody>
          <a:bodyPr/>
          <a:lstStyle/>
          <a:p>
            <a:endParaRPr lang="en-US"/>
          </a:p>
        </p:txBody>
      </p:sp>
      <p:sp>
        <p:nvSpPr>
          <p:cNvPr id="7200" name="Text Box 32"/>
          <p:cNvSpPr txBox="1">
            <a:spLocks noChangeArrowheads="1"/>
          </p:cNvSpPr>
          <p:nvPr/>
        </p:nvSpPr>
        <p:spPr bwMode="auto">
          <a:xfrm>
            <a:off x="4070350" y="5653088"/>
            <a:ext cx="496888" cy="366712"/>
          </a:xfrm>
          <a:prstGeom prst="rect">
            <a:avLst/>
          </a:prstGeom>
          <a:noFill/>
          <a:ln w="9525">
            <a:noFill/>
            <a:miter lim="800000"/>
            <a:headEnd/>
            <a:tailEnd/>
          </a:ln>
          <a:effectLst/>
        </p:spPr>
        <p:txBody>
          <a:bodyPr>
            <a:spAutoFit/>
          </a:bodyPr>
          <a:lstStyle/>
          <a:p>
            <a:pPr>
              <a:spcBef>
                <a:spcPct val="50000"/>
              </a:spcBef>
            </a:pPr>
            <a:r>
              <a:rPr lang="en-US"/>
              <a:t>b</a:t>
            </a:r>
            <a:r>
              <a:rPr lang="en-US" sz="800"/>
              <a:t>2</a:t>
            </a:r>
            <a:endParaRPr lang="en-SG" sz="800"/>
          </a:p>
        </p:txBody>
      </p:sp>
      <p:sp>
        <p:nvSpPr>
          <p:cNvPr id="7201" name="Text Box 33"/>
          <p:cNvSpPr txBox="1">
            <a:spLocks noChangeArrowheads="1"/>
          </p:cNvSpPr>
          <p:nvPr/>
        </p:nvSpPr>
        <p:spPr bwMode="auto">
          <a:xfrm rot="2529326">
            <a:off x="2746375" y="4532313"/>
            <a:ext cx="600075" cy="366712"/>
          </a:xfrm>
          <a:prstGeom prst="rect">
            <a:avLst/>
          </a:prstGeom>
          <a:noFill/>
          <a:ln w="9525">
            <a:noFill/>
            <a:miter lim="800000"/>
            <a:headEnd/>
            <a:tailEnd/>
          </a:ln>
          <a:effectLst/>
        </p:spPr>
        <p:txBody>
          <a:bodyPr>
            <a:spAutoFit/>
          </a:bodyPr>
          <a:lstStyle/>
          <a:p>
            <a:pPr>
              <a:spcBef>
                <a:spcPct val="50000"/>
              </a:spcBef>
            </a:pPr>
            <a:r>
              <a:rPr lang="en-US"/>
              <a:t>70</a:t>
            </a:r>
            <a:endParaRPr lang="en-SG"/>
          </a:p>
        </p:txBody>
      </p:sp>
      <p:sp>
        <p:nvSpPr>
          <p:cNvPr id="7202" name="Line 34"/>
          <p:cNvSpPr>
            <a:spLocks noChangeShapeType="1"/>
          </p:cNvSpPr>
          <p:nvPr/>
        </p:nvSpPr>
        <p:spPr bwMode="auto">
          <a:xfrm>
            <a:off x="2054225" y="2236788"/>
            <a:ext cx="2519363" cy="0"/>
          </a:xfrm>
          <a:prstGeom prst="line">
            <a:avLst/>
          </a:prstGeom>
          <a:noFill/>
          <a:ln w="6350">
            <a:solidFill>
              <a:schemeClr val="tx1"/>
            </a:solidFill>
            <a:round/>
            <a:headEnd/>
            <a:tailEnd/>
          </a:ln>
          <a:effectLst/>
        </p:spPr>
        <p:txBody>
          <a:bodyPr/>
          <a:lstStyle/>
          <a:p>
            <a:endParaRPr lang="en-US"/>
          </a:p>
        </p:txBody>
      </p:sp>
      <p:sp>
        <p:nvSpPr>
          <p:cNvPr id="7205" name="Arc 37"/>
          <p:cNvSpPr>
            <a:spLocks/>
          </p:cNvSpPr>
          <p:nvPr/>
        </p:nvSpPr>
        <p:spPr bwMode="auto">
          <a:xfrm rot="1097574">
            <a:off x="2274888" y="2036763"/>
            <a:ext cx="171450" cy="1873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7207" name="Rectangle 39"/>
          <p:cNvSpPr>
            <a:spLocks noChangeArrowheads="1"/>
          </p:cNvSpPr>
          <p:nvPr/>
        </p:nvSpPr>
        <p:spPr bwMode="auto">
          <a:xfrm>
            <a:off x="2087563" y="2024063"/>
            <a:ext cx="374650" cy="244475"/>
          </a:xfrm>
          <a:prstGeom prst="rect">
            <a:avLst/>
          </a:prstGeom>
          <a:noFill/>
          <a:ln w="9525">
            <a:noFill/>
            <a:miter lim="800000"/>
            <a:headEnd/>
            <a:tailEnd/>
          </a:ln>
          <a:effectLst/>
        </p:spPr>
        <p:txBody>
          <a:bodyPr wrap="none">
            <a:spAutoFit/>
          </a:bodyPr>
          <a:lstStyle/>
          <a:p>
            <a:r>
              <a:rPr lang="en-US" sz="1000"/>
              <a:t>30</a:t>
            </a:r>
            <a:r>
              <a:rPr lang="en-US" sz="1000">
                <a:cs typeface="Arial" charset="0"/>
              </a:rPr>
              <a:t>°</a:t>
            </a:r>
          </a:p>
        </p:txBody>
      </p:sp>
      <p:sp>
        <p:nvSpPr>
          <p:cNvPr id="7208" name="Line 40"/>
          <p:cNvSpPr>
            <a:spLocks noChangeShapeType="1"/>
          </p:cNvSpPr>
          <p:nvPr/>
        </p:nvSpPr>
        <p:spPr bwMode="auto">
          <a:xfrm>
            <a:off x="2198688" y="4054475"/>
            <a:ext cx="2519362" cy="0"/>
          </a:xfrm>
          <a:prstGeom prst="line">
            <a:avLst/>
          </a:prstGeom>
          <a:noFill/>
          <a:ln w="6350">
            <a:solidFill>
              <a:schemeClr val="tx1"/>
            </a:solidFill>
            <a:round/>
            <a:headEnd/>
            <a:tailEnd/>
          </a:ln>
          <a:effectLst/>
        </p:spPr>
        <p:txBody>
          <a:bodyPr/>
          <a:lstStyle/>
          <a:p>
            <a:endParaRPr lang="en-US"/>
          </a:p>
        </p:txBody>
      </p:sp>
      <p:sp>
        <p:nvSpPr>
          <p:cNvPr id="7209" name="Arc 41"/>
          <p:cNvSpPr>
            <a:spLocks/>
          </p:cNvSpPr>
          <p:nvPr/>
        </p:nvSpPr>
        <p:spPr bwMode="auto">
          <a:xfrm rot="4004417">
            <a:off x="2360613" y="4065587"/>
            <a:ext cx="171450" cy="1873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7210" name="Rectangle 42"/>
          <p:cNvSpPr>
            <a:spLocks noChangeArrowheads="1"/>
          </p:cNvSpPr>
          <p:nvPr/>
        </p:nvSpPr>
        <p:spPr bwMode="auto">
          <a:xfrm>
            <a:off x="2462213" y="4106863"/>
            <a:ext cx="374650" cy="244475"/>
          </a:xfrm>
          <a:prstGeom prst="rect">
            <a:avLst/>
          </a:prstGeom>
          <a:noFill/>
          <a:ln w="9525">
            <a:noFill/>
            <a:miter lim="800000"/>
            <a:headEnd/>
            <a:tailEnd/>
          </a:ln>
          <a:effectLst/>
        </p:spPr>
        <p:txBody>
          <a:bodyPr wrap="none">
            <a:spAutoFit/>
          </a:bodyPr>
          <a:lstStyle/>
          <a:p>
            <a:r>
              <a:rPr lang="en-US" sz="1000"/>
              <a:t>45</a:t>
            </a:r>
            <a:r>
              <a:rPr lang="en-US" sz="1000">
                <a:cs typeface="Arial" charset="0"/>
              </a:rPr>
              <a:t>°</a:t>
            </a:r>
          </a:p>
        </p:txBody>
      </p:sp>
      <p:sp>
        <p:nvSpPr>
          <p:cNvPr id="7211" name="Line 43"/>
          <p:cNvSpPr>
            <a:spLocks noChangeShapeType="1"/>
          </p:cNvSpPr>
          <p:nvPr/>
        </p:nvSpPr>
        <p:spPr bwMode="auto">
          <a:xfrm rot="5400000">
            <a:off x="2575719" y="2515394"/>
            <a:ext cx="3078162" cy="0"/>
          </a:xfrm>
          <a:prstGeom prst="line">
            <a:avLst/>
          </a:prstGeom>
          <a:noFill/>
          <a:ln w="6350">
            <a:solidFill>
              <a:schemeClr val="tx1"/>
            </a:solidFill>
            <a:round/>
            <a:headEnd/>
            <a:tailEnd/>
          </a:ln>
          <a:effectLst/>
        </p:spPr>
        <p:txBody>
          <a:bodyPr/>
          <a:lstStyle/>
          <a:p>
            <a:endParaRPr lang="en-US"/>
          </a:p>
        </p:txBody>
      </p:sp>
      <p:sp>
        <p:nvSpPr>
          <p:cNvPr id="7212" name="Text Box 44"/>
          <p:cNvSpPr txBox="1">
            <a:spLocks noChangeArrowheads="1"/>
          </p:cNvSpPr>
          <p:nvPr/>
        </p:nvSpPr>
        <p:spPr bwMode="auto">
          <a:xfrm>
            <a:off x="4076700" y="3687763"/>
            <a:ext cx="496888" cy="366712"/>
          </a:xfrm>
          <a:prstGeom prst="rect">
            <a:avLst/>
          </a:prstGeom>
          <a:noFill/>
          <a:ln w="9525">
            <a:noFill/>
            <a:miter lim="800000"/>
            <a:headEnd/>
            <a:tailEnd/>
          </a:ln>
          <a:effectLst/>
        </p:spPr>
        <p:txBody>
          <a:bodyPr>
            <a:spAutoFit/>
          </a:bodyPr>
          <a:lstStyle/>
          <a:p>
            <a:pPr>
              <a:spcBef>
                <a:spcPct val="50000"/>
              </a:spcBef>
            </a:pPr>
            <a:r>
              <a:rPr lang="en-US"/>
              <a:t>b</a:t>
            </a:r>
            <a:r>
              <a:rPr lang="en-US" sz="800"/>
              <a:t>1</a:t>
            </a:r>
            <a:endParaRPr lang="en-SG"/>
          </a:p>
        </p:txBody>
      </p:sp>
      <p:sp>
        <p:nvSpPr>
          <p:cNvPr id="7213" name="Line 45"/>
          <p:cNvSpPr>
            <a:spLocks noChangeShapeType="1"/>
          </p:cNvSpPr>
          <p:nvPr/>
        </p:nvSpPr>
        <p:spPr bwMode="auto">
          <a:xfrm>
            <a:off x="2990850" y="5876925"/>
            <a:ext cx="1079500" cy="0"/>
          </a:xfrm>
          <a:prstGeom prst="line">
            <a:avLst/>
          </a:prstGeom>
          <a:noFill/>
          <a:ln w="6350">
            <a:solidFill>
              <a:schemeClr val="tx1"/>
            </a:solidFill>
            <a:prstDash val="lgDashDotDot"/>
            <a:round/>
            <a:headEnd/>
            <a:tailEnd/>
          </a:ln>
          <a:effectLst/>
        </p:spPr>
        <p:txBody>
          <a:bodyPr/>
          <a:lstStyle/>
          <a:p>
            <a:endParaRPr lang="en-US"/>
          </a:p>
        </p:txBody>
      </p:sp>
      <p:sp>
        <p:nvSpPr>
          <p:cNvPr id="7215" name="Arc 47"/>
          <p:cNvSpPr>
            <a:spLocks/>
          </p:cNvSpPr>
          <p:nvPr/>
        </p:nvSpPr>
        <p:spPr bwMode="auto">
          <a:xfrm rot="5400000">
            <a:off x="2212182" y="3996531"/>
            <a:ext cx="1843088" cy="1965325"/>
          </a:xfrm>
          <a:custGeom>
            <a:avLst/>
            <a:gdLst>
              <a:gd name="G0" fmla="+- 0 0 0"/>
              <a:gd name="G1" fmla="+- 21600 0 0"/>
              <a:gd name="G2" fmla="+- 21600 0 0"/>
              <a:gd name="T0" fmla="*/ 0 w 18852"/>
              <a:gd name="T1" fmla="*/ 0 h 21600"/>
              <a:gd name="T2" fmla="*/ 18852 w 18852"/>
              <a:gd name="T3" fmla="*/ 11057 h 21600"/>
              <a:gd name="T4" fmla="*/ 0 w 18852"/>
              <a:gd name="T5" fmla="*/ 21600 h 21600"/>
            </a:gdLst>
            <a:ahLst/>
            <a:cxnLst>
              <a:cxn ang="0">
                <a:pos x="T0" y="T1"/>
              </a:cxn>
              <a:cxn ang="0">
                <a:pos x="T2" y="T3"/>
              </a:cxn>
              <a:cxn ang="0">
                <a:pos x="T4" y="T5"/>
              </a:cxn>
            </a:cxnLst>
            <a:rect l="0" t="0" r="r" b="b"/>
            <a:pathLst>
              <a:path w="18852" h="21600" fill="none" extrusionOk="0">
                <a:moveTo>
                  <a:pt x="-1" y="0"/>
                </a:moveTo>
                <a:cubicBezTo>
                  <a:pt x="7822" y="0"/>
                  <a:pt x="15033" y="4229"/>
                  <a:pt x="18852" y="11056"/>
                </a:cubicBezTo>
              </a:path>
              <a:path w="18852" h="21600" stroke="0" extrusionOk="0">
                <a:moveTo>
                  <a:pt x="-1" y="0"/>
                </a:moveTo>
                <a:cubicBezTo>
                  <a:pt x="7822" y="0"/>
                  <a:pt x="15033" y="4229"/>
                  <a:pt x="18852" y="11056"/>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7216" name="Oval 48"/>
          <p:cNvSpPr>
            <a:spLocks noChangeArrowheads="1"/>
          </p:cNvSpPr>
          <p:nvPr/>
        </p:nvSpPr>
        <p:spPr bwMode="auto">
          <a:xfrm>
            <a:off x="3906838" y="5819775"/>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17" name="Oval 49"/>
          <p:cNvSpPr>
            <a:spLocks noChangeArrowheads="1"/>
          </p:cNvSpPr>
          <p:nvPr/>
        </p:nvSpPr>
        <p:spPr bwMode="auto">
          <a:xfrm>
            <a:off x="3124200" y="5819775"/>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18" name="Text Box 50"/>
          <p:cNvSpPr txBox="1">
            <a:spLocks noChangeArrowheads="1"/>
          </p:cNvSpPr>
          <p:nvPr/>
        </p:nvSpPr>
        <p:spPr bwMode="auto">
          <a:xfrm>
            <a:off x="2963863" y="5848350"/>
            <a:ext cx="496887" cy="366713"/>
          </a:xfrm>
          <a:prstGeom prst="rect">
            <a:avLst/>
          </a:prstGeom>
          <a:noFill/>
          <a:ln w="9525">
            <a:noFill/>
            <a:miter lim="800000"/>
            <a:headEnd/>
            <a:tailEnd/>
          </a:ln>
          <a:effectLst/>
        </p:spPr>
        <p:txBody>
          <a:bodyPr>
            <a:spAutoFit/>
          </a:bodyPr>
          <a:lstStyle/>
          <a:p>
            <a:pPr>
              <a:spcBef>
                <a:spcPct val="50000"/>
              </a:spcBef>
            </a:pPr>
            <a:r>
              <a:rPr lang="en-US"/>
              <a:t>b</a:t>
            </a:r>
            <a:endParaRPr lang="en-SG" sz="800"/>
          </a:p>
        </p:txBody>
      </p:sp>
      <p:sp>
        <p:nvSpPr>
          <p:cNvPr id="7219" name="Line 51"/>
          <p:cNvSpPr>
            <a:spLocks noChangeShapeType="1"/>
          </p:cNvSpPr>
          <p:nvPr/>
        </p:nvSpPr>
        <p:spPr bwMode="auto">
          <a:xfrm>
            <a:off x="2054225" y="4073525"/>
            <a:ext cx="1069975" cy="1790700"/>
          </a:xfrm>
          <a:prstGeom prst="line">
            <a:avLst/>
          </a:prstGeom>
          <a:noFill/>
          <a:ln w="15875">
            <a:solidFill>
              <a:schemeClr val="tx1"/>
            </a:solidFill>
            <a:round/>
            <a:headEnd/>
            <a:tailEnd/>
          </a:ln>
          <a:effectLst/>
        </p:spPr>
        <p:txBody>
          <a:bodyPr/>
          <a:lstStyle/>
          <a:p>
            <a:endParaRPr lang="en-US"/>
          </a:p>
        </p:txBody>
      </p:sp>
      <p:sp>
        <p:nvSpPr>
          <p:cNvPr id="7220" name="Line 52"/>
          <p:cNvSpPr>
            <a:spLocks noChangeShapeType="1"/>
          </p:cNvSpPr>
          <p:nvPr/>
        </p:nvSpPr>
        <p:spPr bwMode="auto">
          <a:xfrm rot="5400000">
            <a:off x="703262" y="3365501"/>
            <a:ext cx="4835525" cy="0"/>
          </a:xfrm>
          <a:prstGeom prst="line">
            <a:avLst/>
          </a:prstGeom>
          <a:noFill/>
          <a:ln w="6350">
            <a:solidFill>
              <a:schemeClr val="tx1"/>
            </a:solidFill>
            <a:round/>
            <a:headEnd/>
            <a:tailEnd/>
          </a:ln>
          <a:effectLst/>
        </p:spPr>
        <p:txBody>
          <a:bodyPr/>
          <a:lstStyle/>
          <a:p>
            <a:endParaRPr lang="en-US"/>
          </a:p>
        </p:txBody>
      </p:sp>
      <p:sp>
        <p:nvSpPr>
          <p:cNvPr id="7222" name="Line 54"/>
          <p:cNvSpPr>
            <a:spLocks noChangeShapeType="1"/>
          </p:cNvSpPr>
          <p:nvPr/>
        </p:nvSpPr>
        <p:spPr bwMode="auto">
          <a:xfrm>
            <a:off x="2581275" y="947738"/>
            <a:ext cx="1617663" cy="0"/>
          </a:xfrm>
          <a:prstGeom prst="line">
            <a:avLst/>
          </a:prstGeom>
          <a:noFill/>
          <a:ln w="6350">
            <a:solidFill>
              <a:schemeClr val="tx1"/>
            </a:solidFill>
            <a:prstDash val="lgDashDotDot"/>
            <a:round/>
            <a:headEnd/>
            <a:tailEnd/>
          </a:ln>
          <a:effectLst/>
        </p:spPr>
        <p:txBody>
          <a:bodyPr/>
          <a:lstStyle/>
          <a:p>
            <a:endParaRPr lang="en-US"/>
          </a:p>
        </p:txBody>
      </p:sp>
      <p:sp>
        <p:nvSpPr>
          <p:cNvPr id="7223" name="Oval 55"/>
          <p:cNvSpPr>
            <a:spLocks noChangeArrowheads="1"/>
          </p:cNvSpPr>
          <p:nvPr/>
        </p:nvSpPr>
        <p:spPr bwMode="auto">
          <a:xfrm>
            <a:off x="3079750" y="903288"/>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24" name="Text Box 56"/>
          <p:cNvSpPr txBox="1">
            <a:spLocks noChangeArrowheads="1"/>
          </p:cNvSpPr>
          <p:nvPr/>
        </p:nvSpPr>
        <p:spPr bwMode="auto">
          <a:xfrm>
            <a:off x="2921000" y="581025"/>
            <a:ext cx="406400" cy="366713"/>
          </a:xfrm>
          <a:prstGeom prst="rect">
            <a:avLst/>
          </a:prstGeom>
          <a:noFill/>
          <a:ln w="9525">
            <a:noFill/>
            <a:miter lim="800000"/>
            <a:headEnd/>
            <a:tailEnd/>
          </a:ln>
          <a:effectLst/>
        </p:spPr>
        <p:txBody>
          <a:bodyPr>
            <a:spAutoFit/>
          </a:bodyPr>
          <a:lstStyle/>
          <a:p>
            <a:pPr>
              <a:spcBef>
                <a:spcPct val="50000"/>
              </a:spcBef>
            </a:pPr>
            <a:r>
              <a:rPr lang="en-US"/>
              <a:t>b’</a:t>
            </a:r>
            <a:endParaRPr lang="en-SG"/>
          </a:p>
        </p:txBody>
      </p:sp>
      <p:sp>
        <p:nvSpPr>
          <p:cNvPr id="7225" name="Line 57"/>
          <p:cNvSpPr>
            <a:spLocks noChangeShapeType="1"/>
          </p:cNvSpPr>
          <p:nvPr/>
        </p:nvSpPr>
        <p:spPr bwMode="auto">
          <a:xfrm flipV="1">
            <a:off x="2009775" y="927100"/>
            <a:ext cx="1069975" cy="1276350"/>
          </a:xfrm>
          <a:prstGeom prst="line">
            <a:avLst/>
          </a:prstGeom>
          <a:noFill/>
          <a:ln w="15875">
            <a:solidFill>
              <a:schemeClr val="tx1"/>
            </a:solidFill>
            <a:round/>
            <a:headEnd/>
            <a:tailEnd/>
          </a:ln>
          <a:effectLst/>
        </p:spPr>
        <p:txBody>
          <a:bodyPr/>
          <a:lstStyle/>
          <a:p>
            <a:endParaRPr lang="en-US"/>
          </a:p>
        </p:txBody>
      </p:sp>
      <p:sp>
        <p:nvSpPr>
          <p:cNvPr id="7226" name="Line 58"/>
          <p:cNvSpPr>
            <a:spLocks noChangeShapeType="1"/>
          </p:cNvSpPr>
          <p:nvPr/>
        </p:nvSpPr>
        <p:spPr bwMode="auto">
          <a:xfrm rot="5400000">
            <a:off x="2183607" y="4036219"/>
            <a:ext cx="3624262" cy="0"/>
          </a:xfrm>
          <a:prstGeom prst="line">
            <a:avLst/>
          </a:prstGeom>
          <a:noFill/>
          <a:ln w="6350">
            <a:solidFill>
              <a:schemeClr val="tx1"/>
            </a:solidFill>
            <a:round/>
            <a:headEnd/>
            <a:tailEnd/>
          </a:ln>
          <a:effectLst/>
        </p:spPr>
        <p:txBody>
          <a:bodyPr/>
          <a:lstStyle/>
          <a:p>
            <a:endParaRPr lang="en-US"/>
          </a:p>
        </p:txBody>
      </p:sp>
      <p:sp>
        <p:nvSpPr>
          <p:cNvPr id="7227" name="Text Box 59"/>
          <p:cNvSpPr txBox="1">
            <a:spLocks noChangeArrowheads="1"/>
          </p:cNvSpPr>
          <p:nvPr/>
        </p:nvSpPr>
        <p:spPr bwMode="auto">
          <a:xfrm>
            <a:off x="3619500" y="2224088"/>
            <a:ext cx="496888" cy="366712"/>
          </a:xfrm>
          <a:prstGeom prst="rect">
            <a:avLst/>
          </a:prstGeom>
          <a:noFill/>
          <a:ln w="9525">
            <a:noFill/>
            <a:miter lim="800000"/>
            <a:headEnd/>
            <a:tailEnd/>
          </a:ln>
          <a:effectLst/>
        </p:spPr>
        <p:txBody>
          <a:bodyPr>
            <a:spAutoFit/>
          </a:bodyPr>
          <a:lstStyle/>
          <a:p>
            <a:pPr>
              <a:spcBef>
                <a:spcPct val="50000"/>
              </a:spcBef>
            </a:pPr>
            <a:r>
              <a:rPr lang="en-US"/>
              <a:t>b</a:t>
            </a:r>
            <a:r>
              <a:rPr lang="en-US" sz="800"/>
              <a:t>2</a:t>
            </a:r>
            <a:r>
              <a:rPr lang="en-US"/>
              <a:t>’</a:t>
            </a:r>
            <a:endParaRPr lang="en-SG"/>
          </a:p>
        </p:txBody>
      </p:sp>
      <p:sp>
        <p:nvSpPr>
          <p:cNvPr id="7228" name="Arc 60"/>
          <p:cNvSpPr>
            <a:spLocks/>
          </p:cNvSpPr>
          <p:nvPr/>
        </p:nvSpPr>
        <p:spPr bwMode="auto">
          <a:xfrm rot="-247761">
            <a:off x="1933575" y="917575"/>
            <a:ext cx="1985963" cy="1384300"/>
          </a:xfrm>
          <a:custGeom>
            <a:avLst/>
            <a:gdLst>
              <a:gd name="G0" fmla="+- 0 0 0"/>
              <a:gd name="G1" fmla="+- 16988 0 0"/>
              <a:gd name="G2" fmla="+- 21600 0 0"/>
              <a:gd name="T0" fmla="*/ 13341 w 21600"/>
              <a:gd name="T1" fmla="*/ 0 h 16988"/>
              <a:gd name="T2" fmla="*/ 21600 w 21600"/>
              <a:gd name="T3" fmla="*/ 16988 h 16988"/>
              <a:gd name="T4" fmla="*/ 0 w 21600"/>
              <a:gd name="T5" fmla="*/ 16988 h 16988"/>
            </a:gdLst>
            <a:ahLst/>
            <a:cxnLst>
              <a:cxn ang="0">
                <a:pos x="T0" y="T1"/>
              </a:cxn>
              <a:cxn ang="0">
                <a:pos x="T2" y="T3"/>
              </a:cxn>
              <a:cxn ang="0">
                <a:pos x="T4" y="T5"/>
              </a:cxn>
            </a:cxnLst>
            <a:rect l="0" t="0" r="r" b="b"/>
            <a:pathLst>
              <a:path w="21600" h="16988" fill="none" extrusionOk="0">
                <a:moveTo>
                  <a:pt x="13340" y="0"/>
                </a:moveTo>
                <a:cubicBezTo>
                  <a:pt x="18555" y="4095"/>
                  <a:pt x="21600" y="10357"/>
                  <a:pt x="21600" y="16988"/>
                </a:cubicBezTo>
              </a:path>
              <a:path w="21600" h="16988" stroke="0" extrusionOk="0">
                <a:moveTo>
                  <a:pt x="13340" y="0"/>
                </a:moveTo>
                <a:cubicBezTo>
                  <a:pt x="18555" y="4095"/>
                  <a:pt x="21600" y="10357"/>
                  <a:pt x="21600" y="16988"/>
                </a:cubicBezTo>
                <a:lnTo>
                  <a:pt x="0" y="16988"/>
                </a:lnTo>
                <a:close/>
              </a:path>
            </a:pathLst>
          </a:custGeom>
          <a:noFill/>
          <a:ln w="9525">
            <a:solidFill>
              <a:schemeClr val="tx1"/>
            </a:solidFill>
            <a:round/>
            <a:headEnd/>
            <a:tailEnd/>
          </a:ln>
          <a:effectLst/>
        </p:spPr>
        <p:txBody>
          <a:bodyPr wrap="none" anchor="ctr"/>
          <a:lstStyle/>
          <a:p>
            <a:endParaRPr lang="en-US"/>
          </a:p>
        </p:txBody>
      </p:sp>
      <p:sp>
        <p:nvSpPr>
          <p:cNvPr id="7229" name="Line 61"/>
          <p:cNvSpPr>
            <a:spLocks noChangeShapeType="1"/>
          </p:cNvSpPr>
          <p:nvPr/>
        </p:nvSpPr>
        <p:spPr bwMode="auto">
          <a:xfrm>
            <a:off x="2009775" y="2224088"/>
            <a:ext cx="0" cy="1830387"/>
          </a:xfrm>
          <a:prstGeom prst="line">
            <a:avLst/>
          </a:prstGeom>
          <a:noFill/>
          <a:ln w="9525">
            <a:solidFill>
              <a:schemeClr val="tx1"/>
            </a:solidFill>
            <a:round/>
            <a:headEnd/>
            <a:tailEnd/>
          </a:ln>
          <a:effectLst/>
        </p:spPr>
        <p:txBody>
          <a:bodyPr/>
          <a:lstStyle/>
          <a:p>
            <a:endParaRPr lang="en-US"/>
          </a:p>
        </p:txBody>
      </p:sp>
      <p:sp>
        <p:nvSpPr>
          <p:cNvPr id="7230" name="Line 62"/>
          <p:cNvSpPr>
            <a:spLocks noChangeShapeType="1"/>
          </p:cNvSpPr>
          <p:nvPr/>
        </p:nvSpPr>
        <p:spPr bwMode="auto">
          <a:xfrm flipH="1">
            <a:off x="1200150" y="2203450"/>
            <a:ext cx="809625" cy="903288"/>
          </a:xfrm>
          <a:prstGeom prst="line">
            <a:avLst/>
          </a:prstGeom>
          <a:noFill/>
          <a:ln w="6350">
            <a:solidFill>
              <a:schemeClr val="tx1"/>
            </a:solidFill>
            <a:round/>
            <a:headEnd/>
            <a:tailEnd/>
          </a:ln>
          <a:effectLst/>
        </p:spPr>
        <p:txBody>
          <a:bodyPr/>
          <a:lstStyle/>
          <a:p>
            <a:endParaRPr lang="en-US"/>
          </a:p>
        </p:txBody>
      </p:sp>
      <p:sp>
        <p:nvSpPr>
          <p:cNvPr id="7231" name="Text Box 63"/>
          <p:cNvSpPr txBox="1">
            <a:spLocks noChangeArrowheads="1"/>
          </p:cNvSpPr>
          <p:nvPr/>
        </p:nvSpPr>
        <p:spPr bwMode="auto">
          <a:xfrm>
            <a:off x="949325" y="3041650"/>
            <a:ext cx="385763" cy="304800"/>
          </a:xfrm>
          <a:prstGeom prst="rect">
            <a:avLst/>
          </a:prstGeom>
          <a:noFill/>
          <a:ln w="9525">
            <a:noFill/>
            <a:miter lim="800000"/>
            <a:headEnd/>
            <a:tailEnd/>
          </a:ln>
          <a:effectLst/>
        </p:spPr>
        <p:txBody>
          <a:bodyPr>
            <a:spAutoFit/>
          </a:bodyPr>
          <a:lstStyle/>
          <a:p>
            <a:pPr>
              <a:spcBef>
                <a:spcPct val="50000"/>
              </a:spcBef>
            </a:pPr>
            <a:r>
              <a:rPr lang="en-US" sz="1400">
                <a:solidFill>
                  <a:schemeClr val="hlink"/>
                </a:solidFill>
              </a:rPr>
              <a:t>h’</a:t>
            </a:r>
            <a:endParaRPr lang="en-SG" sz="1400">
              <a:solidFill>
                <a:schemeClr val="hlink"/>
              </a:solidFill>
            </a:endParaRPr>
          </a:p>
        </p:txBody>
      </p:sp>
      <p:sp>
        <p:nvSpPr>
          <p:cNvPr id="7232" name="Line 64"/>
          <p:cNvSpPr>
            <a:spLocks noChangeShapeType="1"/>
          </p:cNvSpPr>
          <p:nvPr/>
        </p:nvSpPr>
        <p:spPr bwMode="auto">
          <a:xfrm flipH="1" flipV="1">
            <a:off x="1200150" y="2590800"/>
            <a:ext cx="809625" cy="1422400"/>
          </a:xfrm>
          <a:prstGeom prst="line">
            <a:avLst/>
          </a:prstGeom>
          <a:noFill/>
          <a:ln w="9525">
            <a:solidFill>
              <a:schemeClr val="tx1"/>
            </a:solidFill>
            <a:round/>
            <a:headEnd/>
            <a:tailEnd/>
          </a:ln>
          <a:effectLst/>
        </p:spPr>
        <p:txBody>
          <a:bodyPr/>
          <a:lstStyle/>
          <a:p>
            <a:endParaRPr lang="en-US"/>
          </a:p>
        </p:txBody>
      </p:sp>
      <p:sp>
        <p:nvSpPr>
          <p:cNvPr id="7234" name="Line 66"/>
          <p:cNvSpPr>
            <a:spLocks noChangeShapeType="1"/>
          </p:cNvSpPr>
          <p:nvPr/>
        </p:nvSpPr>
        <p:spPr bwMode="auto">
          <a:xfrm flipV="1">
            <a:off x="1200150" y="2590800"/>
            <a:ext cx="0" cy="515938"/>
          </a:xfrm>
          <a:prstGeom prst="line">
            <a:avLst/>
          </a:prstGeom>
          <a:noFill/>
          <a:ln w="9525">
            <a:solidFill>
              <a:schemeClr val="tx1"/>
            </a:solidFill>
            <a:round/>
            <a:headEnd/>
            <a:tailEnd/>
          </a:ln>
          <a:effectLst/>
        </p:spPr>
        <p:txBody>
          <a:bodyPr/>
          <a:lstStyle/>
          <a:p>
            <a:endParaRPr lang="en-US"/>
          </a:p>
        </p:txBody>
      </p:sp>
      <p:sp>
        <p:nvSpPr>
          <p:cNvPr id="7235" name="Text Box 67"/>
          <p:cNvSpPr txBox="1">
            <a:spLocks noChangeArrowheads="1"/>
          </p:cNvSpPr>
          <p:nvPr/>
        </p:nvSpPr>
        <p:spPr bwMode="auto">
          <a:xfrm>
            <a:off x="1006475" y="2338388"/>
            <a:ext cx="439738" cy="304800"/>
          </a:xfrm>
          <a:prstGeom prst="rect">
            <a:avLst/>
          </a:prstGeom>
          <a:noFill/>
          <a:ln w="9525">
            <a:noFill/>
            <a:miter lim="800000"/>
            <a:headEnd/>
            <a:tailEnd/>
          </a:ln>
          <a:effectLst/>
        </p:spPr>
        <p:txBody>
          <a:bodyPr>
            <a:spAutoFit/>
          </a:bodyPr>
          <a:lstStyle/>
          <a:p>
            <a:pPr>
              <a:spcBef>
                <a:spcPct val="50000"/>
              </a:spcBef>
            </a:pPr>
            <a:r>
              <a:rPr lang="en-US" sz="1400">
                <a:solidFill>
                  <a:schemeClr val="hlink"/>
                </a:solidFill>
              </a:rPr>
              <a:t>HT</a:t>
            </a:r>
            <a:endParaRPr lang="en-SG" sz="1400">
              <a:solidFill>
                <a:schemeClr val="hlink"/>
              </a:solidFill>
            </a:endParaRPr>
          </a:p>
        </p:txBody>
      </p:sp>
      <p:sp>
        <p:nvSpPr>
          <p:cNvPr id="7236" name="Text Box 68"/>
          <p:cNvSpPr txBox="1">
            <a:spLocks noChangeArrowheads="1"/>
          </p:cNvSpPr>
          <p:nvPr/>
        </p:nvSpPr>
        <p:spPr bwMode="auto">
          <a:xfrm>
            <a:off x="1331913" y="3041650"/>
            <a:ext cx="385762" cy="304800"/>
          </a:xfrm>
          <a:prstGeom prst="rect">
            <a:avLst/>
          </a:prstGeom>
          <a:noFill/>
          <a:ln w="9525">
            <a:noFill/>
            <a:miter lim="800000"/>
            <a:headEnd/>
            <a:tailEnd/>
          </a:ln>
          <a:effectLst/>
        </p:spPr>
        <p:txBody>
          <a:bodyPr>
            <a:spAutoFit/>
          </a:bodyPr>
          <a:lstStyle/>
          <a:p>
            <a:pPr>
              <a:spcBef>
                <a:spcPct val="50000"/>
              </a:spcBef>
            </a:pPr>
            <a:r>
              <a:rPr lang="en-US" sz="1400">
                <a:solidFill>
                  <a:schemeClr val="folHlink"/>
                </a:solidFill>
              </a:rPr>
              <a:t>v</a:t>
            </a:r>
            <a:endParaRPr lang="en-SG" sz="1400">
              <a:solidFill>
                <a:schemeClr val="folHlink"/>
              </a:solidFill>
            </a:endParaRPr>
          </a:p>
        </p:txBody>
      </p:sp>
      <p:sp>
        <p:nvSpPr>
          <p:cNvPr id="7237" name="Line 69"/>
          <p:cNvSpPr>
            <a:spLocks noChangeShapeType="1"/>
          </p:cNvSpPr>
          <p:nvPr/>
        </p:nvSpPr>
        <p:spPr bwMode="auto">
          <a:xfrm flipV="1">
            <a:off x="1493838" y="2779713"/>
            <a:ext cx="0" cy="327025"/>
          </a:xfrm>
          <a:prstGeom prst="line">
            <a:avLst/>
          </a:prstGeom>
          <a:noFill/>
          <a:ln w="9525">
            <a:solidFill>
              <a:schemeClr val="tx1"/>
            </a:solidFill>
            <a:round/>
            <a:headEnd/>
            <a:tailEnd/>
          </a:ln>
          <a:effectLst/>
        </p:spPr>
        <p:txBody>
          <a:bodyPr/>
          <a:lstStyle/>
          <a:p>
            <a:endParaRPr lang="en-US"/>
          </a:p>
        </p:txBody>
      </p:sp>
      <p:sp>
        <p:nvSpPr>
          <p:cNvPr id="7238" name="Text Box 70"/>
          <p:cNvSpPr txBox="1">
            <a:spLocks noChangeArrowheads="1"/>
          </p:cNvSpPr>
          <p:nvPr/>
        </p:nvSpPr>
        <p:spPr bwMode="auto">
          <a:xfrm>
            <a:off x="1458913" y="2643188"/>
            <a:ext cx="517525" cy="304800"/>
          </a:xfrm>
          <a:prstGeom prst="rect">
            <a:avLst/>
          </a:prstGeom>
          <a:noFill/>
          <a:ln w="9525">
            <a:noFill/>
            <a:miter lim="800000"/>
            <a:headEnd/>
            <a:tailEnd/>
          </a:ln>
          <a:effectLst/>
        </p:spPr>
        <p:txBody>
          <a:bodyPr>
            <a:spAutoFit/>
          </a:bodyPr>
          <a:lstStyle/>
          <a:p>
            <a:pPr>
              <a:spcBef>
                <a:spcPct val="50000"/>
              </a:spcBef>
            </a:pPr>
            <a:r>
              <a:rPr lang="en-US" sz="1400">
                <a:solidFill>
                  <a:schemeClr val="folHlink"/>
                </a:solidFill>
              </a:rPr>
              <a:t>VT’</a:t>
            </a:r>
            <a:endParaRPr lang="en-SG" sz="140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wipe(down)">
                                      <p:cBhvr>
                                        <p:cTn id="7" dur="500"/>
                                        <p:tgtEl>
                                          <p:spTgt spid="717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8" fill="hold" grpId="0" nodeType="clickEffect">
                                  <p:stCondLst>
                                    <p:cond delay="0"/>
                                  </p:stCondLst>
                                  <p:childTnLst>
                                    <p:set>
                                      <p:cBhvr>
                                        <p:cTn id="11" dur="1" fill="hold">
                                          <p:stCondLst>
                                            <p:cond delay="0"/>
                                          </p:stCondLst>
                                        </p:cTn>
                                        <p:tgtEl>
                                          <p:spTgt spid="7177"/>
                                        </p:tgtEl>
                                        <p:attrNameLst>
                                          <p:attrName>style.visibility</p:attrName>
                                        </p:attrNameLst>
                                      </p:cBhvr>
                                      <p:to>
                                        <p:strVal val="visible"/>
                                      </p:to>
                                    </p:set>
                                    <p:anim calcmode="lin" valueType="num">
                                      <p:cBhvr additive="base">
                                        <p:cTn id="12" dur="1000" fill="hold"/>
                                        <p:tgtEl>
                                          <p:spTgt spid="7177"/>
                                        </p:tgtEl>
                                        <p:attrNameLst>
                                          <p:attrName>ppt_x</p:attrName>
                                        </p:attrNameLst>
                                      </p:cBhvr>
                                      <p:tavLst>
                                        <p:tav tm="0">
                                          <p:val>
                                            <p:strVal val="0-#ppt_w/2"/>
                                          </p:val>
                                        </p:tav>
                                        <p:tav tm="100000">
                                          <p:val>
                                            <p:strVal val="#ppt_x"/>
                                          </p:val>
                                        </p:tav>
                                      </p:tavLst>
                                    </p:anim>
                                    <p:anim calcmode="lin" valueType="num">
                                      <p:cBhvr additive="base">
                                        <p:cTn id="13" dur="1000" fill="hold"/>
                                        <p:tgtEl>
                                          <p:spTgt spid="717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2" fill="hold" grpId="0" nodeType="clickEffect">
                                  <p:stCondLst>
                                    <p:cond delay="0"/>
                                  </p:stCondLst>
                                  <p:childTnLst>
                                    <p:set>
                                      <p:cBhvr>
                                        <p:cTn id="17" dur="1" fill="hold">
                                          <p:stCondLst>
                                            <p:cond delay="0"/>
                                          </p:stCondLst>
                                        </p:cTn>
                                        <p:tgtEl>
                                          <p:spTgt spid="7178"/>
                                        </p:tgtEl>
                                        <p:attrNameLst>
                                          <p:attrName>style.visibility</p:attrName>
                                        </p:attrNameLst>
                                      </p:cBhvr>
                                      <p:to>
                                        <p:strVal val="visible"/>
                                      </p:to>
                                    </p:set>
                                    <p:anim calcmode="lin" valueType="num">
                                      <p:cBhvr additive="base">
                                        <p:cTn id="18" dur="1000" fill="hold"/>
                                        <p:tgtEl>
                                          <p:spTgt spid="7178"/>
                                        </p:tgtEl>
                                        <p:attrNameLst>
                                          <p:attrName>ppt_x</p:attrName>
                                        </p:attrNameLst>
                                      </p:cBhvr>
                                      <p:tavLst>
                                        <p:tav tm="0">
                                          <p:val>
                                            <p:strVal val="1+#ppt_w/2"/>
                                          </p:val>
                                        </p:tav>
                                        <p:tav tm="100000">
                                          <p:val>
                                            <p:strVal val="#ppt_x"/>
                                          </p:val>
                                        </p:tav>
                                      </p:tavLst>
                                    </p:anim>
                                    <p:anim calcmode="lin" valueType="num">
                                      <p:cBhvr additive="base">
                                        <p:cTn id="19" dur="1000" fill="hold"/>
                                        <p:tgtEl>
                                          <p:spTgt spid="7178"/>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8" fill="hold" grpId="0" nodeType="clickEffect">
                                  <p:stCondLst>
                                    <p:cond delay="0"/>
                                  </p:stCondLst>
                                  <p:childTnLst>
                                    <p:set>
                                      <p:cBhvr>
                                        <p:cTn id="23" dur="1" fill="hold">
                                          <p:stCondLst>
                                            <p:cond delay="0"/>
                                          </p:stCondLst>
                                        </p:cTn>
                                        <p:tgtEl>
                                          <p:spTgt spid="7183"/>
                                        </p:tgtEl>
                                        <p:attrNameLst>
                                          <p:attrName>style.visibility</p:attrName>
                                        </p:attrNameLst>
                                      </p:cBhvr>
                                      <p:to>
                                        <p:strVal val="visible"/>
                                      </p:to>
                                    </p:set>
                                    <p:anim calcmode="lin" valueType="num">
                                      <p:cBhvr additive="base">
                                        <p:cTn id="24" dur="1000" fill="hold"/>
                                        <p:tgtEl>
                                          <p:spTgt spid="7183"/>
                                        </p:tgtEl>
                                        <p:attrNameLst>
                                          <p:attrName>ppt_x</p:attrName>
                                        </p:attrNameLst>
                                      </p:cBhvr>
                                      <p:tavLst>
                                        <p:tav tm="0">
                                          <p:val>
                                            <p:strVal val="0-#ppt_w/2"/>
                                          </p:val>
                                        </p:tav>
                                        <p:tav tm="100000">
                                          <p:val>
                                            <p:strVal val="#ppt_x"/>
                                          </p:val>
                                        </p:tav>
                                      </p:tavLst>
                                    </p:anim>
                                    <p:anim calcmode="lin" valueType="num">
                                      <p:cBhvr additive="base">
                                        <p:cTn id="25" dur="1000" fill="hold"/>
                                        <p:tgtEl>
                                          <p:spTgt spid="7183"/>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184"/>
                                        </p:tgtEl>
                                        <p:attrNameLst>
                                          <p:attrName>style.visibility</p:attrName>
                                        </p:attrNameLst>
                                      </p:cBhvr>
                                      <p:to>
                                        <p:strVal val="visible"/>
                                      </p:to>
                                    </p:set>
                                    <p:anim calcmode="lin" valueType="num">
                                      <p:cBhvr additive="base">
                                        <p:cTn id="30" dur="500" fill="hold"/>
                                        <p:tgtEl>
                                          <p:spTgt spid="7184"/>
                                        </p:tgtEl>
                                        <p:attrNameLst>
                                          <p:attrName>ppt_x</p:attrName>
                                        </p:attrNameLst>
                                      </p:cBhvr>
                                      <p:tavLst>
                                        <p:tav tm="0">
                                          <p:val>
                                            <p:strVal val="#ppt_x"/>
                                          </p:val>
                                        </p:tav>
                                        <p:tav tm="100000">
                                          <p:val>
                                            <p:strVal val="#ppt_x"/>
                                          </p:val>
                                        </p:tav>
                                      </p:tavLst>
                                    </p:anim>
                                    <p:anim calcmode="lin" valueType="num">
                                      <p:cBhvr additive="base">
                                        <p:cTn id="31" dur="500" fill="hold"/>
                                        <p:tgtEl>
                                          <p:spTgt spid="718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18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7180"/>
                                        </p:tgtEl>
                                        <p:attrNameLst>
                                          <p:attrName>style.visibility</p:attrName>
                                        </p:attrNameLst>
                                      </p:cBhvr>
                                      <p:to>
                                        <p:strVal val="visible"/>
                                      </p:to>
                                    </p:set>
                                    <p:anim calcmode="lin" valueType="num">
                                      <p:cBhvr additive="base">
                                        <p:cTn id="40" dur="500" fill="hold"/>
                                        <p:tgtEl>
                                          <p:spTgt spid="7180"/>
                                        </p:tgtEl>
                                        <p:attrNameLst>
                                          <p:attrName>ppt_x</p:attrName>
                                        </p:attrNameLst>
                                      </p:cBhvr>
                                      <p:tavLst>
                                        <p:tav tm="0">
                                          <p:val>
                                            <p:strVal val="1+#ppt_w/2"/>
                                          </p:val>
                                        </p:tav>
                                        <p:tav tm="100000">
                                          <p:val>
                                            <p:strVal val="#ppt_x"/>
                                          </p:val>
                                        </p:tav>
                                      </p:tavLst>
                                    </p:anim>
                                    <p:anim calcmode="lin" valueType="num">
                                      <p:cBhvr additive="base">
                                        <p:cTn id="41" dur="500" fill="hold"/>
                                        <p:tgtEl>
                                          <p:spTgt spid="7180"/>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7186"/>
                                        </p:tgtEl>
                                        <p:attrNameLst>
                                          <p:attrName>style.visibility</p:attrName>
                                        </p:attrNameLst>
                                      </p:cBhvr>
                                      <p:to>
                                        <p:strVal val="visible"/>
                                      </p:to>
                                    </p:set>
                                    <p:anim calcmode="lin" valueType="num">
                                      <p:cBhvr additive="base">
                                        <p:cTn id="46" dur="500" fill="hold"/>
                                        <p:tgtEl>
                                          <p:spTgt spid="7186"/>
                                        </p:tgtEl>
                                        <p:attrNameLst>
                                          <p:attrName>ppt_x</p:attrName>
                                        </p:attrNameLst>
                                      </p:cBhvr>
                                      <p:tavLst>
                                        <p:tav tm="0">
                                          <p:val>
                                            <p:strVal val="#ppt_x"/>
                                          </p:val>
                                        </p:tav>
                                        <p:tav tm="100000">
                                          <p:val>
                                            <p:strVal val="#ppt_x"/>
                                          </p:val>
                                        </p:tav>
                                      </p:tavLst>
                                    </p:anim>
                                    <p:anim calcmode="lin" valueType="num">
                                      <p:cBhvr additive="base">
                                        <p:cTn id="47" dur="500" fill="hold"/>
                                        <p:tgtEl>
                                          <p:spTgt spid="7186"/>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7229"/>
                                        </p:tgtEl>
                                        <p:attrNameLst>
                                          <p:attrName>style.visibility</p:attrName>
                                        </p:attrNameLst>
                                      </p:cBhvr>
                                      <p:to>
                                        <p:strVal val="visible"/>
                                      </p:to>
                                    </p:set>
                                    <p:animEffect transition="in" filter="wipe(up)">
                                      <p:cBhvr>
                                        <p:cTn id="52" dur="500"/>
                                        <p:tgtEl>
                                          <p:spTgt spid="7229"/>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7187"/>
                                        </p:tgtEl>
                                        <p:attrNameLst>
                                          <p:attrName>style.visibility</p:attrName>
                                        </p:attrNameLst>
                                      </p:cBhvr>
                                      <p:to>
                                        <p:strVal val="visible"/>
                                      </p:to>
                                    </p:set>
                                    <p:anim calcmode="lin" valueType="num">
                                      <p:cBhvr additive="base">
                                        <p:cTn id="57" dur="500" fill="hold"/>
                                        <p:tgtEl>
                                          <p:spTgt spid="7187"/>
                                        </p:tgtEl>
                                        <p:attrNameLst>
                                          <p:attrName>ppt_x</p:attrName>
                                        </p:attrNameLst>
                                      </p:cBhvr>
                                      <p:tavLst>
                                        <p:tav tm="0">
                                          <p:val>
                                            <p:strVal val="0-#ppt_w/2"/>
                                          </p:val>
                                        </p:tav>
                                        <p:tav tm="100000">
                                          <p:val>
                                            <p:strVal val="#ppt_x"/>
                                          </p:val>
                                        </p:tav>
                                      </p:tavLst>
                                    </p:anim>
                                    <p:anim calcmode="lin" valueType="num">
                                      <p:cBhvr additive="base">
                                        <p:cTn id="58" dur="500" fill="hold"/>
                                        <p:tgtEl>
                                          <p:spTgt spid="7187"/>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7198"/>
                                        </p:tgtEl>
                                        <p:attrNameLst>
                                          <p:attrName>style.visibility</p:attrName>
                                        </p:attrNameLst>
                                      </p:cBhvr>
                                      <p:to>
                                        <p:strVal val="visible"/>
                                      </p:to>
                                    </p:set>
                                    <p:anim calcmode="lin" valueType="num">
                                      <p:cBhvr additive="base">
                                        <p:cTn id="63" dur="500" fill="hold"/>
                                        <p:tgtEl>
                                          <p:spTgt spid="7198"/>
                                        </p:tgtEl>
                                        <p:attrNameLst>
                                          <p:attrName>ppt_x</p:attrName>
                                        </p:attrNameLst>
                                      </p:cBhvr>
                                      <p:tavLst>
                                        <p:tav tm="0">
                                          <p:val>
                                            <p:strVal val="1+#ppt_w/2"/>
                                          </p:val>
                                        </p:tav>
                                        <p:tav tm="100000">
                                          <p:val>
                                            <p:strVal val="#ppt_x"/>
                                          </p:val>
                                        </p:tav>
                                      </p:tavLst>
                                    </p:anim>
                                    <p:anim calcmode="lin" valueType="num">
                                      <p:cBhvr additive="base">
                                        <p:cTn id="64" dur="500" fill="hold"/>
                                        <p:tgtEl>
                                          <p:spTgt spid="7198"/>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7196"/>
                                        </p:tgtEl>
                                        <p:attrNameLst>
                                          <p:attrName>style.visibility</p:attrName>
                                        </p:attrNameLst>
                                      </p:cBhvr>
                                      <p:to>
                                        <p:strVal val="visible"/>
                                      </p:to>
                                    </p:set>
                                    <p:anim calcmode="lin" valueType="num">
                                      <p:cBhvr additive="base">
                                        <p:cTn id="69" dur="500" fill="hold"/>
                                        <p:tgtEl>
                                          <p:spTgt spid="7196"/>
                                        </p:tgtEl>
                                        <p:attrNameLst>
                                          <p:attrName>ppt_x</p:attrName>
                                        </p:attrNameLst>
                                      </p:cBhvr>
                                      <p:tavLst>
                                        <p:tav tm="0">
                                          <p:val>
                                            <p:strVal val="#ppt_x"/>
                                          </p:val>
                                        </p:tav>
                                        <p:tav tm="100000">
                                          <p:val>
                                            <p:strVal val="#ppt_x"/>
                                          </p:val>
                                        </p:tav>
                                      </p:tavLst>
                                    </p:anim>
                                    <p:anim calcmode="lin" valueType="num">
                                      <p:cBhvr additive="base">
                                        <p:cTn id="70" dur="500" fill="hold"/>
                                        <p:tgtEl>
                                          <p:spTgt spid="7196"/>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7" presetClass="entr" presetSubtype="8" fill="hold" grpId="0" nodeType="clickEffect">
                                  <p:stCondLst>
                                    <p:cond delay="0"/>
                                  </p:stCondLst>
                                  <p:childTnLst>
                                    <p:set>
                                      <p:cBhvr>
                                        <p:cTn id="74" dur="1" fill="hold">
                                          <p:stCondLst>
                                            <p:cond delay="0"/>
                                          </p:stCondLst>
                                        </p:cTn>
                                        <p:tgtEl>
                                          <p:spTgt spid="7188"/>
                                        </p:tgtEl>
                                        <p:attrNameLst>
                                          <p:attrName>style.visibility</p:attrName>
                                        </p:attrNameLst>
                                      </p:cBhvr>
                                      <p:to>
                                        <p:strVal val="visible"/>
                                      </p:to>
                                    </p:set>
                                    <p:anim calcmode="lin" valueType="num">
                                      <p:cBhvr additive="base">
                                        <p:cTn id="75" dur="1000" fill="hold"/>
                                        <p:tgtEl>
                                          <p:spTgt spid="7188"/>
                                        </p:tgtEl>
                                        <p:attrNameLst>
                                          <p:attrName>ppt_x</p:attrName>
                                        </p:attrNameLst>
                                      </p:cBhvr>
                                      <p:tavLst>
                                        <p:tav tm="0">
                                          <p:val>
                                            <p:strVal val="0-#ppt_w/2"/>
                                          </p:val>
                                        </p:tav>
                                        <p:tav tm="100000">
                                          <p:val>
                                            <p:strVal val="#ppt_x"/>
                                          </p:val>
                                        </p:tav>
                                      </p:tavLst>
                                    </p:anim>
                                    <p:anim calcmode="lin" valueType="num">
                                      <p:cBhvr additive="base">
                                        <p:cTn id="76" dur="1000" fill="hold"/>
                                        <p:tgtEl>
                                          <p:spTgt spid="7188"/>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7" presetClass="entr" presetSubtype="8" fill="hold" grpId="1" nodeType="clickEffect">
                                  <p:stCondLst>
                                    <p:cond delay="0"/>
                                  </p:stCondLst>
                                  <p:childTnLst>
                                    <p:set>
                                      <p:cBhvr>
                                        <p:cTn id="80" dur="1" fill="hold">
                                          <p:stCondLst>
                                            <p:cond delay="0"/>
                                          </p:stCondLst>
                                        </p:cTn>
                                        <p:tgtEl>
                                          <p:spTgt spid="7189"/>
                                        </p:tgtEl>
                                        <p:attrNameLst>
                                          <p:attrName>style.visibility</p:attrName>
                                        </p:attrNameLst>
                                      </p:cBhvr>
                                      <p:to>
                                        <p:strVal val="visible"/>
                                      </p:to>
                                    </p:set>
                                    <p:anim calcmode="lin" valueType="num">
                                      <p:cBhvr additive="base">
                                        <p:cTn id="81" dur="1000" fill="hold"/>
                                        <p:tgtEl>
                                          <p:spTgt spid="7189"/>
                                        </p:tgtEl>
                                        <p:attrNameLst>
                                          <p:attrName>ppt_x</p:attrName>
                                        </p:attrNameLst>
                                      </p:cBhvr>
                                      <p:tavLst>
                                        <p:tav tm="0">
                                          <p:val>
                                            <p:strVal val="0-#ppt_w/2"/>
                                          </p:val>
                                        </p:tav>
                                        <p:tav tm="100000">
                                          <p:val>
                                            <p:strVal val="#ppt_x"/>
                                          </p:val>
                                        </p:tav>
                                      </p:tavLst>
                                    </p:anim>
                                    <p:anim calcmode="lin" valueType="num">
                                      <p:cBhvr additive="base">
                                        <p:cTn id="82" dur="1000" fill="hold"/>
                                        <p:tgtEl>
                                          <p:spTgt spid="7189"/>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grpId="0" nodeType="clickEffect">
                                  <p:stCondLst>
                                    <p:cond delay="0"/>
                                  </p:stCondLst>
                                  <p:childTnLst>
                                    <p:set>
                                      <p:cBhvr>
                                        <p:cTn id="86" dur="1" fill="hold">
                                          <p:stCondLst>
                                            <p:cond delay="0"/>
                                          </p:stCondLst>
                                        </p:cTn>
                                        <p:tgtEl>
                                          <p:spTgt spid="7202"/>
                                        </p:tgtEl>
                                        <p:attrNameLst>
                                          <p:attrName>style.visibility</p:attrName>
                                        </p:attrNameLst>
                                      </p:cBhvr>
                                      <p:to>
                                        <p:strVal val="visible"/>
                                      </p:to>
                                    </p:set>
                                    <p:animEffect transition="in" filter="fade">
                                      <p:cBhvr>
                                        <p:cTn id="87" dur="1000"/>
                                        <p:tgtEl>
                                          <p:spTgt spid="7202"/>
                                        </p:tgtEl>
                                      </p:cBhvr>
                                    </p:animEffect>
                                    <p:anim calcmode="lin" valueType="num">
                                      <p:cBhvr>
                                        <p:cTn id="88" dur="1000" fill="hold"/>
                                        <p:tgtEl>
                                          <p:spTgt spid="7202"/>
                                        </p:tgtEl>
                                        <p:attrNameLst>
                                          <p:attrName>ppt_x</p:attrName>
                                        </p:attrNameLst>
                                      </p:cBhvr>
                                      <p:tavLst>
                                        <p:tav tm="0">
                                          <p:val>
                                            <p:strVal val="#ppt_x"/>
                                          </p:val>
                                        </p:tav>
                                        <p:tav tm="100000">
                                          <p:val>
                                            <p:strVal val="#ppt_x"/>
                                          </p:val>
                                        </p:tav>
                                      </p:tavLst>
                                    </p:anim>
                                    <p:anim calcmode="lin" valueType="num">
                                      <p:cBhvr>
                                        <p:cTn id="89" dur="1000" fill="hold"/>
                                        <p:tgtEl>
                                          <p:spTgt spid="7202"/>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grpId="0" nodeType="clickEffect">
                                  <p:stCondLst>
                                    <p:cond delay="0"/>
                                  </p:stCondLst>
                                  <p:childTnLst>
                                    <p:set>
                                      <p:cBhvr>
                                        <p:cTn id="93" dur="1" fill="hold">
                                          <p:stCondLst>
                                            <p:cond delay="0"/>
                                          </p:stCondLst>
                                        </p:cTn>
                                        <p:tgtEl>
                                          <p:spTgt spid="7205"/>
                                        </p:tgtEl>
                                        <p:attrNameLst>
                                          <p:attrName>style.visibility</p:attrName>
                                        </p:attrNameLst>
                                      </p:cBhvr>
                                      <p:to>
                                        <p:strVal val="visible"/>
                                      </p:to>
                                    </p:set>
                                    <p:animEffect transition="in" filter="wipe(down)">
                                      <p:cBhvr>
                                        <p:cTn id="94" dur="500"/>
                                        <p:tgtEl>
                                          <p:spTgt spid="7205"/>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grpId="0" nodeType="clickEffect">
                                  <p:stCondLst>
                                    <p:cond delay="0"/>
                                  </p:stCondLst>
                                  <p:childTnLst>
                                    <p:set>
                                      <p:cBhvr>
                                        <p:cTn id="98" dur="1" fill="hold">
                                          <p:stCondLst>
                                            <p:cond delay="0"/>
                                          </p:stCondLst>
                                        </p:cTn>
                                        <p:tgtEl>
                                          <p:spTgt spid="7207"/>
                                        </p:tgtEl>
                                        <p:attrNameLst>
                                          <p:attrName>style.visibility</p:attrName>
                                        </p:attrNameLst>
                                      </p:cBhvr>
                                      <p:to>
                                        <p:strVal val="visible"/>
                                      </p:to>
                                    </p:set>
                                    <p:animEffect transition="in" filter="wipe(down)">
                                      <p:cBhvr>
                                        <p:cTn id="99" dur="500"/>
                                        <p:tgtEl>
                                          <p:spTgt spid="7207"/>
                                        </p:tgtEl>
                                      </p:cBhvr>
                                    </p:animEffect>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grpId="0" nodeType="clickEffect">
                                  <p:stCondLst>
                                    <p:cond delay="0"/>
                                  </p:stCondLst>
                                  <p:childTnLst>
                                    <p:set>
                                      <p:cBhvr>
                                        <p:cTn id="103" dur="1" fill="hold">
                                          <p:stCondLst>
                                            <p:cond delay="0"/>
                                          </p:stCondLst>
                                        </p:cTn>
                                        <p:tgtEl>
                                          <p:spTgt spid="7190"/>
                                        </p:tgtEl>
                                        <p:attrNameLst>
                                          <p:attrName>style.visibility</p:attrName>
                                        </p:attrNameLst>
                                      </p:cBhvr>
                                      <p:to>
                                        <p:strVal val="visible"/>
                                      </p:to>
                                    </p:set>
                                    <p:animEffect transition="in" filter="fade">
                                      <p:cBhvr>
                                        <p:cTn id="104" dur="1000"/>
                                        <p:tgtEl>
                                          <p:spTgt spid="7190"/>
                                        </p:tgtEl>
                                      </p:cBhvr>
                                    </p:animEffect>
                                    <p:anim calcmode="lin" valueType="num">
                                      <p:cBhvr>
                                        <p:cTn id="105" dur="1000" fill="hold"/>
                                        <p:tgtEl>
                                          <p:spTgt spid="7190"/>
                                        </p:tgtEl>
                                        <p:attrNameLst>
                                          <p:attrName>ppt_x</p:attrName>
                                        </p:attrNameLst>
                                      </p:cBhvr>
                                      <p:tavLst>
                                        <p:tav tm="0">
                                          <p:val>
                                            <p:strVal val="#ppt_x"/>
                                          </p:val>
                                        </p:tav>
                                        <p:tav tm="100000">
                                          <p:val>
                                            <p:strVal val="#ppt_x"/>
                                          </p:val>
                                        </p:tav>
                                      </p:tavLst>
                                    </p:anim>
                                    <p:anim calcmode="lin" valueType="num">
                                      <p:cBhvr>
                                        <p:cTn id="106" dur="1000" fill="hold"/>
                                        <p:tgtEl>
                                          <p:spTgt spid="7190"/>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2" presetClass="entr" presetSubtype="4" fill="hold" nodeType="clickEffect">
                                  <p:stCondLst>
                                    <p:cond delay="0"/>
                                  </p:stCondLst>
                                  <p:childTnLst>
                                    <p:set>
                                      <p:cBhvr>
                                        <p:cTn id="110" dur="1" fill="hold">
                                          <p:stCondLst>
                                            <p:cond delay="0"/>
                                          </p:stCondLst>
                                        </p:cTn>
                                        <p:tgtEl>
                                          <p:spTgt spid="7191"/>
                                        </p:tgtEl>
                                        <p:attrNameLst>
                                          <p:attrName>style.visibility</p:attrName>
                                        </p:attrNameLst>
                                      </p:cBhvr>
                                      <p:to>
                                        <p:strVal val="visible"/>
                                      </p:to>
                                    </p:set>
                                    <p:animEffect transition="in" filter="wipe(down)">
                                      <p:cBhvr>
                                        <p:cTn id="111" dur="500"/>
                                        <p:tgtEl>
                                          <p:spTgt spid="7191"/>
                                        </p:tgtEl>
                                      </p:cBhvr>
                                    </p:animEffect>
                                  </p:childTnLst>
                                </p:cTn>
                              </p:par>
                            </p:childTnLst>
                          </p:cTn>
                        </p:par>
                      </p:childTnLst>
                    </p:cTn>
                  </p:par>
                  <p:par>
                    <p:cTn id="112" fill="hold">
                      <p:stCondLst>
                        <p:cond delay="indefinite"/>
                      </p:stCondLst>
                      <p:childTnLst>
                        <p:par>
                          <p:cTn id="113" fill="hold">
                            <p:stCondLst>
                              <p:cond delay="0"/>
                            </p:stCondLst>
                            <p:childTnLst>
                              <p:par>
                                <p:cTn id="114" presetID="2" presetClass="entr" presetSubtype="2" fill="hold" grpId="0" nodeType="clickEffect">
                                  <p:stCondLst>
                                    <p:cond delay="0"/>
                                  </p:stCondLst>
                                  <p:childTnLst>
                                    <p:set>
                                      <p:cBhvr>
                                        <p:cTn id="115" dur="1" fill="hold">
                                          <p:stCondLst>
                                            <p:cond delay="0"/>
                                          </p:stCondLst>
                                        </p:cTn>
                                        <p:tgtEl>
                                          <p:spTgt spid="7194"/>
                                        </p:tgtEl>
                                        <p:attrNameLst>
                                          <p:attrName>style.visibility</p:attrName>
                                        </p:attrNameLst>
                                      </p:cBhvr>
                                      <p:to>
                                        <p:strVal val="visible"/>
                                      </p:to>
                                    </p:set>
                                    <p:anim calcmode="lin" valueType="num">
                                      <p:cBhvr additive="base">
                                        <p:cTn id="116" dur="500" fill="hold"/>
                                        <p:tgtEl>
                                          <p:spTgt spid="7194"/>
                                        </p:tgtEl>
                                        <p:attrNameLst>
                                          <p:attrName>ppt_x</p:attrName>
                                        </p:attrNameLst>
                                      </p:cBhvr>
                                      <p:tavLst>
                                        <p:tav tm="0">
                                          <p:val>
                                            <p:strVal val="1+#ppt_w/2"/>
                                          </p:val>
                                        </p:tav>
                                        <p:tav tm="100000">
                                          <p:val>
                                            <p:strVal val="#ppt_x"/>
                                          </p:val>
                                        </p:tav>
                                      </p:tavLst>
                                    </p:anim>
                                    <p:anim calcmode="lin" valueType="num">
                                      <p:cBhvr additive="base">
                                        <p:cTn id="117" dur="500" fill="hold"/>
                                        <p:tgtEl>
                                          <p:spTgt spid="7194"/>
                                        </p:tgtEl>
                                        <p:attrNameLst>
                                          <p:attrName>ppt_y</p:attrName>
                                        </p:attrNameLst>
                                      </p:cBhvr>
                                      <p:tavLst>
                                        <p:tav tm="0">
                                          <p:val>
                                            <p:strVal val="#ppt_y"/>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1" nodeType="clickEffect">
                                  <p:stCondLst>
                                    <p:cond delay="0"/>
                                  </p:stCondLst>
                                  <p:childTnLst>
                                    <p:set>
                                      <p:cBhvr>
                                        <p:cTn id="121" dur="1" fill="hold">
                                          <p:stCondLst>
                                            <p:cond delay="0"/>
                                          </p:stCondLst>
                                        </p:cTn>
                                        <p:tgtEl>
                                          <p:spTgt spid="7195"/>
                                        </p:tgtEl>
                                        <p:attrNameLst>
                                          <p:attrName>style.visibility</p:attrName>
                                        </p:attrNameLst>
                                      </p:cBhvr>
                                      <p:to>
                                        <p:strVal val="visible"/>
                                      </p:to>
                                    </p:set>
                                    <p:animEffect transition="in" filter="wipe(down)">
                                      <p:cBhvr>
                                        <p:cTn id="122" dur="500"/>
                                        <p:tgtEl>
                                          <p:spTgt spid="7195"/>
                                        </p:tgtEl>
                                      </p:cBhvr>
                                    </p:animEffect>
                                  </p:childTnLst>
                                </p:cTn>
                              </p:par>
                            </p:childTnLst>
                          </p:cTn>
                        </p:par>
                      </p:childTnLst>
                    </p:cTn>
                  </p:par>
                  <p:par>
                    <p:cTn id="123" fill="hold">
                      <p:stCondLst>
                        <p:cond delay="indefinite"/>
                      </p:stCondLst>
                      <p:childTnLst>
                        <p:par>
                          <p:cTn id="124" fill="hold">
                            <p:stCondLst>
                              <p:cond delay="0"/>
                            </p:stCondLst>
                            <p:childTnLst>
                              <p:par>
                                <p:cTn id="125" presetID="42" presetClass="entr" presetSubtype="0" fill="hold" grpId="0" nodeType="clickEffect">
                                  <p:stCondLst>
                                    <p:cond delay="0"/>
                                  </p:stCondLst>
                                  <p:childTnLst>
                                    <p:set>
                                      <p:cBhvr>
                                        <p:cTn id="126" dur="1" fill="hold">
                                          <p:stCondLst>
                                            <p:cond delay="0"/>
                                          </p:stCondLst>
                                        </p:cTn>
                                        <p:tgtEl>
                                          <p:spTgt spid="7208"/>
                                        </p:tgtEl>
                                        <p:attrNameLst>
                                          <p:attrName>style.visibility</p:attrName>
                                        </p:attrNameLst>
                                      </p:cBhvr>
                                      <p:to>
                                        <p:strVal val="visible"/>
                                      </p:to>
                                    </p:set>
                                    <p:animEffect transition="in" filter="fade">
                                      <p:cBhvr>
                                        <p:cTn id="127" dur="1000"/>
                                        <p:tgtEl>
                                          <p:spTgt spid="7208"/>
                                        </p:tgtEl>
                                      </p:cBhvr>
                                    </p:animEffect>
                                    <p:anim calcmode="lin" valueType="num">
                                      <p:cBhvr>
                                        <p:cTn id="128" dur="1000" fill="hold"/>
                                        <p:tgtEl>
                                          <p:spTgt spid="7208"/>
                                        </p:tgtEl>
                                        <p:attrNameLst>
                                          <p:attrName>ppt_x</p:attrName>
                                        </p:attrNameLst>
                                      </p:cBhvr>
                                      <p:tavLst>
                                        <p:tav tm="0">
                                          <p:val>
                                            <p:strVal val="#ppt_x"/>
                                          </p:val>
                                        </p:tav>
                                        <p:tav tm="100000">
                                          <p:val>
                                            <p:strVal val="#ppt_x"/>
                                          </p:val>
                                        </p:tav>
                                      </p:tavLst>
                                    </p:anim>
                                    <p:anim calcmode="lin" valueType="num">
                                      <p:cBhvr>
                                        <p:cTn id="129" dur="1000" fill="hold"/>
                                        <p:tgtEl>
                                          <p:spTgt spid="7208"/>
                                        </p:tgtEl>
                                        <p:attrNameLst>
                                          <p:attrName>ppt_y</p:attrName>
                                        </p:attrNameLst>
                                      </p:cBhvr>
                                      <p:tavLst>
                                        <p:tav tm="0">
                                          <p:val>
                                            <p:strVal val="#ppt_y+.1"/>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2" presetClass="entr" presetSubtype="4" fill="hold" grpId="0" nodeType="clickEffect">
                                  <p:stCondLst>
                                    <p:cond delay="0"/>
                                  </p:stCondLst>
                                  <p:childTnLst>
                                    <p:set>
                                      <p:cBhvr>
                                        <p:cTn id="133" dur="1" fill="hold">
                                          <p:stCondLst>
                                            <p:cond delay="0"/>
                                          </p:stCondLst>
                                        </p:cTn>
                                        <p:tgtEl>
                                          <p:spTgt spid="7209"/>
                                        </p:tgtEl>
                                        <p:attrNameLst>
                                          <p:attrName>style.visibility</p:attrName>
                                        </p:attrNameLst>
                                      </p:cBhvr>
                                      <p:to>
                                        <p:strVal val="visible"/>
                                      </p:to>
                                    </p:set>
                                    <p:animEffect transition="in" filter="wipe(down)">
                                      <p:cBhvr>
                                        <p:cTn id="134" dur="500"/>
                                        <p:tgtEl>
                                          <p:spTgt spid="7209"/>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4" fill="hold" grpId="0" nodeType="clickEffect">
                                  <p:stCondLst>
                                    <p:cond delay="0"/>
                                  </p:stCondLst>
                                  <p:childTnLst>
                                    <p:set>
                                      <p:cBhvr>
                                        <p:cTn id="138" dur="1" fill="hold">
                                          <p:stCondLst>
                                            <p:cond delay="0"/>
                                          </p:stCondLst>
                                        </p:cTn>
                                        <p:tgtEl>
                                          <p:spTgt spid="7210"/>
                                        </p:tgtEl>
                                        <p:attrNameLst>
                                          <p:attrName>style.visibility</p:attrName>
                                        </p:attrNameLst>
                                      </p:cBhvr>
                                      <p:to>
                                        <p:strVal val="visible"/>
                                      </p:to>
                                    </p:set>
                                    <p:animEffect transition="in" filter="wipe(down)">
                                      <p:cBhvr>
                                        <p:cTn id="139" dur="500"/>
                                        <p:tgtEl>
                                          <p:spTgt spid="7210"/>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1" fill="hold" grpId="0" nodeType="clickEffect">
                                  <p:stCondLst>
                                    <p:cond delay="0"/>
                                  </p:stCondLst>
                                  <p:childTnLst>
                                    <p:set>
                                      <p:cBhvr>
                                        <p:cTn id="143" dur="1" fill="hold">
                                          <p:stCondLst>
                                            <p:cond delay="0"/>
                                          </p:stCondLst>
                                        </p:cTn>
                                        <p:tgtEl>
                                          <p:spTgt spid="7199"/>
                                        </p:tgtEl>
                                        <p:attrNameLst>
                                          <p:attrName>style.visibility</p:attrName>
                                        </p:attrNameLst>
                                      </p:cBhvr>
                                      <p:to>
                                        <p:strVal val="visible"/>
                                      </p:to>
                                    </p:set>
                                    <p:animEffect transition="in" filter="wipe(up)">
                                      <p:cBhvr>
                                        <p:cTn id="144" dur="500"/>
                                        <p:tgtEl>
                                          <p:spTgt spid="7199"/>
                                        </p:tgtEl>
                                      </p:cBhvr>
                                    </p:animEffect>
                                  </p:childTnLst>
                                </p:cTn>
                              </p:par>
                            </p:childTnLst>
                          </p:cTn>
                        </p:par>
                      </p:childTnLst>
                    </p:cTn>
                  </p:par>
                  <p:par>
                    <p:cTn id="145" fill="hold">
                      <p:stCondLst>
                        <p:cond delay="indefinite"/>
                      </p:stCondLst>
                      <p:childTnLst>
                        <p:par>
                          <p:cTn id="146" fill="hold">
                            <p:stCondLst>
                              <p:cond delay="0"/>
                            </p:stCondLst>
                            <p:childTnLst>
                              <p:par>
                                <p:cTn id="147" presetID="2" presetClass="entr" presetSubtype="2" fill="hold" grpId="0" nodeType="clickEffect">
                                  <p:stCondLst>
                                    <p:cond delay="0"/>
                                  </p:stCondLst>
                                  <p:childTnLst>
                                    <p:set>
                                      <p:cBhvr>
                                        <p:cTn id="148" dur="1" fill="hold">
                                          <p:stCondLst>
                                            <p:cond delay="0"/>
                                          </p:stCondLst>
                                        </p:cTn>
                                        <p:tgtEl>
                                          <p:spTgt spid="7216"/>
                                        </p:tgtEl>
                                        <p:attrNameLst>
                                          <p:attrName>style.visibility</p:attrName>
                                        </p:attrNameLst>
                                      </p:cBhvr>
                                      <p:to>
                                        <p:strVal val="visible"/>
                                      </p:to>
                                    </p:set>
                                    <p:anim calcmode="lin" valueType="num">
                                      <p:cBhvr additive="base">
                                        <p:cTn id="149" dur="500" fill="hold"/>
                                        <p:tgtEl>
                                          <p:spTgt spid="7216"/>
                                        </p:tgtEl>
                                        <p:attrNameLst>
                                          <p:attrName>ppt_x</p:attrName>
                                        </p:attrNameLst>
                                      </p:cBhvr>
                                      <p:tavLst>
                                        <p:tav tm="0">
                                          <p:val>
                                            <p:strVal val="1+#ppt_w/2"/>
                                          </p:val>
                                        </p:tav>
                                        <p:tav tm="100000">
                                          <p:val>
                                            <p:strVal val="#ppt_x"/>
                                          </p:val>
                                        </p:tav>
                                      </p:tavLst>
                                    </p:anim>
                                    <p:anim calcmode="lin" valueType="num">
                                      <p:cBhvr additive="base">
                                        <p:cTn id="150" dur="500" fill="hold"/>
                                        <p:tgtEl>
                                          <p:spTgt spid="7216"/>
                                        </p:tgtEl>
                                        <p:attrNameLst>
                                          <p:attrName>ppt_y</p:attrName>
                                        </p:attrNameLst>
                                      </p:cBhvr>
                                      <p:tavLst>
                                        <p:tav tm="0">
                                          <p:val>
                                            <p:strVal val="#ppt_y"/>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2" presetClass="entr" presetSubtype="4" fill="hold" grpId="0" nodeType="clickEffect">
                                  <p:stCondLst>
                                    <p:cond delay="0"/>
                                  </p:stCondLst>
                                  <p:childTnLst>
                                    <p:set>
                                      <p:cBhvr>
                                        <p:cTn id="154" dur="1" fill="hold">
                                          <p:stCondLst>
                                            <p:cond delay="0"/>
                                          </p:stCondLst>
                                        </p:cTn>
                                        <p:tgtEl>
                                          <p:spTgt spid="7200"/>
                                        </p:tgtEl>
                                        <p:attrNameLst>
                                          <p:attrName>style.visibility</p:attrName>
                                        </p:attrNameLst>
                                      </p:cBhvr>
                                      <p:to>
                                        <p:strVal val="visible"/>
                                      </p:to>
                                    </p:set>
                                    <p:animEffect transition="in" filter="wipe(down)">
                                      <p:cBhvr>
                                        <p:cTn id="155" dur="500"/>
                                        <p:tgtEl>
                                          <p:spTgt spid="7200"/>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4" fill="hold" grpId="0" nodeType="clickEffect">
                                  <p:stCondLst>
                                    <p:cond delay="0"/>
                                  </p:stCondLst>
                                  <p:childTnLst>
                                    <p:set>
                                      <p:cBhvr>
                                        <p:cTn id="159" dur="1" fill="hold">
                                          <p:stCondLst>
                                            <p:cond delay="0"/>
                                          </p:stCondLst>
                                        </p:cTn>
                                        <p:tgtEl>
                                          <p:spTgt spid="7201"/>
                                        </p:tgtEl>
                                        <p:attrNameLst>
                                          <p:attrName>style.visibility</p:attrName>
                                        </p:attrNameLst>
                                      </p:cBhvr>
                                      <p:to>
                                        <p:strVal val="visible"/>
                                      </p:to>
                                    </p:set>
                                    <p:animEffect transition="in" filter="wipe(down)">
                                      <p:cBhvr>
                                        <p:cTn id="160" dur="500"/>
                                        <p:tgtEl>
                                          <p:spTgt spid="7201"/>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1" fill="hold" grpId="0" nodeType="clickEffect">
                                  <p:stCondLst>
                                    <p:cond delay="0"/>
                                  </p:stCondLst>
                                  <p:childTnLst>
                                    <p:set>
                                      <p:cBhvr>
                                        <p:cTn id="164" dur="1" fill="hold">
                                          <p:stCondLst>
                                            <p:cond delay="0"/>
                                          </p:stCondLst>
                                        </p:cTn>
                                        <p:tgtEl>
                                          <p:spTgt spid="7211"/>
                                        </p:tgtEl>
                                        <p:attrNameLst>
                                          <p:attrName>style.visibility</p:attrName>
                                        </p:attrNameLst>
                                      </p:cBhvr>
                                      <p:to>
                                        <p:strVal val="visible"/>
                                      </p:to>
                                    </p:set>
                                    <p:animEffect transition="in" filter="wipe(up)">
                                      <p:cBhvr>
                                        <p:cTn id="165" dur="2000"/>
                                        <p:tgtEl>
                                          <p:spTgt spid="7211"/>
                                        </p:tgtEl>
                                      </p:cBhvr>
                                    </p:animEffect>
                                  </p:childTnLst>
                                </p:cTn>
                              </p:par>
                            </p:childTnLst>
                          </p:cTn>
                        </p:par>
                      </p:childTnLst>
                    </p:cTn>
                  </p:par>
                  <p:par>
                    <p:cTn id="166" fill="hold">
                      <p:stCondLst>
                        <p:cond delay="indefinite"/>
                      </p:stCondLst>
                      <p:childTnLst>
                        <p:par>
                          <p:cTn id="167" fill="hold">
                            <p:stCondLst>
                              <p:cond delay="0"/>
                            </p:stCondLst>
                            <p:childTnLst>
                              <p:par>
                                <p:cTn id="168" presetID="22" presetClass="entr" presetSubtype="4" fill="hold" grpId="0" nodeType="clickEffect">
                                  <p:stCondLst>
                                    <p:cond delay="0"/>
                                  </p:stCondLst>
                                  <p:childTnLst>
                                    <p:set>
                                      <p:cBhvr>
                                        <p:cTn id="169" dur="1" fill="hold">
                                          <p:stCondLst>
                                            <p:cond delay="0"/>
                                          </p:stCondLst>
                                        </p:cTn>
                                        <p:tgtEl>
                                          <p:spTgt spid="7212"/>
                                        </p:tgtEl>
                                        <p:attrNameLst>
                                          <p:attrName>style.visibility</p:attrName>
                                        </p:attrNameLst>
                                      </p:cBhvr>
                                      <p:to>
                                        <p:strVal val="visible"/>
                                      </p:to>
                                    </p:set>
                                    <p:animEffect transition="in" filter="wipe(down)">
                                      <p:cBhvr>
                                        <p:cTn id="170" dur="500"/>
                                        <p:tgtEl>
                                          <p:spTgt spid="7212"/>
                                        </p:tgtEl>
                                      </p:cBhvr>
                                    </p:animEffect>
                                  </p:childTnLst>
                                </p:cTn>
                              </p:par>
                            </p:childTnLst>
                          </p:cTn>
                        </p:par>
                      </p:childTnLst>
                    </p:cTn>
                  </p:par>
                  <p:par>
                    <p:cTn id="171" fill="hold">
                      <p:stCondLst>
                        <p:cond delay="indefinite"/>
                      </p:stCondLst>
                      <p:childTnLst>
                        <p:par>
                          <p:cTn id="172" fill="hold">
                            <p:stCondLst>
                              <p:cond delay="0"/>
                            </p:stCondLst>
                            <p:childTnLst>
                              <p:par>
                                <p:cTn id="173" presetID="22" presetClass="entr" presetSubtype="1" fill="hold" grpId="0" nodeType="clickEffect">
                                  <p:stCondLst>
                                    <p:cond delay="0"/>
                                  </p:stCondLst>
                                  <p:childTnLst>
                                    <p:set>
                                      <p:cBhvr>
                                        <p:cTn id="174" dur="1" fill="hold">
                                          <p:stCondLst>
                                            <p:cond delay="0"/>
                                          </p:stCondLst>
                                        </p:cTn>
                                        <p:tgtEl>
                                          <p:spTgt spid="7213"/>
                                        </p:tgtEl>
                                        <p:attrNameLst>
                                          <p:attrName>style.visibility</p:attrName>
                                        </p:attrNameLst>
                                      </p:cBhvr>
                                      <p:to>
                                        <p:strVal val="visible"/>
                                      </p:to>
                                    </p:set>
                                    <p:animEffect transition="in" filter="wipe(up)">
                                      <p:cBhvr>
                                        <p:cTn id="175" dur="1000"/>
                                        <p:tgtEl>
                                          <p:spTgt spid="7213"/>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1" fill="hold" grpId="0" nodeType="clickEffect">
                                  <p:stCondLst>
                                    <p:cond delay="0"/>
                                  </p:stCondLst>
                                  <p:childTnLst>
                                    <p:set>
                                      <p:cBhvr>
                                        <p:cTn id="179" dur="1" fill="hold">
                                          <p:stCondLst>
                                            <p:cond delay="0"/>
                                          </p:stCondLst>
                                        </p:cTn>
                                        <p:tgtEl>
                                          <p:spTgt spid="7215"/>
                                        </p:tgtEl>
                                        <p:attrNameLst>
                                          <p:attrName>style.visibility</p:attrName>
                                        </p:attrNameLst>
                                      </p:cBhvr>
                                      <p:to>
                                        <p:strVal val="visible"/>
                                      </p:to>
                                    </p:set>
                                    <p:animEffect transition="in" filter="wipe(up)">
                                      <p:cBhvr>
                                        <p:cTn id="180" dur="500"/>
                                        <p:tgtEl>
                                          <p:spTgt spid="7215"/>
                                        </p:tgtEl>
                                      </p:cBhvr>
                                    </p:animEffect>
                                  </p:childTnLst>
                                </p:cTn>
                              </p:par>
                            </p:childTnLst>
                          </p:cTn>
                        </p:par>
                      </p:childTnLst>
                    </p:cTn>
                  </p:par>
                  <p:par>
                    <p:cTn id="181" fill="hold">
                      <p:stCondLst>
                        <p:cond delay="indefinite"/>
                      </p:stCondLst>
                      <p:childTnLst>
                        <p:par>
                          <p:cTn id="182" fill="hold">
                            <p:stCondLst>
                              <p:cond delay="0"/>
                            </p:stCondLst>
                            <p:childTnLst>
                              <p:par>
                                <p:cTn id="183" presetID="2" presetClass="entr" presetSubtype="2" fill="hold" grpId="0" nodeType="clickEffect">
                                  <p:stCondLst>
                                    <p:cond delay="0"/>
                                  </p:stCondLst>
                                  <p:childTnLst>
                                    <p:set>
                                      <p:cBhvr>
                                        <p:cTn id="184" dur="1" fill="hold">
                                          <p:stCondLst>
                                            <p:cond delay="0"/>
                                          </p:stCondLst>
                                        </p:cTn>
                                        <p:tgtEl>
                                          <p:spTgt spid="7217"/>
                                        </p:tgtEl>
                                        <p:attrNameLst>
                                          <p:attrName>style.visibility</p:attrName>
                                        </p:attrNameLst>
                                      </p:cBhvr>
                                      <p:to>
                                        <p:strVal val="visible"/>
                                      </p:to>
                                    </p:set>
                                    <p:anim calcmode="lin" valueType="num">
                                      <p:cBhvr additive="base">
                                        <p:cTn id="185" dur="500" fill="hold"/>
                                        <p:tgtEl>
                                          <p:spTgt spid="7217"/>
                                        </p:tgtEl>
                                        <p:attrNameLst>
                                          <p:attrName>ppt_x</p:attrName>
                                        </p:attrNameLst>
                                      </p:cBhvr>
                                      <p:tavLst>
                                        <p:tav tm="0">
                                          <p:val>
                                            <p:strVal val="1+#ppt_w/2"/>
                                          </p:val>
                                        </p:tav>
                                        <p:tav tm="100000">
                                          <p:val>
                                            <p:strVal val="#ppt_x"/>
                                          </p:val>
                                        </p:tav>
                                      </p:tavLst>
                                    </p:anim>
                                    <p:anim calcmode="lin" valueType="num">
                                      <p:cBhvr additive="base">
                                        <p:cTn id="186" dur="500" fill="hold"/>
                                        <p:tgtEl>
                                          <p:spTgt spid="7217"/>
                                        </p:tgtEl>
                                        <p:attrNameLst>
                                          <p:attrName>ppt_y</p:attrName>
                                        </p:attrNameLst>
                                      </p:cBhvr>
                                      <p:tavLst>
                                        <p:tav tm="0">
                                          <p:val>
                                            <p:strVal val="#ppt_y"/>
                                          </p:val>
                                        </p:tav>
                                        <p:tav tm="100000">
                                          <p:val>
                                            <p:strVal val="#ppt_y"/>
                                          </p:val>
                                        </p:tav>
                                      </p:tavLst>
                                    </p:anim>
                                  </p:childTnLst>
                                </p:cTn>
                              </p:par>
                            </p:childTnLst>
                          </p:cTn>
                        </p:par>
                      </p:childTnLst>
                    </p:cTn>
                  </p:par>
                  <p:par>
                    <p:cTn id="187" fill="hold">
                      <p:stCondLst>
                        <p:cond delay="indefinite"/>
                      </p:stCondLst>
                      <p:childTnLst>
                        <p:par>
                          <p:cTn id="188" fill="hold">
                            <p:stCondLst>
                              <p:cond delay="0"/>
                            </p:stCondLst>
                            <p:childTnLst>
                              <p:par>
                                <p:cTn id="189" presetID="22" presetClass="entr" presetSubtype="4" fill="hold" grpId="0" nodeType="clickEffect">
                                  <p:stCondLst>
                                    <p:cond delay="0"/>
                                  </p:stCondLst>
                                  <p:childTnLst>
                                    <p:set>
                                      <p:cBhvr>
                                        <p:cTn id="190" dur="1" fill="hold">
                                          <p:stCondLst>
                                            <p:cond delay="0"/>
                                          </p:stCondLst>
                                        </p:cTn>
                                        <p:tgtEl>
                                          <p:spTgt spid="7218"/>
                                        </p:tgtEl>
                                        <p:attrNameLst>
                                          <p:attrName>style.visibility</p:attrName>
                                        </p:attrNameLst>
                                      </p:cBhvr>
                                      <p:to>
                                        <p:strVal val="visible"/>
                                      </p:to>
                                    </p:set>
                                    <p:animEffect transition="in" filter="wipe(down)">
                                      <p:cBhvr>
                                        <p:cTn id="191" dur="500"/>
                                        <p:tgtEl>
                                          <p:spTgt spid="7218"/>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8" fill="hold" grpId="0" nodeType="clickEffect">
                                  <p:stCondLst>
                                    <p:cond delay="0"/>
                                  </p:stCondLst>
                                  <p:childTnLst>
                                    <p:set>
                                      <p:cBhvr>
                                        <p:cTn id="195" dur="1" fill="hold">
                                          <p:stCondLst>
                                            <p:cond delay="0"/>
                                          </p:stCondLst>
                                        </p:cTn>
                                        <p:tgtEl>
                                          <p:spTgt spid="7219"/>
                                        </p:tgtEl>
                                        <p:attrNameLst>
                                          <p:attrName>style.visibility</p:attrName>
                                        </p:attrNameLst>
                                      </p:cBhvr>
                                      <p:to>
                                        <p:strVal val="visible"/>
                                      </p:to>
                                    </p:set>
                                    <p:animEffect transition="in" filter="wipe(left)">
                                      <p:cBhvr>
                                        <p:cTn id="196" dur="500"/>
                                        <p:tgtEl>
                                          <p:spTgt spid="7219"/>
                                        </p:tgtEl>
                                      </p:cBhvr>
                                    </p:animEffect>
                                  </p:childTnLst>
                                </p:cTn>
                              </p:par>
                            </p:childTnLst>
                          </p:cTn>
                        </p:par>
                      </p:childTnLst>
                    </p:cTn>
                  </p:par>
                  <p:par>
                    <p:cTn id="197" fill="hold">
                      <p:stCondLst>
                        <p:cond delay="indefinite"/>
                      </p:stCondLst>
                      <p:childTnLst>
                        <p:par>
                          <p:cTn id="198" fill="hold">
                            <p:stCondLst>
                              <p:cond delay="0"/>
                            </p:stCondLst>
                            <p:childTnLst>
                              <p:par>
                                <p:cTn id="199" presetID="22" presetClass="entr" presetSubtype="4" fill="hold" grpId="0" nodeType="clickEffect">
                                  <p:stCondLst>
                                    <p:cond delay="0"/>
                                  </p:stCondLst>
                                  <p:childTnLst>
                                    <p:set>
                                      <p:cBhvr>
                                        <p:cTn id="200" dur="1" fill="hold">
                                          <p:stCondLst>
                                            <p:cond delay="0"/>
                                          </p:stCondLst>
                                        </p:cTn>
                                        <p:tgtEl>
                                          <p:spTgt spid="7220"/>
                                        </p:tgtEl>
                                        <p:attrNameLst>
                                          <p:attrName>style.visibility</p:attrName>
                                        </p:attrNameLst>
                                      </p:cBhvr>
                                      <p:to>
                                        <p:strVal val="visible"/>
                                      </p:to>
                                    </p:set>
                                    <p:animEffect transition="in" filter="wipe(down)">
                                      <p:cBhvr>
                                        <p:cTn id="201" dur="2000"/>
                                        <p:tgtEl>
                                          <p:spTgt spid="7220"/>
                                        </p:tgtEl>
                                      </p:cBhvr>
                                    </p:animEffect>
                                  </p:childTnLst>
                                </p:cTn>
                              </p:par>
                            </p:childTnLst>
                          </p:cTn>
                        </p:par>
                      </p:childTnLst>
                    </p:cTn>
                  </p:par>
                  <p:par>
                    <p:cTn id="202" fill="hold">
                      <p:stCondLst>
                        <p:cond delay="indefinite"/>
                      </p:stCondLst>
                      <p:childTnLst>
                        <p:par>
                          <p:cTn id="203" fill="hold">
                            <p:stCondLst>
                              <p:cond delay="0"/>
                            </p:stCondLst>
                            <p:childTnLst>
                              <p:par>
                                <p:cTn id="204" presetID="22" presetClass="entr" presetSubtype="2" fill="hold" grpId="0" nodeType="clickEffect">
                                  <p:stCondLst>
                                    <p:cond delay="0"/>
                                  </p:stCondLst>
                                  <p:childTnLst>
                                    <p:set>
                                      <p:cBhvr>
                                        <p:cTn id="205" dur="1" fill="hold">
                                          <p:stCondLst>
                                            <p:cond delay="0"/>
                                          </p:stCondLst>
                                        </p:cTn>
                                        <p:tgtEl>
                                          <p:spTgt spid="7222"/>
                                        </p:tgtEl>
                                        <p:attrNameLst>
                                          <p:attrName>style.visibility</p:attrName>
                                        </p:attrNameLst>
                                      </p:cBhvr>
                                      <p:to>
                                        <p:strVal val="visible"/>
                                      </p:to>
                                    </p:set>
                                    <p:animEffect transition="in" filter="wipe(right)">
                                      <p:cBhvr>
                                        <p:cTn id="206" dur="2000"/>
                                        <p:tgtEl>
                                          <p:spTgt spid="7222"/>
                                        </p:tgtEl>
                                      </p:cBhvr>
                                    </p:animEffect>
                                  </p:childTnLst>
                                </p:cTn>
                              </p:par>
                            </p:childTnLst>
                          </p:cTn>
                        </p:par>
                      </p:childTnLst>
                    </p:cTn>
                  </p:par>
                  <p:par>
                    <p:cTn id="207" fill="hold">
                      <p:stCondLst>
                        <p:cond delay="indefinite"/>
                      </p:stCondLst>
                      <p:childTnLst>
                        <p:par>
                          <p:cTn id="208" fill="hold">
                            <p:stCondLst>
                              <p:cond delay="0"/>
                            </p:stCondLst>
                            <p:childTnLst>
                              <p:par>
                                <p:cTn id="209" presetID="2" presetClass="entr" presetSubtype="2" fill="hold" grpId="0" nodeType="clickEffect">
                                  <p:stCondLst>
                                    <p:cond delay="0"/>
                                  </p:stCondLst>
                                  <p:childTnLst>
                                    <p:set>
                                      <p:cBhvr>
                                        <p:cTn id="210" dur="1" fill="hold">
                                          <p:stCondLst>
                                            <p:cond delay="0"/>
                                          </p:stCondLst>
                                        </p:cTn>
                                        <p:tgtEl>
                                          <p:spTgt spid="7223"/>
                                        </p:tgtEl>
                                        <p:attrNameLst>
                                          <p:attrName>style.visibility</p:attrName>
                                        </p:attrNameLst>
                                      </p:cBhvr>
                                      <p:to>
                                        <p:strVal val="visible"/>
                                      </p:to>
                                    </p:set>
                                    <p:anim calcmode="lin" valueType="num">
                                      <p:cBhvr additive="base">
                                        <p:cTn id="211" dur="500" fill="hold"/>
                                        <p:tgtEl>
                                          <p:spTgt spid="7223"/>
                                        </p:tgtEl>
                                        <p:attrNameLst>
                                          <p:attrName>ppt_x</p:attrName>
                                        </p:attrNameLst>
                                      </p:cBhvr>
                                      <p:tavLst>
                                        <p:tav tm="0">
                                          <p:val>
                                            <p:strVal val="1+#ppt_w/2"/>
                                          </p:val>
                                        </p:tav>
                                        <p:tav tm="100000">
                                          <p:val>
                                            <p:strVal val="#ppt_x"/>
                                          </p:val>
                                        </p:tav>
                                      </p:tavLst>
                                    </p:anim>
                                    <p:anim calcmode="lin" valueType="num">
                                      <p:cBhvr additive="base">
                                        <p:cTn id="212" dur="500" fill="hold"/>
                                        <p:tgtEl>
                                          <p:spTgt spid="7223"/>
                                        </p:tgtEl>
                                        <p:attrNameLst>
                                          <p:attrName>ppt_y</p:attrName>
                                        </p:attrNameLst>
                                      </p:cBhvr>
                                      <p:tavLst>
                                        <p:tav tm="0">
                                          <p:val>
                                            <p:strVal val="#ppt_y"/>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2" presetClass="entr" presetSubtype="4" fill="hold" grpId="0" nodeType="clickEffect">
                                  <p:stCondLst>
                                    <p:cond delay="0"/>
                                  </p:stCondLst>
                                  <p:childTnLst>
                                    <p:set>
                                      <p:cBhvr>
                                        <p:cTn id="216" dur="1" fill="hold">
                                          <p:stCondLst>
                                            <p:cond delay="0"/>
                                          </p:stCondLst>
                                        </p:cTn>
                                        <p:tgtEl>
                                          <p:spTgt spid="7224"/>
                                        </p:tgtEl>
                                        <p:attrNameLst>
                                          <p:attrName>style.visibility</p:attrName>
                                        </p:attrNameLst>
                                      </p:cBhvr>
                                      <p:to>
                                        <p:strVal val="visible"/>
                                      </p:to>
                                    </p:set>
                                    <p:anim calcmode="lin" valueType="num">
                                      <p:cBhvr additive="base">
                                        <p:cTn id="217" dur="500" fill="hold"/>
                                        <p:tgtEl>
                                          <p:spTgt spid="7224"/>
                                        </p:tgtEl>
                                        <p:attrNameLst>
                                          <p:attrName>ppt_x</p:attrName>
                                        </p:attrNameLst>
                                      </p:cBhvr>
                                      <p:tavLst>
                                        <p:tav tm="0">
                                          <p:val>
                                            <p:strVal val="#ppt_x"/>
                                          </p:val>
                                        </p:tav>
                                        <p:tav tm="100000">
                                          <p:val>
                                            <p:strVal val="#ppt_x"/>
                                          </p:val>
                                        </p:tav>
                                      </p:tavLst>
                                    </p:anim>
                                    <p:anim calcmode="lin" valueType="num">
                                      <p:cBhvr additive="base">
                                        <p:cTn id="218" dur="500" fill="hold"/>
                                        <p:tgtEl>
                                          <p:spTgt spid="7224"/>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2" presetClass="entr" presetSubtype="4" fill="hold" grpId="0" nodeType="clickEffect">
                                  <p:stCondLst>
                                    <p:cond delay="0"/>
                                  </p:stCondLst>
                                  <p:childTnLst>
                                    <p:set>
                                      <p:cBhvr>
                                        <p:cTn id="222" dur="1" fill="hold">
                                          <p:stCondLst>
                                            <p:cond delay="0"/>
                                          </p:stCondLst>
                                        </p:cTn>
                                        <p:tgtEl>
                                          <p:spTgt spid="7225"/>
                                        </p:tgtEl>
                                        <p:attrNameLst>
                                          <p:attrName>style.visibility</p:attrName>
                                        </p:attrNameLst>
                                      </p:cBhvr>
                                      <p:to>
                                        <p:strVal val="visible"/>
                                      </p:to>
                                    </p:set>
                                    <p:animEffect transition="in" filter="wipe(down)">
                                      <p:cBhvr>
                                        <p:cTn id="223" dur="500"/>
                                        <p:tgtEl>
                                          <p:spTgt spid="7225"/>
                                        </p:tgtEl>
                                      </p:cBhvr>
                                    </p:animEffect>
                                  </p:childTnLst>
                                </p:cTn>
                              </p:par>
                            </p:childTnLst>
                          </p:cTn>
                        </p:par>
                      </p:childTnLst>
                    </p:cTn>
                  </p:par>
                  <p:par>
                    <p:cTn id="224" fill="hold">
                      <p:stCondLst>
                        <p:cond delay="indefinite"/>
                      </p:stCondLst>
                      <p:childTnLst>
                        <p:par>
                          <p:cTn id="225" fill="hold">
                            <p:stCondLst>
                              <p:cond delay="0"/>
                            </p:stCondLst>
                            <p:childTnLst>
                              <p:par>
                                <p:cTn id="226" presetID="22" presetClass="entr" presetSubtype="4" fill="hold" grpId="0" nodeType="clickEffect">
                                  <p:stCondLst>
                                    <p:cond delay="0"/>
                                  </p:stCondLst>
                                  <p:childTnLst>
                                    <p:set>
                                      <p:cBhvr>
                                        <p:cTn id="227" dur="1" fill="hold">
                                          <p:stCondLst>
                                            <p:cond delay="0"/>
                                          </p:stCondLst>
                                        </p:cTn>
                                        <p:tgtEl>
                                          <p:spTgt spid="7226"/>
                                        </p:tgtEl>
                                        <p:attrNameLst>
                                          <p:attrName>style.visibility</p:attrName>
                                        </p:attrNameLst>
                                      </p:cBhvr>
                                      <p:to>
                                        <p:strVal val="visible"/>
                                      </p:to>
                                    </p:set>
                                    <p:animEffect transition="in" filter="wipe(down)">
                                      <p:cBhvr>
                                        <p:cTn id="228" dur="2000"/>
                                        <p:tgtEl>
                                          <p:spTgt spid="7226"/>
                                        </p:tgtEl>
                                      </p:cBhvr>
                                    </p:animEffect>
                                  </p:childTnLst>
                                </p:cTn>
                              </p:par>
                            </p:childTnLst>
                          </p:cTn>
                        </p:par>
                      </p:childTnLst>
                    </p:cTn>
                  </p:par>
                  <p:par>
                    <p:cTn id="229" fill="hold">
                      <p:stCondLst>
                        <p:cond delay="indefinite"/>
                      </p:stCondLst>
                      <p:childTnLst>
                        <p:par>
                          <p:cTn id="230" fill="hold">
                            <p:stCondLst>
                              <p:cond delay="0"/>
                            </p:stCondLst>
                            <p:childTnLst>
                              <p:par>
                                <p:cTn id="231" presetID="22" presetClass="entr" presetSubtype="4" fill="hold" grpId="0" nodeType="clickEffect">
                                  <p:stCondLst>
                                    <p:cond delay="0"/>
                                  </p:stCondLst>
                                  <p:childTnLst>
                                    <p:set>
                                      <p:cBhvr>
                                        <p:cTn id="232" dur="1" fill="hold">
                                          <p:stCondLst>
                                            <p:cond delay="0"/>
                                          </p:stCondLst>
                                        </p:cTn>
                                        <p:tgtEl>
                                          <p:spTgt spid="7227"/>
                                        </p:tgtEl>
                                        <p:attrNameLst>
                                          <p:attrName>style.visibility</p:attrName>
                                        </p:attrNameLst>
                                      </p:cBhvr>
                                      <p:to>
                                        <p:strVal val="visible"/>
                                      </p:to>
                                    </p:set>
                                    <p:animEffect transition="in" filter="wipe(down)">
                                      <p:cBhvr>
                                        <p:cTn id="233" dur="500"/>
                                        <p:tgtEl>
                                          <p:spTgt spid="7227"/>
                                        </p:tgtEl>
                                      </p:cBhvr>
                                    </p:animEffect>
                                  </p:childTnLst>
                                </p:cTn>
                              </p:par>
                            </p:childTnLst>
                          </p:cTn>
                        </p:par>
                      </p:childTnLst>
                    </p:cTn>
                  </p:par>
                  <p:par>
                    <p:cTn id="234" fill="hold">
                      <p:stCondLst>
                        <p:cond delay="indefinite"/>
                      </p:stCondLst>
                      <p:childTnLst>
                        <p:par>
                          <p:cTn id="235" fill="hold">
                            <p:stCondLst>
                              <p:cond delay="0"/>
                            </p:stCondLst>
                            <p:childTnLst>
                              <p:par>
                                <p:cTn id="236" presetID="22" presetClass="entr" presetSubtype="4" fill="hold" grpId="0" nodeType="clickEffect">
                                  <p:stCondLst>
                                    <p:cond delay="0"/>
                                  </p:stCondLst>
                                  <p:childTnLst>
                                    <p:set>
                                      <p:cBhvr>
                                        <p:cTn id="237" dur="1" fill="hold">
                                          <p:stCondLst>
                                            <p:cond delay="0"/>
                                          </p:stCondLst>
                                        </p:cTn>
                                        <p:tgtEl>
                                          <p:spTgt spid="7228"/>
                                        </p:tgtEl>
                                        <p:attrNameLst>
                                          <p:attrName>style.visibility</p:attrName>
                                        </p:attrNameLst>
                                      </p:cBhvr>
                                      <p:to>
                                        <p:strVal val="visible"/>
                                      </p:to>
                                    </p:set>
                                    <p:animEffect transition="in" filter="wipe(down)">
                                      <p:cBhvr>
                                        <p:cTn id="238" dur="500"/>
                                        <p:tgtEl>
                                          <p:spTgt spid="7228"/>
                                        </p:tgtEl>
                                      </p:cBhvr>
                                    </p:animEffect>
                                  </p:childTnLst>
                                </p:cTn>
                              </p:par>
                            </p:childTnLst>
                          </p:cTn>
                        </p:par>
                      </p:childTnLst>
                    </p:cTn>
                  </p:par>
                  <p:par>
                    <p:cTn id="239" fill="hold">
                      <p:stCondLst>
                        <p:cond delay="indefinite"/>
                      </p:stCondLst>
                      <p:childTnLst>
                        <p:par>
                          <p:cTn id="240" fill="hold">
                            <p:stCondLst>
                              <p:cond delay="0"/>
                            </p:stCondLst>
                            <p:childTnLst>
                              <p:par>
                                <p:cTn id="241" presetID="22" presetClass="entr" presetSubtype="1" fill="hold" grpId="0" nodeType="clickEffect">
                                  <p:stCondLst>
                                    <p:cond delay="0"/>
                                  </p:stCondLst>
                                  <p:childTnLst>
                                    <p:set>
                                      <p:cBhvr>
                                        <p:cTn id="242" dur="1" fill="hold">
                                          <p:stCondLst>
                                            <p:cond delay="0"/>
                                          </p:stCondLst>
                                        </p:cTn>
                                        <p:tgtEl>
                                          <p:spTgt spid="7230"/>
                                        </p:tgtEl>
                                        <p:attrNameLst>
                                          <p:attrName>style.visibility</p:attrName>
                                        </p:attrNameLst>
                                      </p:cBhvr>
                                      <p:to>
                                        <p:strVal val="visible"/>
                                      </p:to>
                                    </p:set>
                                    <p:animEffect transition="in" filter="wipe(up)">
                                      <p:cBhvr>
                                        <p:cTn id="243" dur="500"/>
                                        <p:tgtEl>
                                          <p:spTgt spid="7230"/>
                                        </p:tgtEl>
                                      </p:cBhvr>
                                    </p:animEffect>
                                  </p:childTnLst>
                                </p:cTn>
                              </p:par>
                            </p:childTnLst>
                          </p:cTn>
                        </p:par>
                      </p:childTnLst>
                    </p:cTn>
                  </p:par>
                  <p:par>
                    <p:cTn id="244" fill="hold">
                      <p:stCondLst>
                        <p:cond delay="indefinite"/>
                      </p:stCondLst>
                      <p:childTnLst>
                        <p:par>
                          <p:cTn id="245" fill="hold">
                            <p:stCondLst>
                              <p:cond delay="0"/>
                            </p:stCondLst>
                            <p:childTnLst>
                              <p:par>
                                <p:cTn id="246" presetID="7" presetClass="entr" presetSubtype="8" fill="hold" grpId="0" nodeType="clickEffect">
                                  <p:stCondLst>
                                    <p:cond delay="0"/>
                                  </p:stCondLst>
                                  <p:childTnLst>
                                    <p:set>
                                      <p:cBhvr>
                                        <p:cTn id="247" dur="1" fill="hold">
                                          <p:stCondLst>
                                            <p:cond delay="0"/>
                                          </p:stCondLst>
                                        </p:cTn>
                                        <p:tgtEl>
                                          <p:spTgt spid="7231"/>
                                        </p:tgtEl>
                                        <p:attrNameLst>
                                          <p:attrName>style.visibility</p:attrName>
                                        </p:attrNameLst>
                                      </p:cBhvr>
                                      <p:to>
                                        <p:strVal val="visible"/>
                                      </p:to>
                                    </p:set>
                                    <p:anim calcmode="lin" valueType="num">
                                      <p:cBhvr additive="base">
                                        <p:cTn id="248" dur="1000" fill="hold"/>
                                        <p:tgtEl>
                                          <p:spTgt spid="7231"/>
                                        </p:tgtEl>
                                        <p:attrNameLst>
                                          <p:attrName>ppt_x</p:attrName>
                                        </p:attrNameLst>
                                      </p:cBhvr>
                                      <p:tavLst>
                                        <p:tav tm="0">
                                          <p:val>
                                            <p:strVal val="0-#ppt_w/2"/>
                                          </p:val>
                                        </p:tav>
                                        <p:tav tm="100000">
                                          <p:val>
                                            <p:strVal val="#ppt_x"/>
                                          </p:val>
                                        </p:tav>
                                      </p:tavLst>
                                    </p:anim>
                                    <p:anim calcmode="lin" valueType="num">
                                      <p:cBhvr additive="base">
                                        <p:cTn id="249" dur="1000" fill="hold"/>
                                        <p:tgtEl>
                                          <p:spTgt spid="7231"/>
                                        </p:tgtEl>
                                        <p:attrNameLst>
                                          <p:attrName>ppt_y</p:attrName>
                                        </p:attrNameLst>
                                      </p:cBhvr>
                                      <p:tavLst>
                                        <p:tav tm="0">
                                          <p:val>
                                            <p:strVal val="#ppt_y"/>
                                          </p:val>
                                        </p:tav>
                                        <p:tav tm="100000">
                                          <p:val>
                                            <p:strVal val="#ppt_y"/>
                                          </p:val>
                                        </p:tav>
                                      </p:tavLst>
                                    </p:anim>
                                  </p:childTnLst>
                                </p:cTn>
                              </p:par>
                            </p:childTnLst>
                          </p:cTn>
                        </p:par>
                      </p:childTnLst>
                    </p:cTn>
                  </p:par>
                  <p:par>
                    <p:cTn id="250" fill="hold">
                      <p:stCondLst>
                        <p:cond delay="indefinite"/>
                      </p:stCondLst>
                      <p:childTnLst>
                        <p:par>
                          <p:cTn id="251" fill="hold">
                            <p:stCondLst>
                              <p:cond delay="0"/>
                            </p:stCondLst>
                            <p:childTnLst>
                              <p:par>
                                <p:cTn id="252" presetID="22" presetClass="entr" presetSubtype="4" fill="hold" grpId="0" nodeType="clickEffect">
                                  <p:stCondLst>
                                    <p:cond delay="0"/>
                                  </p:stCondLst>
                                  <p:childTnLst>
                                    <p:set>
                                      <p:cBhvr>
                                        <p:cTn id="253" dur="1" fill="hold">
                                          <p:stCondLst>
                                            <p:cond delay="0"/>
                                          </p:stCondLst>
                                        </p:cTn>
                                        <p:tgtEl>
                                          <p:spTgt spid="7234"/>
                                        </p:tgtEl>
                                        <p:attrNameLst>
                                          <p:attrName>style.visibility</p:attrName>
                                        </p:attrNameLst>
                                      </p:cBhvr>
                                      <p:to>
                                        <p:strVal val="visible"/>
                                      </p:to>
                                    </p:set>
                                    <p:animEffect transition="in" filter="wipe(down)">
                                      <p:cBhvr>
                                        <p:cTn id="254" dur="500"/>
                                        <p:tgtEl>
                                          <p:spTgt spid="7234"/>
                                        </p:tgtEl>
                                      </p:cBhvr>
                                    </p:animEffect>
                                  </p:childTnLst>
                                </p:cTn>
                              </p:par>
                            </p:childTnLst>
                          </p:cTn>
                        </p:par>
                      </p:childTnLst>
                    </p:cTn>
                  </p:par>
                  <p:par>
                    <p:cTn id="255" fill="hold">
                      <p:stCondLst>
                        <p:cond delay="indefinite"/>
                      </p:stCondLst>
                      <p:childTnLst>
                        <p:par>
                          <p:cTn id="256" fill="hold">
                            <p:stCondLst>
                              <p:cond delay="0"/>
                            </p:stCondLst>
                            <p:childTnLst>
                              <p:par>
                                <p:cTn id="257" presetID="22" presetClass="entr" presetSubtype="4" fill="hold" grpId="0" nodeType="clickEffect">
                                  <p:stCondLst>
                                    <p:cond delay="0"/>
                                  </p:stCondLst>
                                  <p:childTnLst>
                                    <p:set>
                                      <p:cBhvr>
                                        <p:cTn id="258" dur="1" fill="hold">
                                          <p:stCondLst>
                                            <p:cond delay="0"/>
                                          </p:stCondLst>
                                        </p:cTn>
                                        <p:tgtEl>
                                          <p:spTgt spid="7232"/>
                                        </p:tgtEl>
                                        <p:attrNameLst>
                                          <p:attrName>style.visibility</p:attrName>
                                        </p:attrNameLst>
                                      </p:cBhvr>
                                      <p:to>
                                        <p:strVal val="visible"/>
                                      </p:to>
                                    </p:set>
                                    <p:animEffect transition="in" filter="wipe(down)">
                                      <p:cBhvr>
                                        <p:cTn id="259" dur="1000"/>
                                        <p:tgtEl>
                                          <p:spTgt spid="7232"/>
                                        </p:tgtEl>
                                      </p:cBhvr>
                                    </p:animEffect>
                                  </p:childTnLst>
                                </p:cTn>
                              </p:par>
                            </p:childTnLst>
                          </p:cTn>
                        </p:par>
                      </p:childTnLst>
                    </p:cTn>
                  </p:par>
                  <p:par>
                    <p:cTn id="260" fill="hold">
                      <p:stCondLst>
                        <p:cond delay="indefinite"/>
                      </p:stCondLst>
                      <p:childTnLst>
                        <p:par>
                          <p:cTn id="261" fill="hold">
                            <p:stCondLst>
                              <p:cond delay="0"/>
                            </p:stCondLst>
                            <p:childTnLst>
                              <p:par>
                                <p:cTn id="262" presetID="22" presetClass="entr" presetSubtype="4" fill="hold" grpId="0" nodeType="clickEffect">
                                  <p:stCondLst>
                                    <p:cond delay="0"/>
                                  </p:stCondLst>
                                  <p:childTnLst>
                                    <p:set>
                                      <p:cBhvr>
                                        <p:cTn id="263" dur="1" fill="hold">
                                          <p:stCondLst>
                                            <p:cond delay="0"/>
                                          </p:stCondLst>
                                        </p:cTn>
                                        <p:tgtEl>
                                          <p:spTgt spid="7235"/>
                                        </p:tgtEl>
                                        <p:attrNameLst>
                                          <p:attrName>style.visibility</p:attrName>
                                        </p:attrNameLst>
                                      </p:cBhvr>
                                      <p:to>
                                        <p:strVal val="visible"/>
                                      </p:to>
                                    </p:set>
                                    <p:animEffect transition="in" filter="wipe(down)">
                                      <p:cBhvr>
                                        <p:cTn id="264" dur="500"/>
                                        <p:tgtEl>
                                          <p:spTgt spid="7235"/>
                                        </p:tgtEl>
                                      </p:cBhvr>
                                    </p:animEffect>
                                  </p:childTnLst>
                                </p:cTn>
                              </p:par>
                            </p:childTnLst>
                          </p:cTn>
                        </p:par>
                      </p:childTnLst>
                    </p:cTn>
                  </p:par>
                  <p:par>
                    <p:cTn id="265" fill="hold">
                      <p:stCondLst>
                        <p:cond delay="indefinite"/>
                      </p:stCondLst>
                      <p:childTnLst>
                        <p:par>
                          <p:cTn id="266" fill="hold">
                            <p:stCondLst>
                              <p:cond delay="0"/>
                            </p:stCondLst>
                            <p:childTnLst>
                              <p:par>
                                <p:cTn id="267" presetID="7" presetClass="entr" presetSubtype="8" fill="hold" grpId="0" nodeType="clickEffect">
                                  <p:stCondLst>
                                    <p:cond delay="0"/>
                                  </p:stCondLst>
                                  <p:childTnLst>
                                    <p:set>
                                      <p:cBhvr>
                                        <p:cTn id="268" dur="1" fill="hold">
                                          <p:stCondLst>
                                            <p:cond delay="0"/>
                                          </p:stCondLst>
                                        </p:cTn>
                                        <p:tgtEl>
                                          <p:spTgt spid="7236"/>
                                        </p:tgtEl>
                                        <p:attrNameLst>
                                          <p:attrName>style.visibility</p:attrName>
                                        </p:attrNameLst>
                                      </p:cBhvr>
                                      <p:to>
                                        <p:strVal val="visible"/>
                                      </p:to>
                                    </p:set>
                                    <p:anim calcmode="lin" valueType="num">
                                      <p:cBhvr additive="base">
                                        <p:cTn id="269" dur="1000" fill="hold"/>
                                        <p:tgtEl>
                                          <p:spTgt spid="7236"/>
                                        </p:tgtEl>
                                        <p:attrNameLst>
                                          <p:attrName>ppt_x</p:attrName>
                                        </p:attrNameLst>
                                      </p:cBhvr>
                                      <p:tavLst>
                                        <p:tav tm="0">
                                          <p:val>
                                            <p:strVal val="0-#ppt_w/2"/>
                                          </p:val>
                                        </p:tav>
                                        <p:tav tm="100000">
                                          <p:val>
                                            <p:strVal val="#ppt_x"/>
                                          </p:val>
                                        </p:tav>
                                      </p:tavLst>
                                    </p:anim>
                                    <p:anim calcmode="lin" valueType="num">
                                      <p:cBhvr additive="base">
                                        <p:cTn id="270" dur="1000" fill="hold"/>
                                        <p:tgtEl>
                                          <p:spTgt spid="7236"/>
                                        </p:tgtEl>
                                        <p:attrNameLst>
                                          <p:attrName>ppt_y</p:attrName>
                                        </p:attrNameLst>
                                      </p:cBhvr>
                                      <p:tavLst>
                                        <p:tav tm="0">
                                          <p:val>
                                            <p:strVal val="#ppt_y"/>
                                          </p:val>
                                        </p:tav>
                                        <p:tav tm="100000">
                                          <p:val>
                                            <p:strVal val="#ppt_y"/>
                                          </p:val>
                                        </p:tav>
                                      </p:tavLst>
                                    </p:anim>
                                  </p:childTnLst>
                                </p:cTn>
                              </p:par>
                            </p:childTnLst>
                          </p:cTn>
                        </p:par>
                      </p:childTnLst>
                    </p:cTn>
                  </p:par>
                  <p:par>
                    <p:cTn id="271" fill="hold">
                      <p:stCondLst>
                        <p:cond delay="indefinite"/>
                      </p:stCondLst>
                      <p:childTnLst>
                        <p:par>
                          <p:cTn id="272" fill="hold">
                            <p:stCondLst>
                              <p:cond delay="0"/>
                            </p:stCondLst>
                            <p:childTnLst>
                              <p:par>
                                <p:cTn id="273" presetID="22" presetClass="entr" presetSubtype="4" fill="hold" grpId="0" nodeType="clickEffect">
                                  <p:stCondLst>
                                    <p:cond delay="0"/>
                                  </p:stCondLst>
                                  <p:childTnLst>
                                    <p:set>
                                      <p:cBhvr>
                                        <p:cTn id="274" dur="1" fill="hold">
                                          <p:stCondLst>
                                            <p:cond delay="0"/>
                                          </p:stCondLst>
                                        </p:cTn>
                                        <p:tgtEl>
                                          <p:spTgt spid="7237"/>
                                        </p:tgtEl>
                                        <p:attrNameLst>
                                          <p:attrName>style.visibility</p:attrName>
                                        </p:attrNameLst>
                                      </p:cBhvr>
                                      <p:to>
                                        <p:strVal val="visible"/>
                                      </p:to>
                                    </p:set>
                                    <p:animEffect transition="in" filter="wipe(down)">
                                      <p:cBhvr>
                                        <p:cTn id="275" dur="500"/>
                                        <p:tgtEl>
                                          <p:spTgt spid="7237"/>
                                        </p:tgtEl>
                                      </p:cBhvr>
                                    </p:animEffect>
                                  </p:childTnLst>
                                </p:cTn>
                              </p:par>
                            </p:childTnLst>
                          </p:cTn>
                        </p:par>
                      </p:childTnLst>
                    </p:cTn>
                  </p:par>
                  <p:par>
                    <p:cTn id="276" fill="hold">
                      <p:stCondLst>
                        <p:cond delay="indefinite"/>
                      </p:stCondLst>
                      <p:childTnLst>
                        <p:par>
                          <p:cTn id="277" fill="hold">
                            <p:stCondLst>
                              <p:cond delay="0"/>
                            </p:stCondLst>
                            <p:childTnLst>
                              <p:par>
                                <p:cTn id="278" presetID="7" presetClass="entr" presetSubtype="8" fill="hold" grpId="0" nodeType="clickEffect">
                                  <p:stCondLst>
                                    <p:cond delay="0"/>
                                  </p:stCondLst>
                                  <p:childTnLst>
                                    <p:set>
                                      <p:cBhvr>
                                        <p:cTn id="279" dur="1" fill="hold">
                                          <p:stCondLst>
                                            <p:cond delay="0"/>
                                          </p:stCondLst>
                                        </p:cTn>
                                        <p:tgtEl>
                                          <p:spTgt spid="7238"/>
                                        </p:tgtEl>
                                        <p:attrNameLst>
                                          <p:attrName>style.visibility</p:attrName>
                                        </p:attrNameLst>
                                      </p:cBhvr>
                                      <p:to>
                                        <p:strVal val="visible"/>
                                      </p:to>
                                    </p:set>
                                    <p:anim calcmode="lin" valueType="num">
                                      <p:cBhvr additive="base">
                                        <p:cTn id="280" dur="1000" fill="hold"/>
                                        <p:tgtEl>
                                          <p:spTgt spid="7238"/>
                                        </p:tgtEl>
                                        <p:attrNameLst>
                                          <p:attrName>ppt_x</p:attrName>
                                        </p:attrNameLst>
                                      </p:cBhvr>
                                      <p:tavLst>
                                        <p:tav tm="0">
                                          <p:val>
                                            <p:strVal val="0-#ppt_w/2"/>
                                          </p:val>
                                        </p:tav>
                                        <p:tav tm="100000">
                                          <p:val>
                                            <p:strVal val="#ppt_x"/>
                                          </p:val>
                                        </p:tav>
                                      </p:tavLst>
                                    </p:anim>
                                    <p:anim calcmode="lin" valueType="num">
                                      <p:cBhvr additive="base">
                                        <p:cTn id="281" dur="1000" fill="hold"/>
                                        <p:tgtEl>
                                          <p:spTgt spid="72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7177" grpId="0"/>
      <p:bldP spid="7178" grpId="0"/>
      <p:bldP spid="7180" grpId="0" animBg="1"/>
      <p:bldP spid="7183" grpId="0" animBg="1"/>
      <p:bldP spid="7184" grpId="0" animBg="1"/>
      <p:bldP spid="7185" grpId="0"/>
      <p:bldP spid="7186" grpId="0"/>
      <p:bldP spid="7187" grpId="0" animBg="1"/>
      <p:bldP spid="7188" grpId="0" animBg="1"/>
      <p:bldP spid="7189" grpId="1"/>
      <p:bldP spid="7190" grpId="0" animBg="1"/>
      <p:bldP spid="7194" grpId="0" animBg="1"/>
      <p:bldP spid="7195" grpId="1"/>
      <p:bldP spid="7196" grpId="0"/>
      <p:bldP spid="7198" grpId="0" animBg="1"/>
      <p:bldP spid="7199" grpId="0" animBg="1"/>
      <p:bldP spid="7200" grpId="0"/>
      <p:bldP spid="7201" grpId="0"/>
      <p:bldP spid="7202" grpId="0" animBg="1"/>
      <p:bldP spid="7205" grpId="0" animBg="1"/>
      <p:bldP spid="7207" grpId="0"/>
      <p:bldP spid="7208" grpId="0" animBg="1"/>
      <p:bldP spid="7209" grpId="0" animBg="1"/>
      <p:bldP spid="7210" grpId="0"/>
      <p:bldP spid="7211" grpId="0" animBg="1"/>
      <p:bldP spid="7212" grpId="0"/>
      <p:bldP spid="7213" grpId="0" animBg="1"/>
      <p:bldP spid="7215" grpId="0" animBg="1"/>
      <p:bldP spid="7216" grpId="0" animBg="1"/>
      <p:bldP spid="7217" grpId="0" animBg="1"/>
      <p:bldP spid="7218" grpId="0"/>
      <p:bldP spid="7219" grpId="0" animBg="1"/>
      <p:bldP spid="7220" grpId="0" animBg="1"/>
      <p:bldP spid="7222" grpId="0" animBg="1"/>
      <p:bldP spid="7223" grpId="0" animBg="1"/>
      <p:bldP spid="7224" grpId="0"/>
      <p:bldP spid="7225" grpId="0" animBg="1"/>
      <p:bldP spid="7226" grpId="0" animBg="1"/>
      <p:bldP spid="7227" grpId="0"/>
      <p:bldP spid="7228" grpId="0" animBg="1"/>
      <p:bldP spid="7229" grpId="0" animBg="1"/>
      <p:bldP spid="7230" grpId="0" animBg="1"/>
      <p:bldP spid="7231" grpId="0"/>
      <p:bldP spid="7232" grpId="0" animBg="1"/>
      <p:bldP spid="7234" grpId="0" animBg="1"/>
      <p:bldP spid="7235" grpId="0"/>
      <p:bldP spid="7236" grpId="0"/>
      <p:bldP spid="7237" grpId="0" animBg="1"/>
      <p:bldP spid="72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400050" y="38100"/>
            <a:ext cx="7867650" cy="825500"/>
          </a:xfrm>
          <a:prstGeom prst="rect">
            <a:avLst/>
          </a:prstGeom>
          <a:noFill/>
          <a:ln w="9525">
            <a:noFill/>
            <a:miter lim="800000"/>
            <a:headEnd/>
            <a:tailEnd/>
          </a:ln>
          <a:effectLst/>
        </p:spPr>
        <p:txBody>
          <a:bodyPr>
            <a:spAutoFit/>
          </a:bodyPr>
          <a:lstStyle/>
          <a:p>
            <a:pPr>
              <a:spcBef>
                <a:spcPct val="50000"/>
              </a:spcBef>
            </a:pPr>
            <a:r>
              <a:rPr lang="en-US" sz="1600" b="1"/>
              <a:t>Q10.11  The top view of a 75mm long line AB measures 65mm,while its front view measures 50mm. Its one end A is in HP and12mm in front of VP. Draw the projections of AB and determine its inclination with HP and VP</a:t>
            </a:r>
          </a:p>
        </p:txBody>
      </p:sp>
      <p:sp>
        <p:nvSpPr>
          <p:cNvPr id="8197" name="Line 5"/>
          <p:cNvSpPr>
            <a:spLocks noChangeShapeType="1"/>
          </p:cNvSpPr>
          <p:nvPr/>
        </p:nvSpPr>
        <p:spPr bwMode="auto">
          <a:xfrm>
            <a:off x="542925" y="3419475"/>
            <a:ext cx="7724775" cy="0"/>
          </a:xfrm>
          <a:prstGeom prst="line">
            <a:avLst/>
          </a:prstGeom>
          <a:noFill/>
          <a:ln w="9525">
            <a:solidFill>
              <a:schemeClr val="tx1"/>
            </a:solidFill>
            <a:round/>
            <a:headEnd/>
            <a:tailEnd/>
          </a:ln>
          <a:effectLst/>
        </p:spPr>
        <p:txBody>
          <a:bodyPr/>
          <a:lstStyle/>
          <a:p>
            <a:endParaRPr lang="en-US"/>
          </a:p>
        </p:txBody>
      </p:sp>
      <p:sp>
        <p:nvSpPr>
          <p:cNvPr id="8198" name="Text Box 6"/>
          <p:cNvSpPr txBox="1">
            <a:spLocks noChangeArrowheads="1"/>
          </p:cNvSpPr>
          <p:nvPr/>
        </p:nvSpPr>
        <p:spPr bwMode="auto">
          <a:xfrm>
            <a:off x="128588" y="3224213"/>
            <a:ext cx="542925" cy="366712"/>
          </a:xfrm>
          <a:prstGeom prst="rect">
            <a:avLst/>
          </a:prstGeom>
          <a:noFill/>
          <a:ln w="9525">
            <a:noFill/>
            <a:miter lim="800000"/>
            <a:headEnd/>
            <a:tailEnd/>
          </a:ln>
          <a:effectLst/>
        </p:spPr>
        <p:txBody>
          <a:bodyPr>
            <a:spAutoFit/>
          </a:bodyPr>
          <a:lstStyle/>
          <a:p>
            <a:pPr>
              <a:spcBef>
                <a:spcPct val="50000"/>
              </a:spcBef>
            </a:pPr>
            <a:r>
              <a:rPr lang="en-US"/>
              <a:t>X</a:t>
            </a:r>
          </a:p>
        </p:txBody>
      </p:sp>
      <p:sp>
        <p:nvSpPr>
          <p:cNvPr id="8199" name="Text Box 7"/>
          <p:cNvSpPr txBox="1">
            <a:spLocks noChangeArrowheads="1"/>
          </p:cNvSpPr>
          <p:nvPr/>
        </p:nvSpPr>
        <p:spPr bwMode="auto">
          <a:xfrm>
            <a:off x="8448675" y="3171825"/>
            <a:ext cx="485775" cy="366713"/>
          </a:xfrm>
          <a:prstGeom prst="rect">
            <a:avLst/>
          </a:prstGeom>
          <a:noFill/>
          <a:ln w="9525">
            <a:noFill/>
            <a:miter lim="800000"/>
            <a:headEnd/>
            <a:tailEnd/>
          </a:ln>
          <a:effectLst/>
        </p:spPr>
        <p:txBody>
          <a:bodyPr>
            <a:spAutoFit/>
          </a:bodyPr>
          <a:lstStyle/>
          <a:p>
            <a:pPr>
              <a:spcBef>
                <a:spcPct val="50000"/>
              </a:spcBef>
            </a:pPr>
            <a:r>
              <a:rPr lang="en-US"/>
              <a:t>Y</a:t>
            </a:r>
          </a:p>
        </p:txBody>
      </p:sp>
      <p:sp>
        <p:nvSpPr>
          <p:cNvPr id="8200" name="Oval 8"/>
          <p:cNvSpPr>
            <a:spLocks noChangeArrowheads="1"/>
          </p:cNvSpPr>
          <p:nvPr/>
        </p:nvSpPr>
        <p:spPr bwMode="auto">
          <a:xfrm>
            <a:off x="1714500" y="3381375"/>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201" name="Text Box 9"/>
          <p:cNvSpPr txBox="1">
            <a:spLocks noChangeArrowheads="1"/>
          </p:cNvSpPr>
          <p:nvPr/>
        </p:nvSpPr>
        <p:spPr bwMode="auto">
          <a:xfrm>
            <a:off x="1466850" y="3019425"/>
            <a:ext cx="381000" cy="304800"/>
          </a:xfrm>
          <a:prstGeom prst="rect">
            <a:avLst/>
          </a:prstGeom>
          <a:noFill/>
          <a:ln w="9525">
            <a:noFill/>
            <a:miter lim="800000"/>
            <a:headEnd/>
            <a:tailEnd/>
          </a:ln>
          <a:effectLst/>
        </p:spPr>
        <p:txBody>
          <a:bodyPr>
            <a:spAutoFit/>
          </a:bodyPr>
          <a:lstStyle/>
          <a:p>
            <a:pPr>
              <a:spcBef>
                <a:spcPct val="50000"/>
              </a:spcBef>
            </a:pPr>
            <a:r>
              <a:rPr lang="en-US" sz="1400"/>
              <a:t>a’</a:t>
            </a:r>
          </a:p>
        </p:txBody>
      </p:sp>
      <p:sp>
        <p:nvSpPr>
          <p:cNvPr id="8203" name="Line 11"/>
          <p:cNvSpPr>
            <a:spLocks noChangeShapeType="1"/>
          </p:cNvSpPr>
          <p:nvPr/>
        </p:nvSpPr>
        <p:spPr bwMode="auto">
          <a:xfrm>
            <a:off x="1755775" y="3429000"/>
            <a:ext cx="0" cy="457200"/>
          </a:xfrm>
          <a:prstGeom prst="line">
            <a:avLst/>
          </a:prstGeom>
          <a:noFill/>
          <a:ln w="9525">
            <a:solidFill>
              <a:schemeClr val="tx1"/>
            </a:solidFill>
            <a:round/>
            <a:headEnd/>
            <a:tailEnd/>
          </a:ln>
          <a:effectLst/>
        </p:spPr>
        <p:txBody>
          <a:bodyPr/>
          <a:lstStyle/>
          <a:p>
            <a:endParaRPr lang="en-US"/>
          </a:p>
        </p:txBody>
      </p:sp>
      <p:sp>
        <p:nvSpPr>
          <p:cNvPr id="8204" name="Line 12"/>
          <p:cNvSpPr>
            <a:spLocks noChangeShapeType="1"/>
          </p:cNvSpPr>
          <p:nvPr/>
        </p:nvSpPr>
        <p:spPr bwMode="auto">
          <a:xfrm flipH="1">
            <a:off x="1123950" y="3876675"/>
            <a:ext cx="590550" cy="0"/>
          </a:xfrm>
          <a:prstGeom prst="line">
            <a:avLst/>
          </a:prstGeom>
          <a:noFill/>
          <a:ln w="9525">
            <a:solidFill>
              <a:schemeClr val="tx1"/>
            </a:solidFill>
            <a:round/>
            <a:headEnd/>
            <a:tailEnd/>
          </a:ln>
          <a:effectLst/>
        </p:spPr>
        <p:txBody>
          <a:bodyPr/>
          <a:lstStyle/>
          <a:p>
            <a:endParaRPr lang="en-US"/>
          </a:p>
        </p:txBody>
      </p:sp>
      <p:sp>
        <p:nvSpPr>
          <p:cNvPr id="8205" name="Line 13"/>
          <p:cNvSpPr>
            <a:spLocks noChangeShapeType="1"/>
          </p:cNvSpPr>
          <p:nvPr/>
        </p:nvSpPr>
        <p:spPr bwMode="auto">
          <a:xfrm>
            <a:off x="1352550" y="3419475"/>
            <a:ext cx="0" cy="4572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8206" name="Text Box 14"/>
          <p:cNvSpPr txBox="1">
            <a:spLocks noChangeArrowheads="1"/>
          </p:cNvSpPr>
          <p:nvPr/>
        </p:nvSpPr>
        <p:spPr bwMode="auto">
          <a:xfrm rot="16200000">
            <a:off x="876300" y="3525838"/>
            <a:ext cx="381000" cy="304800"/>
          </a:xfrm>
          <a:prstGeom prst="rect">
            <a:avLst/>
          </a:prstGeom>
          <a:noFill/>
          <a:ln w="9525">
            <a:noFill/>
            <a:miter lim="800000"/>
            <a:headEnd/>
            <a:tailEnd/>
          </a:ln>
          <a:effectLst/>
        </p:spPr>
        <p:txBody>
          <a:bodyPr>
            <a:spAutoFit/>
          </a:bodyPr>
          <a:lstStyle/>
          <a:p>
            <a:pPr>
              <a:spcBef>
                <a:spcPct val="50000"/>
              </a:spcBef>
            </a:pPr>
            <a:r>
              <a:rPr lang="en-US" sz="1400"/>
              <a:t>12</a:t>
            </a:r>
          </a:p>
        </p:txBody>
      </p:sp>
      <p:sp>
        <p:nvSpPr>
          <p:cNvPr id="8207" name="Oval 15"/>
          <p:cNvSpPr>
            <a:spLocks noChangeArrowheads="1"/>
          </p:cNvSpPr>
          <p:nvPr/>
        </p:nvSpPr>
        <p:spPr bwMode="auto">
          <a:xfrm>
            <a:off x="1708150" y="3838575"/>
            <a:ext cx="92075"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208" name="Text Box 16"/>
          <p:cNvSpPr txBox="1">
            <a:spLocks noChangeArrowheads="1"/>
          </p:cNvSpPr>
          <p:nvPr/>
        </p:nvSpPr>
        <p:spPr bwMode="auto">
          <a:xfrm>
            <a:off x="1466850" y="3838575"/>
            <a:ext cx="381000" cy="304800"/>
          </a:xfrm>
          <a:prstGeom prst="rect">
            <a:avLst/>
          </a:prstGeom>
          <a:noFill/>
          <a:ln w="9525">
            <a:noFill/>
            <a:miter lim="800000"/>
            <a:headEnd/>
            <a:tailEnd/>
          </a:ln>
          <a:effectLst/>
        </p:spPr>
        <p:txBody>
          <a:bodyPr>
            <a:spAutoFit/>
          </a:bodyPr>
          <a:lstStyle/>
          <a:p>
            <a:pPr>
              <a:spcBef>
                <a:spcPct val="50000"/>
              </a:spcBef>
            </a:pPr>
            <a:r>
              <a:rPr lang="en-US" sz="1400"/>
              <a:t>a</a:t>
            </a:r>
          </a:p>
        </p:txBody>
      </p:sp>
      <p:sp>
        <p:nvSpPr>
          <p:cNvPr id="8209" name="Line 17"/>
          <p:cNvSpPr>
            <a:spLocks noChangeShapeType="1"/>
          </p:cNvSpPr>
          <p:nvPr/>
        </p:nvSpPr>
        <p:spPr bwMode="auto">
          <a:xfrm>
            <a:off x="1755775" y="3886200"/>
            <a:ext cx="2376488" cy="0"/>
          </a:xfrm>
          <a:prstGeom prst="line">
            <a:avLst/>
          </a:prstGeom>
          <a:noFill/>
          <a:ln w="9525">
            <a:solidFill>
              <a:schemeClr val="tx1"/>
            </a:solidFill>
            <a:round/>
            <a:headEnd/>
            <a:tailEnd/>
          </a:ln>
          <a:effectLst/>
        </p:spPr>
        <p:txBody>
          <a:bodyPr/>
          <a:lstStyle/>
          <a:p>
            <a:endParaRPr lang="en-US"/>
          </a:p>
        </p:txBody>
      </p:sp>
      <p:sp>
        <p:nvSpPr>
          <p:cNvPr id="8210" name="Text Box 18"/>
          <p:cNvSpPr txBox="1">
            <a:spLocks noChangeArrowheads="1"/>
          </p:cNvSpPr>
          <p:nvPr/>
        </p:nvSpPr>
        <p:spPr bwMode="auto">
          <a:xfrm>
            <a:off x="3789363" y="3590925"/>
            <a:ext cx="515937"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1</a:t>
            </a:r>
            <a:endParaRPr lang="en-US" sz="1400"/>
          </a:p>
        </p:txBody>
      </p:sp>
      <p:sp>
        <p:nvSpPr>
          <p:cNvPr id="8211" name="Oval 19"/>
          <p:cNvSpPr>
            <a:spLocks noChangeArrowheads="1"/>
          </p:cNvSpPr>
          <p:nvPr/>
        </p:nvSpPr>
        <p:spPr bwMode="auto">
          <a:xfrm>
            <a:off x="4084638" y="3841750"/>
            <a:ext cx="92075"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212" name="Text Box 20"/>
          <p:cNvSpPr txBox="1">
            <a:spLocks noChangeArrowheads="1"/>
          </p:cNvSpPr>
          <p:nvPr/>
        </p:nvSpPr>
        <p:spPr bwMode="auto">
          <a:xfrm>
            <a:off x="5838825" y="1076325"/>
            <a:ext cx="2895600" cy="730250"/>
          </a:xfrm>
          <a:prstGeom prst="rect">
            <a:avLst/>
          </a:prstGeom>
          <a:noFill/>
          <a:ln w="9525">
            <a:noFill/>
            <a:miter lim="800000"/>
            <a:headEnd/>
            <a:tailEnd/>
          </a:ln>
          <a:effectLst/>
        </p:spPr>
        <p:txBody>
          <a:bodyPr>
            <a:spAutoFit/>
          </a:bodyPr>
          <a:lstStyle/>
          <a:p>
            <a:pPr>
              <a:spcBef>
                <a:spcPct val="50000"/>
              </a:spcBef>
            </a:pPr>
            <a:r>
              <a:rPr lang="en-US" sz="1400" b="1">
                <a:solidFill>
                  <a:schemeClr val="hlink"/>
                </a:solidFill>
              </a:rPr>
              <a:t>Hint: Draw ab</a:t>
            </a:r>
            <a:r>
              <a:rPr lang="en-US" sz="1400" b="1" baseline="-25000">
                <a:solidFill>
                  <a:schemeClr val="hlink"/>
                </a:solidFill>
              </a:rPr>
              <a:t>1</a:t>
            </a:r>
            <a:r>
              <a:rPr lang="en-US" sz="1400" b="1">
                <a:solidFill>
                  <a:schemeClr val="hlink"/>
                </a:solidFill>
              </a:rPr>
              <a:t>=65mm // to XY. Because when TV is // to XY, FV gives TL.</a:t>
            </a:r>
          </a:p>
        </p:txBody>
      </p:sp>
      <p:sp>
        <p:nvSpPr>
          <p:cNvPr id="8213" name="Line 21"/>
          <p:cNvSpPr>
            <a:spLocks noChangeShapeType="1"/>
          </p:cNvSpPr>
          <p:nvPr/>
        </p:nvSpPr>
        <p:spPr bwMode="auto">
          <a:xfrm rot="5400000">
            <a:off x="3130551" y="2879725"/>
            <a:ext cx="1993900" cy="9525"/>
          </a:xfrm>
          <a:prstGeom prst="line">
            <a:avLst/>
          </a:prstGeom>
          <a:noFill/>
          <a:ln w="9525">
            <a:solidFill>
              <a:schemeClr val="bg2"/>
            </a:solidFill>
            <a:round/>
            <a:headEnd/>
            <a:tailEnd/>
          </a:ln>
          <a:effectLst/>
        </p:spPr>
        <p:txBody>
          <a:bodyPr/>
          <a:lstStyle/>
          <a:p>
            <a:endParaRPr lang="en-US"/>
          </a:p>
        </p:txBody>
      </p:sp>
      <p:sp>
        <p:nvSpPr>
          <p:cNvPr id="8214" name="Line 22"/>
          <p:cNvSpPr>
            <a:spLocks noChangeShapeType="1"/>
          </p:cNvSpPr>
          <p:nvPr/>
        </p:nvSpPr>
        <p:spPr bwMode="auto">
          <a:xfrm rot="19740000">
            <a:off x="1565275" y="2714625"/>
            <a:ext cx="2741613" cy="0"/>
          </a:xfrm>
          <a:prstGeom prst="line">
            <a:avLst/>
          </a:prstGeom>
          <a:noFill/>
          <a:ln w="9525">
            <a:solidFill>
              <a:srgbClr val="000080"/>
            </a:solidFill>
            <a:round/>
            <a:headEnd/>
            <a:tailEnd/>
          </a:ln>
          <a:effectLst/>
        </p:spPr>
        <p:txBody>
          <a:bodyPr/>
          <a:lstStyle/>
          <a:p>
            <a:endParaRPr lang="en-US"/>
          </a:p>
        </p:txBody>
      </p:sp>
      <p:sp>
        <p:nvSpPr>
          <p:cNvPr id="8215" name="Text Box 23"/>
          <p:cNvSpPr txBox="1">
            <a:spLocks noChangeArrowheads="1"/>
          </p:cNvSpPr>
          <p:nvPr/>
        </p:nvSpPr>
        <p:spPr bwMode="auto">
          <a:xfrm rot="-2106042">
            <a:off x="2468563" y="2582863"/>
            <a:ext cx="381000" cy="304800"/>
          </a:xfrm>
          <a:prstGeom prst="rect">
            <a:avLst/>
          </a:prstGeom>
          <a:noFill/>
          <a:ln w="9525">
            <a:noFill/>
            <a:miter lim="800000"/>
            <a:headEnd/>
            <a:tailEnd/>
          </a:ln>
          <a:effectLst/>
        </p:spPr>
        <p:txBody>
          <a:bodyPr>
            <a:spAutoFit/>
          </a:bodyPr>
          <a:lstStyle/>
          <a:p>
            <a:pPr>
              <a:spcBef>
                <a:spcPct val="50000"/>
              </a:spcBef>
            </a:pPr>
            <a:r>
              <a:rPr lang="en-US" sz="1400"/>
              <a:t>75</a:t>
            </a:r>
          </a:p>
        </p:txBody>
      </p:sp>
      <p:sp>
        <p:nvSpPr>
          <p:cNvPr id="8216" name="Text Box 24"/>
          <p:cNvSpPr txBox="1">
            <a:spLocks noChangeArrowheads="1"/>
          </p:cNvSpPr>
          <p:nvPr/>
        </p:nvSpPr>
        <p:spPr bwMode="auto">
          <a:xfrm>
            <a:off x="4046538" y="1687513"/>
            <a:ext cx="515937"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1</a:t>
            </a:r>
            <a:r>
              <a:rPr lang="en-US" sz="1400">
                <a:latin typeface="Arial Unicode MS" pitchFamily="34" charset="-128"/>
              </a:rPr>
              <a:t>’</a:t>
            </a:r>
          </a:p>
        </p:txBody>
      </p:sp>
      <p:sp>
        <p:nvSpPr>
          <p:cNvPr id="8218" name="Arc 26"/>
          <p:cNvSpPr>
            <a:spLocks/>
          </p:cNvSpPr>
          <p:nvPr/>
        </p:nvSpPr>
        <p:spPr bwMode="auto">
          <a:xfrm>
            <a:off x="2251075" y="1887538"/>
            <a:ext cx="2055813" cy="2208212"/>
          </a:xfrm>
          <a:custGeom>
            <a:avLst/>
            <a:gdLst>
              <a:gd name="G0" fmla="+- 0 0 0"/>
              <a:gd name="G1" fmla="+- 16913 0 0"/>
              <a:gd name="G2" fmla="+- 21600 0 0"/>
              <a:gd name="T0" fmla="*/ 13435 w 15968"/>
              <a:gd name="T1" fmla="*/ 0 h 16913"/>
              <a:gd name="T2" fmla="*/ 15968 w 15968"/>
              <a:gd name="T3" fmla="*/ 2367 h 16913"/>
              <a:gd name="T4" fmla="*/ 0 w 15968"/>
              <a:gd name="T5" fmla="*/ 16913 h 16913"/>
            </a:gdLst>
            <a:ahLst/>
            <a:cxnLst>
              <a:cxn ang="0">
                <a:pos x="T0" y="T1"/>
              </a:cxn>
              <a:cxn ang="0">
                <a:pos x="T2" y="T3"/>
              </a:cxn>
              <a:cxn ang="0">
                <a:pos x="T4" y="T5"/>
              </a:cxn>
            </a:cxnLst>
            <a:rect l="0" t="0" r="r" b="b"/>
            <a:pathLst>
              <a:path w="15968" h="16913" fill="none" extrusionOk="0">
                <a:moveTo>
                  <a:pt x="13435" y="-1"/>
                </a:moveTo>
                <a:cubicBezTo>
                  <a:pt x="14341" y="719"/>
                  <a:pt x="15188" y="1511"/>
                  <a:pt x="15967" y="2367"/>
                </a:cubicBezTo>
              </a:path>
              <a:path w="15968" h="16913" stroke="0" extrusionOk="0">
                <a:moveTo>
                  <a:pt x="13435" y="-1"/>
                </a:moveTo>
                <a:cubicBezTo>
                  <a:pt x="14341" y="719"/>
                  <a:pt x="15188" y="1511"/>
                  <a:pt x="15967" y="2367"/>
                </a:cubicBezTo>
                <a:lnTo>
                  <a:pt x="0" y="16913"/>
                </a:lnTo>
                <a:close/>
              </a:path>
            </a:pathLst>
          </a:custGeom>
          <a:noFill/>
          <a:ln w="9525">
            <a:solidFill>
              <a:schemeClr val="tx1"/>
            </a:solidFill>
            <a:round/>
            <a:headEnd/>
            <a:tailEnd/>
          </a:ln>
          <a:effectLst/>
        </p:spPr>
        <p:txBody>
          <a:bodyPr wrap="none" anchor="ctr"/>
          <a:lstStyle/>
          <a:p>
            <a:endParaRPr lang="en-US"/>
          </a:p>
        </p:txBody>
      </p:sp>
      <p:sp>
        <p:nvSpPr>
          <p:cNvPr id="8219" name="Line 27"/>
          <p:cNvSpPr>
            <a:spLocks noChangeShapeType="1"/>
          </p:cNvSpPr>
          <p:nvPr/>
        </p:nvSpPr>
        <p:spPr bwMode="auto">
          <a:xfrm>
            <a:off x="2752725" y="2001838"/>
            <a:ext cx="1435100" cy="0"/>
          </a:xfrm>
          <a:prstGeom prst="line">
            <a:avLst/>
          </a:prstGeom>
          <a:noFill/>
          <a:ln w="9525">
            <a:solidFill>
              <a:schemeClr val="tx1"/>
            </a:solidFill>
            <a:prstDash val="lgDashDotDot"/>
            <a:round/>
            <a:headEnd/>
            <a:tailEnd/>
          </a:ln>
          <a:effectLst/>
        </p:spPr>
        <p:txBody>
          <a:bodyPr/>
          <a:lstStyle/>
          <a:p>
            <a:endParaRPr lang="en-US"/>
          </a:p>
        </p:txBody>
      </p:sp>
      <p:sp>
        <p:nvSpPr>
          <p:cNvPr id="8220" name="Line 28"/>
          <p:cNvSpPr>
            <a:spLocks noChangeShapeType="1"/>
          </p:cNvSpPr>
          <p:nvPr/>
        </p:nvSpPr>
        <p:spPr bwMode="auto">
          <a:xfrm rot="18540000">
            <a:off x="1411288" y="2709863"/>
            <a:ext cx="1828800" cy="0"/>
          </a:xfrm>
          <a:prstGeom prst="line">
            <a:avLst/>
          </a:prstGeom>
          <a:noFill/>
          <a:ln w="19050">
            <a:solidFill>
              <a:schemeClr val="tx1"/>
            </a:solidFill>
            <a:round/>
            <a:headEnd/>
            <a:tailEnd/>
          </a:ln>
          <a:effectLst/>
        </p:spPr>
        <p:txBody>
          <a:bodyPr/>
          <a:lstStyle/>
          <a:p>
            <a:endParaRPr lang="en-US"/>
          </a:p>
        </p:txBody>
      </p:sp>
      <p:sp>
        <p:nvSpPr>
          <p:cNvPr id="8221" name="Oval 29"/>
          <p:cNvSpPr>
            <a:spLocks noChangeArrowheads="1"/>
          </p:cNvSpPr>
          <p:nvPr/>
        </p:nvSpPr>
        <p:spPr bwMode="auto">
          <a:xfrm>
            <a:off x="4076700" y="1957388"/>
            <a:ext cx="92075"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222" name="Oval 30"/>
          <p:cNvSpPr>
            <a:spLocks noChangeArrowheads="1"/>
          </p:cNvSpPr>
          <p:nvPr/>
        </p:nvSpPr>
        <p:spPr bwMode="auto">
          <a:xfrm>
            <a:off x="2847975" y="1954213"/>
            <a:ext cx="92075"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223" name="Text Box 31"/>
          <p:cNvSpPr txBox="1">
            <a:spLocks noChangeArrowheads="1"/>
          </p:cNvSpPr>
          <p:nvPr/>
        </p:nvSpPr>
        <p:spPr bwMode="auto">
          <a:xfrm>
            <a:off x="2725738" y="1706563"/>
            <a:ext cx="381000" cy="304800"/>
          </a:xfrm>
          <a:prstGeom prst="rect">
            <a:avLst/>
          </a:prstGeom>
          <a:noFill/>
          <a:ln w="9525">
            <a:noFill/>
            <a:miter lim="800000"/>
            <a:headEnd/>
            <a:tailEnd/>
          </a:ln>
          <a:effectLst/>
        </p:spPr>
        <p:txBody>
          <a:bodyPr>
            <a:spAutoFit/>
          </a:bodyPr>
          <a:lstStyle/>
          <a:p>
            <a:pPr>
              <a:spcBef>
                <a:spcPct val="50000"/>
              </a:spcBef>
            </a:pPr>
            <a:r>
              <a:rPr lang="en-US" sz="1400"/>
              <a:t>b’</a:t>
            </a:r>
          </a:p>
        </p:txBody>
      </p:sp>
      <p:sp>
        <p:nvSpPr>
          <p:cNvPr id="8224" name="Arc 32"/>
          <p:cNvSpPr>
            <a:spLocks/>
          </p:cNvSpPr>
          <p:nvPr/>
        </p:nvSpPr>
        <p:spPr bwMode="auto">
          <a:xfrm rot="-600113">
            <a:off x="1219200" y="2011363"/>
            <a:ext cx="2055813" cy="2208212"/>
          </a:xfrm>
          <a:custGeom>
            <a:avLst/>
            <a:gdLst>
              <a:gd name="G0" fmla="+- 0 0 0"/>
              <a:gd name="G1" fmla="+- 16913 0 0"/>
              <a:gd name="G2" fmla="+- 21600 0 0"/>
              <a:gd name="T0" fmla="*/ 13435 w 15968"/>
              <a:gd name="T1" fmla="*/ 0 h 16913"/>
              <a:gd name="T2" fmla="*/ 15968 w 15968"/>
              <a:gd name="T3" fmla="*/ 2367 h 16913"/>
              <a:gd name="T4" fmla="*/ 0 w 15968"/>
              <a:gd name="T5" fmla="*/ 16913 h 16913"/>
            </a:gdLst>
            <a:ahLst/>
            <a:cxnLst>
              <a:cxn ang="0">
                <a:pos x="T0" y="T1"/>
              </a:cxn>
              <a:cxn ang="0">
                <a:pos x="T2" y="T3"/>
              </a:cxn>
              <a:cxn ang="0">
                <a:pos x="T4" y="T5"/>
              </a:cxn>
            </a:cxnLst>
            <a:rect l="0" t="0" r="r" b="b"/>
            <a:pathLst>
              <a:path w="15968" h="16913" fill="none" extrusionOk="0">
                <a:moveTo>
                  <a:pt x="13435" y="-1"/>
                </a:moveTo>
                <a:cubicBezTo>
                  <a:pt x="14341" y="719"/>
                  <a:pt x="15188" y="1511"/>
                  <a:pt x="15967" y="2367"/>
                </a:cubicBezTo>
              </a:path>
              <a:path w="15968" h="16913" stroke="0" extrusionOk="0">
                <a:moveTo>
                  <a:pt x="13435" y="-1"/>
                </a:moveTo>
                <a:cubicBezTo>
                  <a:pt x="14341" y="719"/>
                  <a:pt x="15188" y="1511"/>
                  <a:pt x="15967" y="2367"/>
                </a:cubicBezTo>
                <a:lnTo>
                  <a:pt x="0" y="16913"/>
                </a:lnTo>
                <a:close/>
              </a:path>
            </a:pathLst>
          </a:custGeom>
          <a:noFill/>
          <a:ln w="9525">
            <a:solidFill>
              <a:schemeClr val="tx1"/>
            </a:solidFill>
            <a:round/>
            <a:headEnd/>
            <a:tailEnd/>
          </a:ln>
          <a:effectLst/>
        </p:spPr>
        <p:txBody>
          <a:bodyPr wrap="none" anchor="ctr"/>
          <a:lstStyle/>
          <a:p>
            <a:endParaRPr lang="en-US"/>
          </a:p>
        </p:txBody>
      </p:sp>
      <p:sp>
        <p:nvSpPr>
          <p:cNvPr id="8225" name="Text Box 33"/>
          <p:cNvSpPr txBox="1">
            <a:spLocks noChangeArrowheads="1"/>
          </p:cNvSpPr>
          <p:nvPr/>
        </p:nvSpPr>
        <p:spPr bwMode="auto">
          <a:xfrm rot="-3811315">
            <a:off x="2079625" y="2371725"/>
            <a:ext cx="381000" cy="304800"/>
          </a:xfrm>
          <a:prstGeom prst="rect">
            <a:avLst/>
          </a:prstGeom>
          <a:noFill/>
          <a:ln w="9525">
            <a:noFill/>
            <a:miter lim="800000"/>
            <a:headEnd/>
            <a:tailEnd/>
          </a:ln>
          <a:effectLst/>
        </p:spPr>
        <p:txBody>
          <a:bodyPr>
            <a:spAutoFit/>
          </a:bodyPr>
          <a:lstStyle/>
          <a:p>
            <a:pPr>
              <a:spcBef>
                <a:spcPct val="50000"/>
              </a:spcBef>
            </a:pPr>
            <a:r>
              <a:rPr lang="en-US" sz="1400"/>
              <a:t>50</a:t>
            </a:r>
          </a:p>
        </p:txBody>
      </p:sp>
      <p:sp>
        <p:nvSpPr>
          <p:cNvPr id="8226" name="Line 34"/>
          <p:cNvSpPr>
            <a:spLocks noChangeShapeType="1"/>
          </p:cNvSpPr>
          <p:nvPr/>
        </p:nvSpPr>
        <p:spPr bwMode="auto">
          <a:xfrm rot="16200000" flipH="1">
            <a:off x="477044" y="4401344"/>
            <a:ext cx="4818062" cy="0"/>
          </a:xfrm>
          <a:prstGeom prst="line">
            <a:avLst/>
          </a:prstGeom>
          <a:noFill/>
          <a:ln w="9525">
            <a:solidFill>
              <a:schemeClr val="bg2"/>
            </a:solidFill>
            <a:round/>
            <a:headEnd/>
            <a:tailEnd/>
          </a:ln>
          <a:effectLst/>
        </p:spPr>
        <p:txBody>
          <a:bodyPr/>
          <a:lstStyle/>
          <a:p>
            <a:endParaRPr lang="en-US"/>
          </a:p>
        </p:txBody>
      </p:sp>
      <p:sp>
        <p:nvSpPr>
          <p:cNvPr id="8227" name="Line 35"/>
          <p:cNvSpPr>
            <a:spLocks noChangeShapeType="1"/>
          </p:cNvSpPr>
          <p:nvPr/>
        </p:nvSpPr>
        <p:spPr bwMode="auto">
          <a:xfrm rot="3720000">
            <a:off x="1134269" y="4925219"/>
            <a:ext cx="2376488" cy="0"/>
          </a:xfrm>
          <a:prstGeom prst="line">
            <a:avLst/>
          </a:prstGeom>
          <a:noFill/>
          <a:ln w="19050">
            <a:solidFill>
              <a:schemeClr val="tx1"/>
            </a:solidFill>
            <a:round/>
            <a:headEnd/>
            <a:tailEnd/>
          </a:ln>
          <a:effectLst/>
        </p:spPr>
        <p:txBody>
          <a:bodyPr/>
          <a:lstStyle/>
          <a:p>
            <a:endParaRPr lang="en-US"/>
          </a:p>
        </p:txBody>
      </p:sp>
      <p:sp>
        <p:nvSpPr>
          <p:cNvPr id="8228" name="Text Box 36"/>
          <p:cNvSpPr txBox="1">
            <a:spLocks noChangeArrowheads="1"/>
          </p:cNvSpPr>
          <p:nvPr/>
        </p:nvSpPr>
        <p:spPr bwMode="auto">
          <a:xfrm rot="3257772">
            <a:off x="2241550" y="4737100"/>
            <a:ext cx="381000" cy="304800"/>
          </a:xfrm>
          <a:prstGeom prst="rect">
            <a:avLst/>
          </a:prstGeom>
          <a:noFill/>
          <a:ln w="9525">
            <a:noFill/>
            <a:miter lim="800000"/>
            <a:headEnd/>
            <a:tailEnd/>
          </a:ln>
          <a:effectLst/>
        </p:spPr>
        <p:txBody>
          <a:bodyPr>
            <a:spAutoFit/>
          </a:bodyPr>
          <a:lstStyle/>
          <a:p>
            <a:pPr>
              <a:spcBef>
                <a:spcPct val="50000"/>
              </a:spcBef>
            </a:pPr>
            <a:r>
              <a:rPr lang="en-US" sz="1400"/>
              <a:t>65</a:t>
            </a:r>
          </a:p>
        </p:txBody>
      </p:sp>
      <p:sp>
        <p:nvSpPr>
          <p:cNvPr id="8229" name="Text Box 37"/>
          <p:cNvSpPr txBox="1">
            <a:spLocks noChangeArrowheads="1"/>
          </p:cNvSpPr>
          <p:nvPr/>
        </p:nvSpPr>
        <p:spPr bwMode="auto">
          <a:xfrm>
            <a:off x="2894013" y="3622675"/>
            <a:ext cx="381000" cy="304800"/>
          </a:xfrm>
          <a:prstGeom prst="rect">
            <a:avLst/>
          </a:prstGeom>
          <a:noFill/>
          <a:ln w="9525">
            <a:noFill/>
            <a:miter lim="800000"/>
            <a:headEnd/>
            <a:tailEnd/>
          </a:ln>
          <a:effectLst/>
        </p:spPr>
        <p:txBody>
          <a:bodyPr>
            <a:spAutoFit/>
          </a:bodyPr>
          <a:lstStyle/>
          <a:p>
            <a:pPr>
              <a:spcBef>
                <a:spcPct val="50000"/>
              </a:spcBef>
            </a:pPr>
            <a:r>
              <a:rPr lang="en-US" sz="1400"/>
              <a:t>65</a:t>
            </a:r>
          </a:p>
        </p:txBody>
      </p:sp>
      <p:sp>
        <p:nvSpPr>
          <p:cNvPr id="8230" name="Oval 38"/>
          <p:cNvSpPr>
            <a:spLocks noChangeArrowheads="1"/>
          </p:cNvSpPr>
          <p:nvPr/>
        </p:nvSpPr>
        <p:spPr bwMode="auto">
          <a:xfrm>
            <a:off x="2851150" y="5921375"/>
            <a:ext cx="92075"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231" name="Text Box 39"/>
          <p:cNvSpPr txBox="1">
            <a:spLocks noChangeArrowheads="1"/>
          </p:cNvSpPr>
          <p:nvPr/>
        </p:nvSpPr>
        <p:spPr bwMode="auto">
          <a:xfrm>
            <a:off x="2676525" y="6008688"/>
            <a:ext cx="381000" cy="304800"/>
          </a:xfrm>
          <a:prstGeom prst="rect">
            <a:avLst/>
          </a:prstGeom>
          <a:noFill/>
          <a:ln w="9525">
            <a:noFill/>
            <a:miter lim="800000"/>
            <a:headEnd/>
            <a:tailEnd/>
          </a:ln>
          <a:effectLst/>
        </p:spPr>
        <p:txBody>
          <a:bodyPr>
            <a:spAutoFit/>
          </a:bodyPr>
          <a:lstStyle/>
          <a:p>
            <a:pPr>
              <a:spcBef>
                <a:spcPct val="50000"/>
              </a:spcBef>
            </a:pPr>
            <a:r>
              <a:rPr lang="en-US" sz="1400"/>
              <a:t>b</a:t>
            </a:r>
          </a:p>
        </p:txBody>
      </p:sp>
      <p:sp>
        <p:nvSpPr>
          <p:cNvPr id="8232" name="Line 40"/>
          <p:cNvSpPr>
            <a:spLocks noChangeShapeType="1"/>
          </p:cNvSpPr>
          <p:nvPr/>
        </p:nvSpPr>
        <p:spPr bwMode="auto">
          <a:xfrm>
            <a:off x="2895600" y="5959475"/>
            <a:ext cx="1435100" cy="0"/>
          </a:xfrm>
          <a:prstGeom prst="line">
            <a:avLst/>
          </a:prstGeom>
          <a:noFill/>
          <a:ln w="9525">
            <a:solidFill>
              <a:schemeClr val="tx1"/>
            </a:solidFill>
            <a:prstDash val="lgDashDotDot"/>
            <a:round/>
            <a:headEnd/>
            <a:tailEnd/>
          </a:ln>
          <a:effectLst/>
        </p:spPr>
        <p:txBody>
          <a:bodyPr/>
          <a:lstStyle/>
          <a:p>
            <a:endParaRPr lang="en-US"/>
          </a:p>
        </p:txBody>
      </p:sp>
      <p:sp>
        <p:nvSpPr>
          <p:cNvPr id="8233" name="Line 41"/>
          <p:cNvSpPr>
            <a:spLocks noChangeShapeType="1"/>
          </p:cNvSpPr>
          <p:nvPr/>
        </p:nvSpPr>
        <p:spPr bwMode="auto">
          <a:xfrm rot="2940000">
            <a:off x="1302543" y="4923632"/>
            <a:ext cx="2741613" cy="0"/>
          </a:xfrm>
          <a:prstGeom prst="line">
            <a:avLst/>
          </a:prstGeom>
          <a:noFill/>
          <a:ln w="9525">
            <a:solidFill>
              <a:srgbClr val="000080"/>
            </a:solidFill>
            <a:round/>
            <a:headEnd/>
            <a:tailEnd/>
          </a:ln>
          <a:effectLst/>
        </p:spPr>
        <p:txBody>
          <a:bodyPr/>
          <a:lstStyle/>
          <a:p>
            <a:endParaRPr lang="en-US"/>
          </a:p>
        </p:txBody>
      </p:sp>
      <p:sp>
        <p:nvSpPr>
          <p:cNvPr id="8234" name="Text Box 42"/>
          <p:cNvSpPr txBox="1">
            <a:spLocks noChangeArrowheads="1"/>
          </p:cNvSpPr>
          <p:nvPr/>
        </p:nvSpPr>
        <p:spPr bwMode="auto">
          <a:xfrm rot="3081441">
            <a:off x="2476500" y="4576763"/>
            <a:ext cx="381000" cy="304800"/>
          </a:xfrm>
          <a:prstGeom prst="rect">
            <a:avLst/>
          </a:prstGeom>
          <a:noFill/>
          <a:ln w="9525">
            <a:noFill/>
            <a:miter lim="800000"/>
            <a:headEnd/>
            <a:tailEnd/>
          </a:ln>
          <a:effectLst/>
        </p:spPr>
        <p:txBody>
          <a:bodyPr>
            <a:spAutoFit/>
          </a:bodyPr>
          <a:lstStyle/>
          <a:p>
            <a:pPr>
              <a:spcBef>
                <a:spcPct val="50000"/>
              </a:spcBef>
            </a:pPr>
            <a:r>
              <a:rPr lang="en-US" sz="1400"/>
              <a:t>75</a:t>
            </a:r>
          </a:p>
        </p:txBody>
      </p:sp>
      <p:sp>
        <p:nvSpPr>
          <p:cNvPr id="8235" name="Oval 43"/>
          <p:cNvSpPr>
            <a:spLocks noChangeArrowheads="1"/>
          </p:cNvSpPr>
          <p:nvPr/>
        </p:nvSpPr>
        <p:spPr bwMode="auto">
          <a:xfrm>
            <a:off x="3524250" y="5919788"/>
            <a:ext cx="92075"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237" name="Text Box 45"/>
          <p:cNvSpPr txBox="1">
            <a:spLocks noChangeArrowheads="1"/>
          </p:cNvSpPr>
          <p:nvPr/>
        </p:nvSpPr>
        <p:spPr bwMode="auto">
          <a:xfrm>
            <a:off x="3433763" y="5970588"/>
            <a:ext cx="515937"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2</a:t>
            </a:r>
            <a:endParaRPr lang="en-US" sz="1400"/>
          </a:p>
        </p:txBody>
      </p:sp>
      <p:sp>
        <p:nvSpPr>
          <p:cNvPr id="8238" name="Text Box 46"/>
          <p:cNvSpPr txBox="1">
            <a:spLocks noChangeArrowheads="1"/>
          </p:cNvSpPr>
          <p:nvPr/>
        </p:nvSpPr>
        <p:spPr bwMode="auto">
          <a:xfrm>
            <a:off x="161925" y="998538"/>
            <a:ext cx="2895600" cy="942975"/>
          </a:xfrm>
          <a:prstGeom prst="rect">
            <a:avLst/>
          </a:prstGeom>
          <a:noFill/>
          <a:ln w="9525">
            <a:noFill/>
            <a:miter lim="800000"/>
            <a:headEnd/>
            <a:tailEnd/>
          </a:ln>
          <a:effectLst/>
        </p:spPr>
        <p:txBody>
          <a:bodyPr>
            <a:spAutoFit/>
          </a:bodyPr>
          <a:lstStyle/>
          <a:p>
            <a:pPr>
              <a:spcBef>
                <a:spcPct val="50000"/>
              </a:spcBef>
            </a:pPr>
            <a:r>
              <a:rPr lang="en-US" sz="1400" b="1">
                <a:solidFill>
                  <a:srgbClr val="0033CC"/>
                </a:solidFill>
              </a:rPr>
              <a:t>Given,</a:t>
            </a:r>
          </a:p>
          <a:p>
            <a:pPr>
              <a:spcBef>
                <a:spcPct val="50000"/>
              </a:spcBef>
            </a:pPr>
            <a:r>
              <a:rPr lang="en-US" sz="1400" b="1">
                <a:solidFill>
                  <a:srgbClr val="0033CC"/>
                </a:solidFill>
              </a:rPr>
              <a:t>TL=75mm,TV=65mm,FV=50mm</a:t>
            </a:r>
          </a:p>
          <a:p>
            <a:pPr>
              <a:spcBef>
                <a:spcPct val="50000"/>
              </a:spcBef>
            </a:pPr>
            <a:r>
              <a:rPr lang="en-US" sz="1400" b="1">
                <a:solidFill>
                  <a:srgbClr val="0033CC"/>
                </a:solidFill>
              </a:rPr>
              <a:t>A is in HP &amp; 12mm</a:t>
            </a:r>
            <a:r>
              <a:rPr lang="en-US" sz="1400" b="1" baseline="30000">
                <a:solidFill>
                  <a:srgbClr val="0033CC"/>
                </a:solidFill>
                <a:cs typeface="Arial" charset="0"/>
              </a:rPr>
              <a:t>→</a:t>
            </a:r>
            <a:r>
              <a:rPr lang="en-US" sz="1400" b="1">
                <a:solidFill>
                  <a:srgbClr val="0033CC"/>
                </a:solidFill>
                <a:cs typeface="Arial" charset="0"/>
              </a:rPr>
              <a:t>VP</a:t>
            </a:r>
          </a:p>
        </p:txBody>
      </p:sp>
      <p:sp>
        <p:nvSpPr>
          <p:cNvPr id="8239" name="Text Box 47"/>
          <p:cNvSpPr txBox="1">
            <a:spLocks noChangeArrowheads="1"/>
          </p:cNvSpPr>
          <p:nvPr/>
        </p:nvSpPr>
        <p:spPr bwMode="auto">
          <a:xfrm>
            <a:off x="2886075" y="898525"/>
            <a:ext cx="2486025" cy="836613"/>
          </a:xfrm>
          <a:prstGeom prst="rect">
            <a:avLst/>
          </a:prstGeom>
          <a:noFill/>
          <a:ln w="9525">
            <a:noFill/>
            <a:miter lim="800000"/>
            <a:headEnd/>
            <a:tailEnd/>
          </a:ln>
          <a:effectLst/>
        </p:spPr>
        <p:txBody>
          <a:bodyPr>
            <a:spAutoFit/>
          </a:bodyPr>
          <a:lstStyle/>
          <a:p>
            <a:pPr>
              <a:spcBef>
                <a:spcPct val="50000"/>
              </a:spcBef>
            </a:pPr>
            <a:r>
              <a:rPr lang="en-US" sz="1400" b="1">
                <a:solidFill>
                  <a:srgbClr val="0033CC"/>
                </a:solidFill>
              </a:rPr>
              <a:t>To draw FV &amp;TV of the line AB</a:t>
            </a:r>
          </a:p>
          <a:p>
            <a:pPr>
              <a:spcBef>
                <a:spcPct val="50000"/>
              </a:spcBef>
            </a:pPr>
            <a:r>
              <a:rPr lang="en-US" sz="1400" b="1">
                <a:solidFill>
                  <a:srgbClr val="0033CC"/>
                </a:solidFill>
              </a:rPr>
              <a:t>To find </a:t>
            </a:r>
            <a:r>
              <a:rPr lang="el-GR" sz="1400" b="1">
                <a:solidFill>
                  <a:srgbClr val="0033CC"/>
                </a:solidFill>
                <a:cs typeface="Arial" charset="0"/>
              </a:rPr>
              <a:t>θ</a:t>
            </a:r>
            <a:r>
              <a:rPr lang="en-US" sz="1400" b="1">
                <a:solidFill>
                  <a:srgbClr val="0033CC"/>
                </a:solidFill>
                <a:cs typeface="Arial" charset="0"/>
              </a:rPr>
              <a:t> &amp; Ø</a:t>
            </a:r>
          </a:p>
        </p:txBody>
      </p:sp>
      <p:sp>
        <p:nvSpPr>
          <p:cNvPr id="8240" name="Arc 48"/>
          <p:cNvSpPr>
            <a:spLocks/>
          </p:cNvSpPr>
          <p:nvPr/>
        </p:nvSpPr>
        <p:spPr bwMode="auto">
          <a:xfrm>
            <a:off x="1631950" y="3143250"/>
            <a:ext cx="657225" cy="280988"/>
          </a:xfrm>
          <a:custGeom>
            <a:avLst/>
            <a:gdLst>
              <a:gd name="G0" fmla="+- 0 0 0"/>
              <a:gd name="G1" fmla="+- 9699 0 0"/>
              <a:gd name="G2" fmla="+- 21600 0 0"/>
              <a:gd name="T0" fmla="*/ 19300 w 21600"/>
              <a:gd name="T1" fmla="*/ 0 h 9699"/>
              <a:gd name="T2" fmla="*/ 21600 w 21600"/>
              <a:gd name="T3" fmla="*/ 9699 h 9699"/>
              <a:gd name="T4" fmla="*/ 0 w 21600"/>
              <a:gd name="T5" fmla="*/ 9699 h 9699"/>
            </a:gdLst>
            <a:ahLst/>
            <a:cxnLst>
              <a:cxn ang="0">
                <a:pos x="T0" y="T1"/>
              </a:cxn>
              <a:cxn ang="0">
                <a:pos x="T2" y="T3"/>
              </a:cxn>
              <a:cxn ang="0">
                <a:pos x="T4" y="T5"/>
              </a:cxn>
            </a:cxnLst>
            <a:rect l="0" t="0" r="r" b="b"/>
            <a:pathLst>
              <a:path w="21600" h="9699" fill="none" extrusionOk="0">
                <a:moveTo>
                  <a:pt x="19299" y="0"/>
                </a:moveTo>
                <a:cubicBezTo>
                  <a:pt x="20812" y="3009"/>
                  <a:pt x="21600" y="6330"/>
                  <a:pt x="21600" y="9699"/>
                </a:cubicBezTo>
              </a:path>
              <a:path w="21600" h="9699" stroke="0" extrusionOk="0">
                <a:moveTo>
                  <a:pt x="19299" y="0"/>
                </a:moveTo>
                <a:cubicBezTo>
                  <a:pt x="20812" y="3009"/>
                  <a:pt x="21600" y="6330"/>
                  <a:pt x="21600" y="9699"/>
                </a:cubicBezTo>
                <a:lnTo>
                  <a:pt x="0" y="9699"/>
                </a:lnTo>
                <a:close/>
              </a:path>
            </a:pathLst>
          </a:custGeom>
          <a:noFill/>
          <a:ln w="9525">
            <a:solidFill>
              <a:schemeClr val="tx1"/>
            </a:solidFill>
            <a:round/>
            <a:headEnd/>
            <a:tailEnd/>
          </a:ln>
          <a:effectLst/>
        </p:spPr>
        <p:txBody>
          <a:bodyPr wrap="none" anchor="ctr"/>
          <a:lstStyle/>
          <a:p>
            <a:endParaRPr lang="en-US"/>
          </a:p>
        </p:txBody>
      </p:sp>
      <p:sp>
        <p:nvSpPr>
          <p:cNvPr id="8241" name="Text Box 49"/>
          <p:cNvSpPr txBox="1">
            <a:spLocks noChangeArrowheads="1"/>
          </p:cNvSpPr>
          <p:nvPr/>
        </p:nvSpPr>
        <p:spPr bwMode="auto">
          <a:xfrm>
            <a:off x="2035175" y="3438525"/>
            <a:ext cx="609600" cy="304800"/>
          </a:xfrm>
          <a:prstGeom prst="rect">
            <a:avLst/>
          </a:prstGeom>
          <a:noFill/>
          <a:ln w="9525">
            <a:noFill/>
            <a:miter lim="800000"/>
            <a:headEnd/>
            <a:tailEnd/>
          </a:ln>
          <a:effectLst/>
        </p:spPr>
        <p:txBody>
          <a:bodyPr>
            <a:spAutoFit/>
          </a:bodyPr>
          <a:lstStyle/>
          <a:p>
            <a:pPr>
              <a:spcBef>
                <a:spcPct val="50000"/>
              </a:spcBef>
            </a:pPr>
            <a:r>
              <a:rPr lang="en-US" sz="1400"/>
              <a:t>31</a:t>
            </a:r>
            <a:r>
              <a:rPr lang="en-US" sz="1400">
                <a:cs typeface="Arial" charset="0"/>
              </a:rPr>
              <a:t>º</a:t>
            </a:r>
          </a:p>
        </p:txBody>
      </p:sp>
      <p:sp>
        <p:nvSpPr>
          <p:cNvPr id="8242" name="Arc 50"/>
          <p:cNvSpPr>
            <a:spLocks/>
          </p:cNvSpPr>
          <p:nvPr/>
        </p:nvSpPr>
        <p:spPr bwMode="auto">
          <a:xfrm flipV="1">
            <a:off x="1847850" y="3868738"/>
            <a:ext cx="342900" cy="301625"/>
          </a:xfrm>
          <a:custGeom>
            <a:avLst/>
            <a:gdLst>
              <a:gd name="G0" fmla="+- 0 0 0"/>
              <a:gd name="G1" fmla="+- 18340 0 0"/>
              <a:gd name="G2" fmla="+- 21600 0 0"/>
              <a:gd name="T0" fmla="*/ 11411 w 21600"/>
              <a:gd name="T1" fmla="*/ 0 h 18340"/>
              <a:gd name="T2" fmla="*/ 21600 w 21600"/>
              <a:gd name="T3" fmla="*/ 18340 h 18340"/>
              <a:gd name="T4" fmla="*/ 0 w 21600"/>
              <a:gd name="T5" fmla="*/ 18340 h 18340"/>
            </a:gdLst>
            <a:ahLst/>
            <a:cxnLst>
              <a:cxn ang="0">
                <a:pos x="T0" y="T1"/>
              </a:cxn>
              <a:cxn ang="0">
                <a:pos x="T2" y="T3"/>
              </a:cxn>
              <a:cxn ang="0">
                <a:pos x="T4" y="T5"/>
              </a:cxn>
            </a:cxnLst>
            <a:rect l="0" t="0" r="r" b="b"/>
            <a:pathLst>
              <a:path w="21600" h="18340" fill="none" extrusionOk="0">
                <a:moveTo>
                  <a:pt x="11410" y="0"/>
                </a:moveTo>
                <a:cubicBezTo>
                  <a:pt x="17747" y="3942"/>
                  <a:pt x="21600" y="10877"/>
                  <a:pt x="21600" y="18340"/>
                </a:cubicBezTo>
              </a:path>
              <a:path w="21600" h="18340" stroke="0" extrusionOk="0">
                <a:moveTo>
                  <a:pt x="11410" y="0"/>
                </a:moveTo>
                <a:cubicBezTo>
                  <a:pt x="17747" y="3942"/>
                  <a:pt x="21600" y="10877"/>
                  <a:pt x="21600" y="18340"/>
                </a:cubicBezTo>
                <a:lnTo>
                  <a:pt x="0" y="18340"/>
                </a:lnTo>
                <a:close/>
              </a:path>
            </a:pathLst>
          </a:custGeom>
          <a:noFill/>
          <a:ln w="9525">
            <a:solidFill>
              <a:schemeClr val="tx1"/>
            </a:solidFill>
            <a:round/>
            <a:headEnd/>
            <a:tailEnd/>
          </a:ln>
          <a:effectLst/>
        </p:spPr>
        <p:txBody>
          <a:bodyPr wrap="none" anchor="ctr"/>
          <a:lstStyle/>
          <a:p>
            <a:endParaRPr lang="en-US"/>
          </a:p>
        </p:txBody>
      </p:sp>
      <p:sp>
        <p:nvSpPr>
          <p:cNvPr id="8243" name="Text Box 51"/>
          <p:cNvSpPr txBox="1">
            <a:spLocks noChangeArrowheads="1"/>
          </p:cNvSpPr>
          <p:nvPr/>
        </p:nvSpPr>
        <p:spPr bwMode="auto">
          <a:xfrm>
            <a:off x="2035175" y="3981450"/>
            <a:ext cx="609600" cy="304800"/>
          </a:xfrm>
          <a:prstGeom prst="rect">
            <a:avLst/>
          </a:prstGeom>
          <a:noFill/>
          <a:ln w="9525">
            <a:noFill/>
            <a:miter lim="800000"/>
            <a:headEnd/>
            <a:tailEnd/>
          </a:ln>
          <a:effectLst/>
        </p:spPr>
        <p:txBody>
          <a:bodyPr>
            <a:spAutoFit/>
          </a:bodyPr>
          <a:lstStyle/>
          <a:p>
            <a:pPr>
              <a:spcBef>
                <a:spcPct val="50000"/>
              </a:spcBef>
            </a:pPr>
            <a:r>
              <a:rPr lang="en-US" sz="1400"/>
              <a:t>49</a:t>
            </a:r>
            <a:r>
              <a:rPr lang="en-US" sz="1400">
                <a:cs typeface="Arial" charset="0"/>
              </a:rPr>
              <a:t>º</a:t>
            </a:r>
          </a:p>
        </p:txBody>
      </p:sp>
      <p:sp>
        <p:nvSpPr>
          <p:cNvPr id="8244" name="Arc 52"/>
          <p:cNvSpPr>
            <a:spLocks/>
          </p:cNvSpPr>
          <p:nvPr/>
        </p:nvSpPr>
        <p:spPr bwMode="auto">
          <a:xfrm flipV="1">
            <a:off x="1755775" y="3883025"/>
            <a:ext cx="2366963" cy="2111375"/>
          </a:xfrm>
          <a:custGeom>
            <a:avLst/>
            <a:gdLst>
              <a:gd name="G0" fmla="+- 0 0 0"/>
              <a:gd name="G1" fmla="+- 18946 0 0"/>
              <a:gd name="G2" fmla="+- 21600 0 0"/>
              <a:gd name="T0" fmla="*/ 10374 w 21600"/>
              <a:gd name="T1" fmla="*/ 0 h 18946"/>
              <a:gd name="T2" fmla="*/ 21600 w 21600"/>
              <a:gd name="T3" fmla="*/ 18946 h 18946"/>
              <a:gd name="T4" fmla="*/ 0 w 21600"/>
              <a:gd name="T5" fmla="*/ 18946 h 18946"/>
            </a:gdLst>
            <a:ahLst/>
            <a:cxnLst>
              <a:cxn ang="0">
                <a:pos x="T0" y="T1"/>
              </a:cxn>
              <a:cxn ang="0">
                <a:pos x="T2" y="T3"/>
              </a:cxn>
              <a:cxn ang="0">
                <a:pos x="T4" y="T5"/>
              </a:cxn>
            </a:cxnLst>
            <a:rect l="0" t="0" r="r" b="b"/>
            <a:pathLst>
              <a:path w="21600" h="18946" fill="none" extrusionOk="0">
                <a:moveTo>
                  <a:pt x="10373" y="0"/>
                </a:moveTo>
                <a:cubicBezTo>
                  <a:pt x="17295" y="3790"/>
                  <a:pt x="21600" y="11054"/>
                  <a:pt x="21600" y="18946"/>
                </a:cubicBezTo>
              </a:path>
              <a:path w="21600" h="18946" stroke="0" extrusionOk="0">
                <a:moveTo>
                  <a:pt x="10373" y="0"/>
                </a:moveTo>
                <a:cubicBezTo>
                  <a:pt x="17295" y="3790"/>
                  <a:pt x="21600" y="11054"/>
                  <a:pt x="21600" y="18946"/>
                </a:cubicBezTo>
                <a:lnTo>
                  <a:pt x="0" y="18946"/>
                </a:lnTo>
                <a:close/>
              </a:path>
            </a:pathLst>
          </a:custGeom>
          <a:noFill/>
          <a:ln w="9525">
            <a:solidFill>
              <a:schemeClr val="bg2"/>
            </a:solidFill>
            <a:round/>
            <a:headEnd/>
            <a:tailEnd/>
          </a:ln>
          <a:effectLst/>
        </p:spPr>
        <p:txBody>
          <a:bodyPr wrap="none" anchor="ctr"/>
          <a:lstStyle/>
          <a:p>
            <a:endParaRPr lang="en-US"/>
          </a:p>
        </p:txBody>
      </p:sp>
      <p:sp>
        <p:nvSpPr>
          <p:cNvPr id="8245" name="Arc 53"/>
          <p:cNvSpPr>
            <a:spLocks/>
          </p:cNvSpPr>
          <p:nvPr/>
        </p:nvSpPr>
        <p:spPr bwMode="auto">
          <a:xfrm>
            <a:off x="1755775" y="1978025"/>
            <a:ext cx="1828800" cy="1441450"/>
          </a:xfrm>
          <a:custGeom>
            <a:avLst/>
            <a:gdLst>
              <a:gd name="G0" fmla="+- 0 0 0"/>
              <a:gd name="G1" fmla="+- 17019 0 0"/>
              <a:gd name="G2" fmla="+- 21600 0 0"/>
              <a:gd name="T0" fmla="*/ 13300 w 21600"/>
              <a:gd name="T1" fmla="*/ 0 h 17019"/>
              <a:gd name="T2" fmla="*/ 21600 w 21600"/>
              <a:gd name="T3" fmla="*/ 17019 h 17019"/>
              <a:gd name="T4" fmla="*/ 0 w 21600"/>
              <a:gd name="T5" fmla="*/ 17019 h 17019"/>
            </a:gdLst>
            <a:ahLst/>
            <a:cxnLst>
              <a:cxn ang="0">
                <a:pos x="T0" y="T1"/>
              </a:cxn>
              <a:cxn ang="0">
                <a:pos x="T2" y="T3"/>
              </a:cxn>
              <a:cxn ang="0">
                <a:pos x="T4" y="T5"/>
              </a:cxn>
            </a:cxnLst>
            <a:rect l="0" t="0" r="r" b="b"/>
            <a:pathLst>
              <a:path w="21600" h="17019" fill="none" extrusionOk="0">
                <a:moveTo>
                  <a:pt x="13300" y="-1"/>
                </a:moveTo>
                <a:cubicBezTo>
                  <a:pt x="18538" y="4093"/>
                  <a:pt x="21600" y="10370"/>
                  <a:pt x="21600" y="17019"/>
                </a:cubicBezTo>
              </a:path>
              <a:path w="21600" h="17019" stroke="0" extrusionOk="0">
                <a:moveTo>
                  <a:pt x="13300" y="-1"/>
                </a:moveTo>
                <a:cubicBezTo>
                  <a:pt x="18538" y="4093"/>
                  <a:pt x="21600" y="10370"/>
                  <a:pt x="21600" y="17019"/>
                </a:cubicBezTo>
                <a:lnTo>
                  <a:pt x="0" y="17019"/>
                </a:lnTo>
                <a:close/>
              </a:path>
            </a:pathLst>
          </a:custGeom>
          <a:noFill/>
          <a:ln w="9525">
            <a:solidFill>
              <a:schemeClr val="bg2"/>
            </a:solidFill>
            <a:round/>
            <a:headEnd/>
            <a:tailEnd/>
          </a:ln>
          <a:effectLst/>
        </p:spPr>
        <p:txBody>
          <a:bodyPr wrap="none" anchor="ctr"/>
          <a:lstStyle/>
          <a:p>
            <a:endParaRPr lang="en-US"/>
          </a:p>
        </p:txBody>
      </p:sp>
      <p:sp>
        <p:nvSpPr>
          <p:cNvPr id="8246" name="Line 54"/>
          <p:cNvSpPr>
            <a:spLocks noChangeShapeType="1"/>
          </p:cNvSpPr>
          <p:nvPr/>
        </p:nvSpPr>
        <p:spPr bwMode="auto">
          <a:xfrm rot="5400000">
            <a:off x="2309018" y="4695032"/>
            <a:ext cx="2551113" cy="0"/>
          </a:xfrm>
          <a:prstGeom prst="line">
            <a:avLst/>
          </a:prstGeom>
          <a:noFill/>
          <a:ln w="9525">
            <a:solidFill>
              <a:schemeClr val="bg2"/>
            </a:solidFill>
            <a:round/>
            <a:headEnd/>
            <a:tailEnd/>
          </a:ln>
          <a:effectLst/>
        </p:spPr>
        <p:txBody>
          <a:bodyPr/>
          <a:lstStyle/>
          <a:p>
            <a:endParaRPr lang="en-US"/>
          </a:p>
        </p:txBody>
      </p:sp>
      <p:sp>
        <p:nvSpPr>
          <p:cNvPr id="8247" name="Text Box 55"/>
          <p:cNvSpPr txBox="1">
            <a:spLocks noChangeArrowheads="1"/>
          </p:cNvSpPr>
          <p:nvPr/>
        </p:nvSpPr>
        <p:spPr bwMode="auto">
          <a:xfrm>
            <a:off x="5372100" y="2209800"/>
            <a:ext cx="1838325" cy="366713"/>
          </a:xfrm>
          <a:prstGeom prst="rect">
            <a:avLst/>
          </a:prstGeom>
          <a:noFill/>
          <a:ln w="9525">
            <a:noFill/>
            <a:miter lim="800000"/>
            <a:headEnd/>
            <a:tailEnd/>
          </a:ln>
          <a:effectLst/>
        </p:spPr>
        <p:txBody>
          <a:bodyPr>
            <a:spAutoFit/>
          </a:bodyPr>
          <a:lstStyle/>
          <a:p>
            <a:pPr>
              <a:spcBef>
                <a:spcPct val="50000"/>
              </a:spcBef>
            </a:pPr>
            <a:r>
              <a:rPr lang="en-US"/>
              <a:t>Ans. </a:t>
            </a:r>
            <a:r>
              <a:rPr lang="el-GR">
                <a:cs typeface="Arial" charset="0"/>
              </a:rPr>
              <a:t>θ</a:t>
            </a:r>
            <a:r>
              <a:rPr lang="en-US">
                <a:cs typeface="Arial" charset="0"/>
              </a:rPr>
              <a:t>=31º</a:t>
            </a:r>
          </a:p>
        </p:txBody>
      </p:sp>
      <p:sp>
        <p:nvSpPr>
          <p:cNvPr id="8248" name="Text Box 56"/>
          <p:cNvSpPr txBox="1">
            <a:spLocks noChangeArrowheads="1"/>
          </p:cNvSpPr>
          <p:nvPr/>
        </p:nvSpPr>
        <p:spPr bwMode="auto">
          <a:xfrm>
            <a:off x="5372100" y="2703513"/>
            <a:ext cx="1838325" cy="366712"/>
          </a:xfrm>
          <a:prstGeom prst="rect">
            <a:avLst/>
          </a:prstGeom>
          <a:noFill/>
          <a:ln w="9525">
            <a:noFill/>
            <a:miter lim="800000"/>
            <a:headEnd/>
            <a:tailEnd/>
          </a:ln>
          <a:effectLst/>
        </p:spPr>
        <p:txBody>
          <a:bodyPr>
            <a:spAutoFit/>
          </a:bodyPr>
          <a:lstStyle/>
          <a:p>
            <a:pPr>
              <a:spcBef>
                <a:spcPct val="50000"/>
              </a:spcBef>
            </a:pPr>
            <a:r>
              <a:rPr lang="en-US"/>
              <a:t>Ans. </a:t>
            </a:r>
            <a:r>
              <a:rPr lang="en-US">
                <a:cs typeface="Arial" charset="0"/>
              </a:rPr>
              <a:t>Ø=49º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238"/>
                                        </p:tgtEl>
                                        <p:attrNameLst>
                                          <p:attrName>style.visibility</p:attrName>
                                        </p:attrNameLst>
                                      </p:cBhvr>
                                      <p:to>
                                        <p:strVal val="visible"/>
                                      </p:to>
                                    </p:set>
                                    <p:animEffect transition="in" filter="wipe(up)">
                                      <p:cBhvr>
                                        <p:cTn id="7" dur="500"/>
                                        <p:tgtEl>
                                          <p:spTgt spid="82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239"/>
                                        </p:tgtEl>
                                        <p:attrNameLst>
                                          <p:attrName>style.visibility</p:attrName>
                                        </p:attrNameLst>
                                      </p:cBhvr>
                                      <p:to>
                                        <p:strVal val="visible"/>
                                      </p:to>
                                    </p:set>
                                    <p:animEffect transition="in" filter="wipe(up)">
                                      <p:cBhvr>
                                        <p:cTn id="12" dur="500"/>
                                        <p:tgtEl>
                                          <p:spTgt spid="823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7"/>
                                        </p:tgtEl>
                                        <p:attrNameLst>
                                          <p:attrName>style.visibility</p:attrName>
                                        </p:attrNameLst>
                                      </p:cBhvr>
                                      <p:to>
                                        <p:strVal val="visible"/>
                                      </p:to>
                                    </p:set>
                                    <p:animEffect transition="in" filter="wipe(left)">
                                      <p:cBhvr>
                                        <p:cTn id="17" dur="500"/>
                                        <p:tgtEl>
                                          <p:spTgt spid="8197"/>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8198"/>
                                        </p:tgtEl>
                                        <p:attrNameLst>
                                          <p:attrName>style.visibility</p:attrName>
                                        </p:attrNameLst>
                                      </p:cBhvr>
                                      <p:to>
                                        <p:strVal val="visible"/>
                                      </p:to>
                                    </p:set>
                                    <p:animEffect transition="in" filter="wipe(down)">
                                      <p:cBhvr>
                                        <p:cTn id="20" dur="500"/>
                                        <p:tgtEl>
                                          <p:spTgt spid="8198"/>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8199"/>
                                        </p:tgtEl>
                                        <p:attrNameLst>
                                          <p:attrName>style.visibility</p:attrName>
                                        </p:attrNameLst>
                                      </p:cBhvr>
                                      <p:to>
                                        <p:strVal val="visible"/>
                                      </p:to>
                                    </p:set>
                                    <p:animEffect transition="in" filter="wipe(down)">
                                      <p:cBhvr>
                                        <p:cTn id="23" dur="500"/>
                                        <p:tgtEl>
                                          <p:spTgt spid="8199"/>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1" fill="hold" grpId="0" nodeType="clickEffect">
                                  <p:stCondLst>
                                    <p:cond delay="0"/>
                                  </p:stCondLst>
                                  <p:childTnLst>
                                    <p:set>
                                      <p:cBhvr>
                                        <p:cTn id="27" dur="1" fill="hold">
                                          <p:stCondLst>
                                            <p:cond delay="0"/>
                                          </p:stCondLst>
                                        </p:cTn>
                                        <p:tgtEl>
                                          <p:spTgt spid="8200"/>
                                        </p:tgtEl>
                                        <p:attrNameLst>
                                          <p:attrName>style.visibility</p:attrName>
                                        </p:attrNameLst>
                                      </p:cBhvr>
                                      <p:to>
                                        <p:strVal val="visible"/>
                                      </p:to>
                                    </p:set>
                                    <p:anim calcmode="lin" valueType="num">
                                      <p:cBhvr additive="base">
                                        <p:cTn id="28" dur="500" fill="hold"/>
                                        <p:tgtEl>
                                          <p:spTgt spid="8200"/>
                                        </p:tgtEl>
                                        <p:attrNameLst>
                                          <p:attrName>ppt_x</p:attrName>
                                        </p:attrNameLst>
                                      </p:cBhvr>
                                      <p:tavLst>
                                        <p:tav tm="0">
                                          <p:val>
                                            <p:strVal val="#ppt_x"/>
                                          </p:val>
                                        </p:tav>
                                        <p:tav tm="100000">
                                          <p:val>
                                            <p:strVal val="#ppt_x"/>
                                          </p:val>
                                        </p:tav>
                                      </p:tavLst>
                                    </p:anim>
                                    <p:anim calcmode="lin" valueType="num">
                                      <p:cBhvr additive="base">
                                        <p:cTn id="29" dur="500" fill="hold"/>
                                        <p:tgtEl>
                                          <p:spTgt spid="8200"/>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8201"/>
                                        </p:tgtEl>
                                        <p:attrNameLst>
                                          <p:attrName>style.visibility</p:attrName>
                                        </p:attrNameLst>
                                      </p:cBhvr>
                                      <p:to>
                                        <p:strVal val="visible"/>
                                      </p:to>
                                    </p:set>
                                    <p:animEffect transition="in" filter="wipe(down)">
                                      <p:cBhvr>
                                        <p:cTn id="34" dur="500"/>
                                        <p:tgtEl>
                                          <p:spTgt spid="820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8203"/>
                                        </p:tgtEl>
                                        <p:attrNameLst>
                                          <p:attrName>style.visibility</p:attrName>
                                        </p:attrNameLst>
                                      </p:cBhvr>
                                      <p:to>
                                        <p:strVal val="visible"/>
                                      </p:to>
                                    </p:set>
                                    <p:animEffect transition="in" filter="wipe(up)">
                                      <p:cBhvr>
                                        <p:cTn id="39" dur="500"/>
                                        <p:tgtEl>
                                          <p:spTgt spid="8203"/>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8207"/>
                                        </p:tgtEl>
                                        <p:attrNameLst>
                                          <p:attrName>style.visibility</p:attrName>
                                        </p:attrNameLst>
                                      </p:cBhvr>
                                      <p:to>
                                        <p:strVal val="visible"/>
                                      </p:to>
                                    </p:set>
                                    <p:anim calcmode="lin" valueType="num">
                                      <p:cBhvr additive="base">
                                        <p:cTn id="44" dur="500" fill="hold"/>
                                        <p:tgtEl>
                                          <p:spTgt spid="8207"/>
                                        </p:tgtEl>
                                        <p:attrNameLst>
                                          <p:attrName>ppt_x</p:attrName>
                                        </p:attrNameLst>
                                      </p:cBhvr>
                                      <p:tavLst>
                                        <p:tav tm="0">
                                          <p:val>
                                            <p:strVal val="#ppt_x"/>
                                          </p:val>
                                        </p:tav>
                                        <p:tav tm="100000">
                                          <p:val>
                                            <p:strVal val="#ppt_x"/>
                                          </p:val>
                                        </p:tav>
                                      </p:tavLst>
                                    </p:anim>
                                    <p:anim calcmode="lin" valueType="num">
                                      <p:cBhvr additive="base">
                                        <p:cTn id="45" dur="500" fill="hold"/>
                                        <p:tgtEl>
                                          <p:spTgt spid="8207"/>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8208"/>
                                        </p:tgtEl>
                                        <p:attrNameLst>
                                          <p:attrName>style.visibility</p:attrName>
                                        </p:attrNameLst>
                                      </p:cBhvr>
                                      <p:to>
                                        <p:strVal val="visible"/>
                                      </p:to>
                                    </p:set>
                                    <p:animEffect transition="in" filter="wipe(down)">
                                      <p:cBhvr>
                                        <p:cTn id="50" dur="500"/>
                                        <p:tgtEl>
                                          <p:spTgt spid="8208"/>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grpId="0" nodeType="clickEffect">
                                  <p:stCondLst>
                                    <p:cond delay="0"/>
                                  </p:stCondLst>
                                  <p:childTnLst>
                                    <p:set>
                                      <p:cBhvr>
                                        <p:cTn id="54" dur="1" fill="hold">
                                          <p:stCondLst>
                                            <p:cond delay="0"/>
                                          </p:stCondLst>
                                        </p:cTn>
                                        <p:tgtEl>
                                          <p:spTgt spid="8204"/>
                                        </p:tgtEl>
                                        <p:attrNameLst>
                                          <p:attrName>style.visibility</p:attrName>
                                        </p:attrNameLst>
                                      </p:cBhvr>
                                      <p:to>
                                        <p:strVal val="visible"/>
                                      </p:to>
                                    </p:set>
                                    <p:animEffect transition="in" filter="wipe(right)">
                                      <p:cBhvr>
                                        <p:cTn id="55" dur="500"/>
                                        <p:tgtEl>
                                          <p:spTgt spid="8204"/>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8205"/>
                                        </p:tgtEl>
                                        <p:attrNameLst>
                                          <p:attrName>style.visibility</p:attrName>
                                        </p:attrNameLst>
                                      </p:cBhvr>
                                      <p:to>
                                        <p:strVal val="visible"/>
                                      </p:to>
                                    </p:set>
                                    <p:animEffect transition="in" filter="wipe(down)">
                                      <p:cBhvr>
                                        <p:cTn id="60" dur="500"/>
                                        <p:tgtEl>
                                          <p:spTgt spid="8205"/>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8206"/>
                                        </p:tgtEl>
                                        <p:attrNameLst>
                                          <p:attrName>style.visibility</p:attrName>
                                        </p:attrNameLst>
                                      </p:cBhvr>
                                      <p:to>
                                        <p:strVal val="visible"/>
                                      </p:to>
                                    </p:set>
                                    <p:animEffect transition="in" filter="wipe(down)">
                                      <p:cBhvr>
                                        <p:cTn id="63" dur="500"/>
                                        <p:tgtEl>
                                          <p:spTgt spid="820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8212"/>
                                        </p:tgtEl>
                                        <p:attrNameLst>
                                          <p:attrName>style.visibility</p:attrName>
                                        </p:attrNameLst>
                                      </p:cBhvr>
                                      <p:to>
                                        <p:strVal val="visible"/>
                                      </p:to>
                                    </p:set>
                                    <p:animEffect transition="in" filter="wipe(left)">
                                      <p:cBhvr>
                                        <p:cTn id="68" dur="500"/>
                                        <p:tgtEl>
                                          <p:spTgt spid="8212"/>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8209"/>
                                        </p:tgtEl>
                                        <p:attrNameLst>
                                          <p:attrName>style.visibility</p:attrName>
                                        </p:attrNameLst>
                                      </p:cBhvr>
                                      <p:to>
                                        <p:strVal val="visible"/>
                                      </p:to>
                                    </p:set>
                                    <p:animEffect transition="in" filter="wipe(left)">
                                      <p:cBhvr>
                                        <p:cTn id="73" dur="500"/>
                                        <p:tgtEl>
                                          <p:spTgt spid="8209"/>
                                        </p:tgtEl>
                                      </p:cBhvr>
                                    </p:animEffect>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8211"/>
                                        </p:tgtEl>
                                        <p:attrNameLst>
                                          <p:attrName>style.visibility</p:attrName>
                                        </p:attrNameLst>
                                      </p:cBhvr>
                                      <p:to>
                                        <p:strVal val="visible"/>
                                      </p:to>
                                    </p:set>
                                    <p:anim calcmode="lin" valueType="num">
                                      <p:cBhvr additive="base">
                                        <p:cTn id="78" dur="500" fill="hold"/>
                                        <p:tgtEl>
                                          <p:spTgt spid="8211"/>
                                        </p:tgtEl>
                                        <p:attrNameLst>
                                          <p:attrName>ppt_x</p:attrName>
                                        </p:attrNameLst>
                                      </p:cBhvr>
                                      <p:tavLst>
                                        <p:tav tm="0">
                                          <p:val>
                                            <p:strVal val="#ppt_x"/>
                                          </p:val>
                                        </p:tav>
                                        <p:tav tm="100000">
                                          <p:val>
                                            <p:strVal val="#ppt_x"/>
                                          </p:val>
                                        </p:tav>
                                      </p:tavLst>
                                    </p:anim>
                                    <p:anim calcmode="lin" valueType="num">
                                      <p:cBhvr additive="base">
                                        <p:cTn id="79" dur="500" fill="hold"/>
                                        <p:tgtEl>
                                          <p:spTgt spid="8211"/>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8229"/>
                                        </p:tgtEl>
                                        <p:attrNameLst>
                                          <p:attrName>style.visibility</p:attrName>
                                        </p:attrNameLst>
                                      </p:cBhvr>
                                      <p:to>
                                        <p:strVal val="visible"/>
                                      </p:to>
                                    </p:set>
                                    <p:animEffect transition="in" filter="wipe(down)">
                                      <p:cBhvr>
                                        <p:cTn id="84" dur="500"/>
                                        <p:tgtEl>
                                          <p:spTgt spid="8229"/>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8210"/>
                                        </p:tgtEl>
                                        <p:attrNameLst>
                                          <p:attrName>style.visibility</p:attrName>
                                        </p:attrNameLst>
                                      </p:cBhvr>
                                      <p:to>
                                        <p:strVal val="visible"/>
                                      </p:to>
                                    </p:set>
                                    <p:animEffect transition="in" filter="wipe(down)">
                                      <p:cBhvr>
                                        <p:cTn id="89" dur="500"/>
                                        <p:tgtEl>
                                          <p:spTgt spid="8210"/>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8213"/>
                                        </p:tgtEl>
                                        <p:attrNameLst>
                                          <p:attrName>style.visibility</p:attrName>
                                        </p:attrNameLst>
                                      </p:cBhvr>
                                      <p:to>
                                        <p:strVal val="visible"/>
                                      </p:to>
                                    </p:set>
                                    <p:animEffect transition="in" filter="wipe(left)">
                                      <p:cBhvr>
                                        <p:cTn id="94" dur="500"/>
                                        <p:tgtEl>
                                          <p:spTgt spid="8213"/>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grpId="0" nodeType="clickEffect">
                                  <p:stCondLst>
                                    <p:cond delay="0"/>
                                  </p:stCondLst>
                                  <p:childTnLst>
                                    <p:set>
                                      <p:cBhvr>
                                        <p:cTn id="98" dur="1" fill="hold">
                                          <p:stCondLst>
                                            <p:cond delay="0"/>
                                          </p:stCondLst>
                                        </p:cTn>
                                        <p:tgtEl>
                                          <p:spTgt spid="8218"/>
                                        </p:tgtEl>
                                        <p:attrNameLst>
                                          <p:attrName>style.visibility</p:attrName>
                                        </p:attrNameLst>
                                      </p:cBhvr>
                                      <p:to>
                                        <p:strVal val="visible"/>
                                      </p:to>
                                    </p:set>
                                    <p:animEffect transition="in" filter="wipe(down)">
                                      <p:cBhvr>
                                        <p:cTn id="99" dur="500"/>
                                        <p:tgtEl>
                                          <p:spTgt spid="8218"/>
                                        </p:tgtEl>
                                      </p:cBhvr>
                                    </p:animEffect>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8221"/>
                                        </p:tgtEl>
                                        <p:attrNameLst>
                                          <p:attrName>style.visibility</p:attrName>
                                        </p:attrNameLst>
                                      </p:cBhvr>
                                      <p:to>
                                        <p:strVal val="visible"/>
                                      </p:to>
                                    </p:set>
                                    <p:anim calcmode="lin" valueType="num">
                                      <p:cBhvr additive="base">
                                        <p:cTn id="104" dur="500" fill="hold"/>
                                        <p:tgtEl>
                                          <p:spTgt spid="8221"/>
                                        </p:tgtEl>
                                        <p:attrNameLst>
                                          <p:attrName>ppt_x</p:attrName>
                                        </p:attrNameLst>
                                      </p:cBhvr>
                                      <p:tavLst>
                                        <p:tav tm="0">
                                          <p:val>
                                            <p:strVal val="#ppt_x"/>
                                          </p:val>
                                        </p:tav>
                                        <p:tav tm="100000">
                                          <p:val>
                                            <p:strVal val="#ppt_x"/>
                                          </p:val>
                                        </p:tav>
                                      </p:tavLst>
                                    </p:anim>
                                    <p:anim calcmode="lin" valueType="num">
                                      <p:cBhvr additive="base">
                                        <p:cTn id="105" dur="500" fill="hold"/>
                                        <p:tgtEl>
                                          <p:spTgt spid="8221"/>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grpId="0" nodeType="clickEffect">
                                  <p:stCondLst>
                                    <p:cond delay="0"/>
                                  </p:stCondLst>
                                  <p:childTnLst>
                                    <p:set>
                                      <p:cBhvr>
                                        <p:cTn id="109" dur="1" fill="hold">
                                          <p:stCondLst>
                                            <p:cond delay="0"/>
                                          </p:stCondLst>
                                        </p:cTn>
                                        <p:tgtEl>
                                          <p:spTgt spid="8214"/>
                                        </p:tgtEl>
                                        <p:attrNameLst>
                                          <p:attrName>style.visibility</p:attrName>
                                        </p:attrNameLst>
                                      </p:cBhvr>
                                      <p:to>
                                        <p:strVal val="visible"/>
                                      </p:to>
                                    </p:set>
                                    <p:animEffect transition="in" filter="wipe(left)">
                                      <p:cBhvr>
                                        <p:cTn id="110" dur="500"/>
                                        <p:tgtEl>
                                          <p:spTgt spid="8214"/>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grpId="0" nodeType="clickEffect">
                                  <p:stCondLst>
                                    <p:cond delay="0"/>
                                  </p:stCondLst>
                                  <p:childTnLst>
                                    <p:set>
                                      <p:cBhvr>
                                        <p:cTn id="114" dur="1" fill="hold">
                                          <p:stCondLst>
                                            <p:cond delay="0"/>
                                          </p:stCondLst>
                                        </p:cTn>
                                        <p:tgtEl>
                                          <p:spTgt spid="8215"/>
                                        </p:tgtEl>
                                        <p:attrNameLst>
                                          <p:attrName>style.visibility</p:attrName>
                                        </p:attrNameLst>
                                      </p:cBhvr>
                                      <p:to>
                                        <p:strVal val="visible"/>
                                      </p:to>
                                    </p:set>
                                    <p:animEffect transition="in" filter="wipe(down)">
                                      <p:cBhvr>
                                        <p:cTn id="115" dur="500"/>
                                        <p:tgtEl>
                                          <p:spTgt spid="8215"/>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grpId="0" nodeType="clickEffect">
                                  <p:stCondLst>
                                    <p:cond delay="0"/>
                                  </p:stCondLst>
                                  <p:childTnLst>
                                    <p:set>
                                      <p:cBhvr>
                                        <p:cTn id="119" dur="1" fill="hold">
                                          <p:stCondLst>
                                            <p:cond delay="0"/>
                                          </p:stCondLst>
                                        </p:cTn>
                                        <p:tgtEl>
                                          <p:spTgt spid="8216"/>
                                        </p:tgtEl>
                                        <p:attrNameLst>
                                          <p:attrName>style.visibility</p:attrName>
                                        </p:attrNameLst>
                                      </p:cBhvr>
                                      <p:to>
                                        <p:strVal val="visible"/>
                                      </p:to>
                                    </p:set>
                                    <p:animEffect transition="in" filter="wipe(down)">
                                      <p:cBhvr>
                                        <p:cTn id="120" dur="500"/>
                                        <p:tgtEl>
                                          <p:spTgt spid="8216"/>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4" fill="hold" grpId="0" nodeType="clickEffect">
                                  <p:stCondLst>
                                    <p:cond delay="0"/>
                                  </p:stCondLst>
                                  <p:childTnLst>
                                    <p:set>
                                      <p:cBhvr>
                                        <p:cTn id="124" dur="1" fill="hold">
                                          <p:stCondLst>
                                            <p:cond delay="0"/>
                                          </p:stCondLst>
                                        </p:cTn>
                                        <p:tgtEl>
                                          <p:spTgt spid="8240"/>
                                        </p:tgtEl>
                                        <p:attrNameLst>
                                          <p:attrName>style.visibility</p:attrName>
                                        </p:attrNameLst>
                                      </p:cBhvr>
                                      <p:to>
                                        <p:strVal val="visible"/>
                                      </p:to>
                                    </p:set>
                                    <p:animEffect transition="in" filter="wipe(down)">
                                      <p:cBhvr>
                                        <p:cTn id="125" dur="500"/>
                                        <p:tgtEl>
                                          <p:spTgt spid="8240"/>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8241"/>
                                        </p:tgtEl>
                                        <p:attrNameLst>
                                          <p:attrName>style.visibility</p:attrName>
                                        </p:attrNameLst>
                                      </p:cBhvr>
                                      <p:to>
                                        <p:strVal val="visible"/>
                                      </p:to>
                                    </p:set>
                                    <p:animEffect transition="in" filter="wipe(down)">
                                      <p:cBhvr>
                                        <p:cTn id="130" dur="500"/>
                                        <p:tgtEl>
                                          <p:spTgt spid="8241"/>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4" fill="hold" grpId="0" nodeType="clickEffect">
                                  <p:stCondLst>
                                    <p:cond delay="0"/>
                                  </p:stCondLst>
                                  <p:childTnLst>
                                    <p:set>
                                      <p:cBhvr>
                                        <p:cTn id="134" dur="1" fill="hold">
                                          <p:stCondLst>
                                            <p:cond delay="0"/>
                                          </p:stCondLst>
                                        </p:cTn>
                                        <p:tgtEl>
                                          <p:spTgt spid="8247"/>
                                        </p:tgtEl>
                                        <p:attrNameLst>
                                          <p:attrName>style.visibility</p:attrName>
                                        </p:attrNameLst>
                                      </p:cBhvr>
                                      <p:to>
                                        <p:strVal val="visible"/>
                                      </p:to>
                                    </p:set>
                                    <p:animEffect transition="in" filter="wipe(down)">
                                      <p:cBhvr>
                                        <p:cTn id="135" dur="500"/>
                                        <p:tgtEl>
                                          <p:spTgt spid="8247"/>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2" fill="hold" grpId="0" nodeType="clickEffect">
                                  <p:stCondLst>
                                    <p:cond delay="0"/>
                                  </p:stCondLst>
                                  <p:childTnLst>
                                    <p:set>
                                      <p:cBhvr>
                                        <p:cTn id="139" dur="1" fill="hold">
                                          <p:stCondLst>
                                            <p:cond delay="0"/>
                                          </p:stCondLst>
                                        </p:cTn>
                                        <p:tgtEl>
                                          <p:spTgt spid="8219"/>
                                        </p:tgtEl>
                                        <p:attrNameLst>
                                          <p:attrName>style.visibility</p:attrName>
                                        </p:attrNameLst>
                                      </p:cBhvr>
                                      <p:to>
                                        <p:strVal val="visible"/>
                                      </p:to>
                                    </p:set>
                                    <p:animEffect transition="in" filter="wipe(right)">
                                      <p:cBhvr>
                                        <p:cTn id="140" dur="500"/>
                                        <p:tgtEl>
                                          <p:spTgt spid="8219"/>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4" fill="hold" grpId="0" nodeType="clickEffect">
                                  <p:stCondLst>
                                    <p:cond delay="0"/>
                                  </p:stCondLst>
                                  <p:childTnLst>
                                    <p:set>
                                      <p:cBhvr>
                                        <p:cTn id="144" dur="1" fill="hold">
                                          <p:stCondLst>
                                            <p:cond delay="0"/>
                                          </p:stCondLst>
                                        </p:cTn>
                                        <p:tgtEl>
                                          <p:spTgt spid="8224"/>
                                        </p:tgtEl>
                                        <p:attrNameLst>
                                          <p:attrName>style.visibility</p:attrName>
                                        </p:attrNameLst>
                                      </p:cBhvr>
                                      <p:to>
                                        <p:strVal val="visible"/>
                                      </p:to>
                                    </p:set>
                                    <p:animEffect transition="in" filter="wipe(down)">
                                      <p:cBhvr>
                                        <p:cTn id="145" dur="500"/>
                                        <p:tgtEl>
                                          <p:spTgt spid="8224"/>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8" fill="hold" grpId="0" nodeType="clickEffect">
                                  <p:stCondLst>
                                    <p:cond delay="0"/>
                                  </p:stCondLst>
                                  <p:childTnLst>
                                    <p:set>
                                      <p:cBhvr>
                                        <p:cTn id="149" dur="1" fill="hold">
                                          <p:stCondLst>
                                            <p:cond delay="0"/>
                                          </p:stCondLst>
                                        </p:cTn>
                                        <p:tgtEl>
                                          <p:spTgt spid="8220"/>
                                        </p:tgtEl>
                                        <p:attrNameLst>
                                          <p:attrName>style.visibility</p:attrName>
                                        </p:attrNameLst>
                                      </p:cBhvr>
                                      <p:to>
                                        <p:strVal val="visible"/>
                                      </p:to>
                                    </p:set>
                                    <p:animEffect transition="in" filter="wipe(left)">
                                      <p:cBhvr>
                                        <p:cTn id="150" dur="500"/>
                                        <p:tgtEl>
                                          <p:spTgt spid="8220"/>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4" fill="hold" grpId="0" nodeType="clickEffect">
                                  <p:stCondLst>
                                    <p:cond delay="0"/>
                                  </p:stCondLst>
                                  <p:childTnLst>
                                    <p:set>
                                      <p:cBhvr>
                                        <p:cTn id="154" dur="1" fill="hold">
                                          <p:stCondLst>
                                            <p:cond delay="0"/>
                                          </p:stCondLst>
                                        </p:cTn>
                                        <p:tgtEl>
                                          <p:spTgt spid="8225"/>
                                        </p:tgtEl>
                                        <p:attrNameLst>
                                          <p:attrName>style.visibility</p:attrName>
                                        </p:attrNameLst>
                                      </p:cBhvr>
                                      <p:to>
                                        <p:strVal val="visible"/>
                                      </p:to>
                                    </p:set>
                                    <p:animEffect transition="in" filter="wipe(down)">
                                      <p:cBhvr>
                                        <p:cTn id="155" dur="500"/>
                                        <p:tgtEl>
                                          <p:spTgt spid="8225"/>
                                        </p:tgtEl>
                                      </p:cBhvr>
                                    </p:animEffect>
                                  </p:childTnLst>
                                </p:cTn>
                              </p:par>
                            </p:childTnLst>
                          </p:cTn>
                        </p:par>
                      </p:childTnLst>
                    </p:cTn>
                  </p:par>
                  <p:par>
                    <p:cTn id="156" fill="hold">
                      <p:stCondLst>
                        <p:cond delay="indefinite"/>
                      </p:stCondLst>
                      <p:childTnLst>
                        <p:par>
                          <p:cTn id="157" fill="hold">
                            <p:stCondLst>
                              <p:cond delay="0"/>
                            </p:stCondLst>
                            <p:childTnLst>
                              <p:par>
                                <p:cTn id="158" presetID="2" presetClass="entr" presetSubtype="4" fill="hold" grpId="0" nodeType="clickEffect">
                                  <p:stCondLst>
                                    <p:cond delay="0"/>
                                  </p:stCondLst>
                                  <p:childTnLst>
                                    <p:set>
                                      <p:cBhvr>
                                        <p:cTn id="159" dur="1" fill="hold">
                                          <p:stCondLst>
                                            <p:cond delay="0"/>
                                          </p:stCondLst>
                                        </p:cTn>
                                        <p:tgtEl>
                                          <p:spTgt spid="8222"/>
                                        </p:tgtEl>
                                        <p:attrNameLst>
                                          <p:attrName>style.visibility</p:attrName>
                                        </p:attrNameLst>
                                      </p:cBhvr>
                                      <p:to>
                                        <p:strVal val="visible"/>
                                      </p:to>
                                    </p:set>
                                    <p:anim calcmode="lin" valueType="num">
                                      <p:cBhvr additive="base">
                                        <p:cTn id="160" dur="500" fill="hold"/>
                                        <p:tgtEl>
                                          <p:spTgt spid="8222"/>
                                        </p:tgtEl>
                                        <p:attrNameLst>
                                          <p:attrName>ppt_x</p:attrName>
                                        </p:attrNameLst>
                                      </p:cBhvr>
                                      <p:tavLst>
                                        <p:tav tm="0">
                                          <p:val>
                                            <p:strVal val="#ppt_x"/>
                                          </p:val>
                                        </p:tav>
                                        <p:tav tm="100000">
                                          <p:val>
                                            <p:strVal val="#ppt_x"/>
                                          </p:val>
                                        </p:tav>
                                      </p:tavLst>
                                    </p:anim>
                                    <p:anim calcmode="lin" valueType="num">
                                      <p:cBhvr additive="base">
                                        <p:cTn id="161" dur="500" fill="hold"/>
                                        <p:tgtEl>
                                          <p:spTgt spid="8222"/>
                                        </p:tgtEl>
                                        <p:attrNameLst>
                                          <p:attrName>ppt_y</p:attrName>
                                        </p:attrNameLst>
                                      </p:cBhvr>
                                      <p:tavLst>
                                        <p:tav tm="0">
                                          <p:val>
                                            <p:strVal val="1+#ppt_h/2"/>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22" presetClass="entr" presetSubtype="4" fill="hold" grpId="0" nodeType="clickEffect">
                                  <p:stCondLst>
                                    <p:cond delay="0"/>
                                  </p:stCondLst>
                                  <p:childTnLst>
                                    <p:set>
                                      <p:cBhvr>
                                        <p:cTn id="165" dur="1" fill="hold">
                                          <p:stCondLst>
                                            <p:cond delay="0"/>
                                          </p:stCondLst>
                                        </p:cTn>
                                        <p:tgtEl>
                                          <p:spTgt spid="8223"/>
                                        </p:tgtEl>
                                        <p:attrNameLst>
                                          <p:attrName>style.visibility</p:attrName>
                                        </p:attrNameLst>
                                      </p:cBhvr>
                                      <p:to>
                                        <p:strVal val="visible"/>
                                      </p:to>
                                    </p:set>
                                    <p:animEffect transition="in" filter="wipe(down)">
                                      <p:cBhvr>
                                        <p:cTn id="166" dur="500"/>
                                        <p:tgtEl>
                                          <p:spTgt spid="8223"/>
                                        </p:tgtEl>
                                      </p:cBhvr>
                                    </p:animEffect>
                                  </p:childTnLst>
                                </p:cTn>
                              </p:par>
                            </p:childTnLst>
                          </p:cTn>
                        </p:par>
                      </p:childTnLst>
                    </p:cTn>
                  </p:par>
                  <p:par>
                    <p:cTn id="167" fill="hold">
                      <p:stCondLst>
                        <p:cond delay="indefinite"/>
                      </p:stCondLst>
                      <p:childTnLst>
                        <p:par>
                          <p:cTn id="168" fill="hold">
                            <p:stCondLst>
                              <p:cond delay="0"/>
                            </p:stCondLst>
                            <p:childTnLst>
                              <p:par>
                                <p:cTn id="169" presetID="22" presetClass="entr" presetSubtype="1" fill="hold" grpId="0" nodeType="clickEffect">
                                  <p:stCondLst>
                                    <p:cond delay="0"/>
                                  </p:stCondLst>
                                  <p:childTnLst>
                                    <p:set>
                                      <p:cBhvr>
                                        <p:cTn id="170" dur="1" fill="hold">
                                          <p:stCondLst>
                                            <p:cond delay="0"/>
                                          </p:stCondLst>
                                        </p:cTn>
                                        <p:tgtEl>
                                          <p:spTgt spid="8226"/>
                                        </p:tgtEl>
                                        <p:attrNameLst>
                                          <p:attrName>style.visibility</p:attrName>
                                        </p:attrNameLst>
                                      </p:cBhvr>
                                      <p:to>
                                        <p:strVal val="visible"/>
                                      </p:to>
                                    </p:set>
                                    <p:animEffect transition="in" filter="wipe(up)">
                                      <p:cBhvr>
                                        <p:cTn id="171" dur="500"/>
                                        <p:tgtEl>
                                          <p:spTgt spid="8226"/>
                                        </p:tgtEl>
                                      </p:cBhvr>
                                    </p:animEffect>
                                  </p:childTnLst>
                                </p:cTn>
                              </p:par>
                            </p:childTnLst>
                          </p:cTn>
                        </p:par>
                      </p:childTnLst>
                    </p:cTn>
                  </p:par>
                  <p:par>
                    <p:cTn id="172" fill="hold">
                      <p:stCondLst>
                        <p:cond delay="indefinite"/>
                      </p:stCondLst>
                      <p:childTnLst>
                        <p:par>
                          <p:cTn id="173" fill="hold">
                            <p:stCondLst>
                              <p:cond delay="0"/>
                            </p:stCondLst>
                            <p:childTnLst>
                              <p:par>
                                <p:cTn id="174" presetID="22" presetClass="entr" presetSubtype="1" fill="hold" grpId="0" nodeType="clickEffect">
                                  <p:stCondLst>
                                    <p:cond delay="0"/>
                                  </p:stCondLst>
                                  <p:childTnLst>
                                    <p:set>
                                      <p:cBhvr>
                                        <p:cTn id="175" dur="1" fill="hold">
                                          <p:stCondLst>
                                            <p:cond delay="0"/>
                                          </p:stCondLst>
                                        </p:cTn>
                                        <p:tgtEl>
                                          <p:spTgt spid="8244"/>
                                        </p:tgtEl>
                                        <p:attrNameLst>
                                          <p:attrName>style.visibility</p:attrName>
                                        </p:attrNameLst>
                                      </p:cBhvr>
                                      <p:to>
                                        <p:strVal val="visible"/>
                                      </p:to>
                                    </p:set>
                                    <p:animEffect transition="in" filter="wipe(up)">
                                      <p:cBhvr>
                                        <p:cTn id="176" dur="500"/>
                                        <p:tgtEl>
                                          <p:spTgt spid="8244"/>
                                        </p:tgtEl>
                                      </p:cBhvr>
                                    </p:animEffect>
                                  </p:childTnLst>
                                </p:cTn>
                              </p:par>
                            </p:childTnLst>
                          </p:cTn>
                        </p:par>
                      </p:childTnLst>
                    </p:cTn>
                  </p:par>
                  <p:par>
                    <p:cTn id="177" fill="hold">
                      <p:stCondLst>
                        <p:cond delay="indefinite"/>
                      </p:stCondLst>
                      <p:childTnLst>
                        <p:par>
                          <p:cTn id="178" fill="hold">
                            <p:stCondLst>
                              <p:cond delay="0"/>
                            </p:stCondLst>
                            <p:childTnLst>
                              <p:par>
                                <p:cTn id="179" presetID="22" presetClass="entr" presetSubtype="8" fill="hold" grpId="0" nodeType="clickEffect">
                                  <p:stCondLst>
                                    <p:cond delay="0"/>
                                  </p:stCondLst>
                                  <p:childTnLst>
                                    <p:set>
                                      <p:cBhvr>
                                        <p:cTn id="180" dur="1" fill="hold">
                                          <p:stCondLst>
                                            <p:cond delay="0"/>
                                          </p:stCondLst>
                                        </p:cTn>
                                        <p:tgtEl>
                                          <p:spTgt spid="8227"/>
                                        </p:tgtEl>
                                        <p:attrNameLst>
                                          <p:attrName>style.visibility</p:attrName>
                                        </p:attrNameLst>
                                      </p:cBhvr>
                                      <p:to>
                                        <p:strVal val="visible"/>
                                      </p:to>
                                    </p:set>
                                    <p:animEffect transition="in" filter="wipe(left)">
                                      <p:cBhvr>
                                        <p:cTn id="181" dur="500"/>
                                        <p:tgtEl>
                                          <p:spTgt spid="8227"/>
                                        </p:tgtEl>
                                      </p:cBhvr>
                                    </p:animEffect>
                                  </p:childTnLst>
                                </p:cTn>
                              </p:par>
                            </p:childTnLst>
                          </p:cTn>
                        </p:par>
                      </p:childTnLst>
                    </p:cTn>
                  </p:par>
                  <p:par>
                    <p:cTn id="182" fill="hold">
                      <p:stCondLst>
                        <p:cond delay="indefinite"/>
                      </p:stCondLst>
                      <p:childTnLst>
                        <p:par>
                          <p:cTn id="183" fill="hold">
                            <p:stCondLst>
                              <p:cond delay="0"/>
                            </p:stCondLst>
                            <p:childTnLst>
                              <p:par>
                                <p:cTn id="184" presetID="22" presetClass="entr" presetSubtype="4" fill="hold" grpId="0" nodeType="clickEffect">
                                  <p:stCondLst>
                                    <p:cond delay="0"/>
                                  </p:stCondLst>
                                  <p:childTnLst>
                                    <p:set>
                                      <p:cBhvr>
                                        <p:cTn id="185" dur="1" fill="hold">
                                          <p:stCondLst>
                                            <p:cond delay="0"/>
                                          </p:stCondLst>
                                        </p:cTn>
                                        <p:tgtEl>
                                          <p:spTgt spid="8228"/>
                                        </p:tgtEl>
                                        <p:attrNameLst>
                                          <p:attrName>style.visibility</p:attrName>
                                        </p:attrNameLst>
                                      </p:cBhvr>
                                      <p:to>
                                        <p:strVal val="visible"/>
                                      </p:to>
                                    </p:set>
                                    <p:animEffect transition="in" filter="wipe(down)">
                                      <p:cBhvr>
                                        <p:cTn id="186" dur="500"/>
                                        <p:tgtEl>
                                          <p:spTgt spid="8228"/>
                                        </p:tgtEl>
                                      </p:cBhvr>
                                    </p:animEffect>
                                  </p:childTnLst>
                                </p:cTn>
                              </p:par>
                            </p:childTnLst>
                          </p:cTn>
                        </p:par>
                      </p:childTnLst>
                    </p:cTn>
                  </p:par>
                  <p:par>
                    <p:cTn id="187" fill="hold">
                      <p:stCondLst>
                        <p:cond delay="indefinite"/>
                      </p:stCondLst>
                      <p:childTnLst>
                        <p:par>
                          <p:cTn id="188" fill="hold">
                            <p:stCondLst>
                              <p:cond delay="0"/>
                            </p:stCondLst>
                            <p:childTnLst>
                              <p:par>
                                <p:cTn id="189" presetID="2" presetClass="entr" presetSubtype="4" fill="hold" grpId="0" nodeType="clickEffect">
                                  <p:stCondLst>
                                    <p:cond delay="0"/>
                                  </p:stCondLst>
                                  <p:childTnLst>
                                    <p:set>
                                      <p:cBhvr>
                                        <p:cTn id="190" dur="1" fill="hold">
                                          <p:stCondLst>
                                            <p:cond delay="0"/>
                                          </p:stCondLst>
                                        </p:cTn>
                                        <p:tgtEl>
                                          <p:spTgt spid="8230"/>
                                        </p:tgtEl>
                                        <p:attrNameLst>
                                          <p:attrName>style.visibility</p:attrName>
                                        </p:attrNameLst>
                                      </p:cBhvr>
                                      <p:to>
                                        <p:strVal val="visible"/>
                                      </p:to>
                                    </p:set>
                                    <p:anim calcmode="lin" valueType="num">
                                      <p:cBhvr additive="base">
                                        <p:cTn id="191" dur="500" fill="hold"/>
                                        <p:tgtEl>
                                          <p:spTgt spid="8230"/>
                                        </p:tgtEl>
                                        <p:attrNameLst>
                                          <p:attrName>ppt_x</p:attrName>
                                        </p:attrNameLst>
                                      </p:cBhvr>
                                      <p:tavLst>
                                        <p:tav tm="0">
                                          <p:val>
                                            <p:strVal val="#ppt_x"/>
                                          </p:val>
                                        </p:tav>
                                        <p:tav tm="100000">
                                          <p:val>
                                            <p:strVal val="#ppt_x"/>
                                          </p:val>
                                        </p:tav>
                                      </p:tavLst>
                                    </p:anim>
                                    <p:anim calcmode="lin" valueType="num">
                                      <p:cBhvr additive="base">
                                        <p:cTn id="192" dur="500" fill="hold"/>
                                        <p:tgtEl>
                                          <p:spTgt spid="8230"/>
                                        </p:tgtEl>
                                        <p:attrNameLst>
                                          <p:attrName>ppt_y</p:attrName>
                                        </p:attrNameLst>
                                      </p:cBhvr>
                                      <p:tavLst>
                                        <p:tav tm="0">
                                          <p:val>
                                            <p:strVal val="1+#ppt_h/2"/>
                                          </p:val>
                                        </p:tav>
                                        <p:tav tm="100000">
                                          <p:val>
                                            <p:strVal val="#ppt_y"/>
                                          </p:val>
                                        </p:tav>
                                      </p:tavLst>
                                    </p:anim>
                                  </p:childTnLst>
                                </p:cTn>
                              </p:par>
                            </p:childTnLst>
                          </p:cTn>
                        </p:par>
                      </p:childTnLst>
                    </p:cTn>
                  </p:par>
                  <p:par>
                    <p:cTn id="193" fill="hold">
                      <p:stCondLst>
                        <p:cond delay="indefinite"/>
                      </p:stCondLst>
                      <p:childTnLst>
                        <p:par>
                          <p:cTn id="194" fill="hold">
                            <p:stCondLst>
                              <p:cond delay="0"/>
                            </p:stCondLst>
                            <p:childTnLst>
                              <p:par>
                                <p:cTn id="195" presetID="22" presetClass="entr" presetSubtype="4" fill="hold" grpId="0" nodeType="clickEffect">
                                  <p:stCondLst>
                                    <p:cond delay="0"/>
                                  </p:stCondLst>
                                  <p:childTnLst>
                                    <p:set>
                                      <p:cBhvr>
                                        <p:cTn id="196" dur="1" fill="hold">
                                          <p:stCondLst>
                                            <p:cond delay="0"/>
                                          </p:stCondLst>
                                        </p:cTn>
                                        <p:tgtEl>
                                          <p:spTgt spid="8231"/>
                                        </p:tgtEl>
                                        <p:attrNameLst>
                                          <p:attrName>style.visibility</p:attrName>
                                        </p:attrNameLst>
                                      </p:cBhvr>
                                      <p:to>
                                        <p:strVal val="visible"/>
                                      </p:to>
                                    </p:set>
                                    <p:animEffect transition="in" filter="wipe(down)">
                                      <p:cBhvr>
                                        <p:cTn id="197" dur="500"/>
                                        <p:tgtEl>
                                          <p:spTgt spid="8231"/>
                                        </p:tgtEl>
                                      </p:cBhvr>
                                    </p:animEffect>
                                  </p:childTnLst>
                                </p:cTn>
                              </p:par>
                            </p:childTnLst>
                          </p:cTn>
                        </p:par>
                      </p:childTnLst>
                    </p:cTn>
                  </p:par>
                  <p:par>
                    <p:cTn id="198" fill="hold">
                      <p:stCondLst>
                        <p:cond delay="indefinite"/>
                      </p:stCondLst>
                      <p:childTnLst>
                        <p:par>
                          <p:cTn id="199" fill="hold">
                            <p:stCondLst>
                              <p:cond delay="0"/>
                            </p:stCondLst>
                            <p:childTnLst>
                              <p:par>
                                <p:cTn id="200" presetID="22" presetClass="entr" presetSubtype="2" fill="hold" grpId="0" nodeType="clickEffect">
                                  <p:stCondLst>
                                    <p:cond delay="0"/>
                                  </p:stCondLst>
                                  <p:childTnLst>
                                    <p:set>
                                      <p:cBhvr>
                                        <p:cTn id="201" dur="1" fill="hold">
                                          <p:stCondLst>
                                            <p:cond delay="0"/>
                                          </p:stCondLst>
                                        </p:cTn>
                                        <p:tgtEl>
                                          <p:spTgt spid="8232"/>
                                        </p:tgtEl>
                                        <p:attrNameLst>
                                          <p:attrName>style.visibility</p:attrName>
                                        </p:attrNameLst>
                                      </p:cBhvr>
                                      <p:to>
                                        <p:strVal val="visible"/>
                                      </p:to>
                                    </p:set>
                                    <p:animEffect transition="in" filter="wipe(right)">
                                      <p:cBhvr>
                                        <p:cTn id="202" dur="500"/>
                                        <p:tgtEl>
                                          <p:spTgt spid="8232"/>
                                        </p:tgtEl>
                                      </p:cBhvr>
                                    </p:animEffect>
                                  </p:childTnLst>
                                </p:cTn>
                              </p:par>
                            </p:childTnLst>
                          </p:cTn>
                        </p:par>
                      </p:childTnLst>
                    </p:cTn>
                  </p:par>
                  <p:par>
                    <p:cTn id="203" fill="hold">
                      <p:stCondLst>
                        <p:cond delay="indefinite"/>
                      </p:stCondLst>
                      <p:childTnLst>
                        <p:par>
                          <p:cTn id="204" fill="hold">
                            <p:stCondLst>
                              <p:cond delay="0"/>
                            </p:stCondLst>
                            <p:childTnLst>
                              <p:par>
                                <p:cTn id="205" presetID="22" presetClass="entr" presetSubtype="8" fill="hold" grpId="0" nodeType="clickEffect">
                                  <p:stCondLst>
                                    <p:cond delay="0"/>
                                  </p:stCondLst>
                                  <p:childTnLst>
                                    <p:set>
                                      <p:cBhvr>
                                        <p:cTn id="206" dur="1" fill="hold">
                                          <p:stCondLst>
                                            <p:cond delay="0"/>
                                          </p:stCondLst>
                                        </p:cTn>
                                        <p:tgtEl>
                                          <p:spTgt spid="8233"/>
                                        </p:tgtEl>
                                        <p:attrNameLst>
                                          <p:attrName>style.visibility</p:attrName>
                                        </p:attrNameLst>
                                      </p:cBhvr>
                                      <p:to>
                                        <p:strVal val="visible"/>
                                      </p:to>
                                    </p:set>
                                    <p:animEffect transition="in" filter="wipe(left)">
                                      <p:cBhvr>
                                        <p:cTn id="207" dur="500"/>
                                        <p:tgtEl>
                                          <p:spTgt spid="8233"/>
                                        </p:tgtEl>
                                      </p:cBhvr>
                                    </p:animEffect>
                                  </p:childTnLst>
                                </p:cTn>
                              </p:par>
                            </p:childTnLst>
                          </p:cTn>
                        </p:par>
                      </p:childTnLst>
                    </p:cTn>
                  </p:par>
                  <p:par>
                    <p:cTn id="208" fill="hold">
                      <p:stCondLst>
                        <p:cond delay="indefinite"/>
                      </p:stCondLst>
                      <p:childTnLst>
                        <p:par>
                          <p:cTn id="209" fill="hold">
                            <p:stCondLst>
                              <p:cond delay="0"/>
                            </p:stCondLst>
                            <p:childTnLst>
                              <p:par>
                                <p:cTn id="210" presetID="22" presetClass="entr" presetSubtype="4" fill="hold" grpId="0" nodeType="clickEffect">
                                  <p:stCondLst>
                                    <p:cond delay="0"/>
                                  </p:stCondLst>
                                  <p:childTnLst>
                                    <p:set>
                                      <p:cBhvr>
                                        <p:cTn id="211" dur="1" fill="hold">
                                          <p:stCondLst>
                                            <p:cond delay="0"/>
                                          </p:stCondLst>
                                        </p:cTn>
                                        <p:tgtEl>
                                          <p:spTgt spid="8234"/>
                                        </p:tgtEl>
                                        <p:attrNameLst>
                                          <p:attrName>style.visibility</p:attrName>
                                        </p:attrNameLst>
                                      </p:cBhvr>
                                      <p:to>
                                        <p:strVal val="visible"/>
                                      </p:to>
                                    </p:set>
                                    <p:animEffect transition="in" filter="wipe(down)">
                                      <p:cBhvr>
                                        <p:cTn id="212" dur="500"/>
                                        <p:tgtEl>
                                          <p:spTgt spid="8234"/>
                                        </p:tgtEl>
                                      </p:cBhvr>
                                    </p:animEffect>
                                  </p:childTnLst>
                                </p:cTn>
                              </p:par>
                            </p:childTnLst>
                          </p:cTn>
                        </p:par>
                      </p:childTnLst>
                    </p:cTn>
                  </p:par>
                  <p:par>
                    <p:cTn id="213" fill="hold">
                      <p:stCondLst>
                        <p:cond delay="indefinite"/>
                      </p:stCondLst>
                      <p:childTnLst>
                        <p:par>
                          <p:cTn id="214" fill="hold">
                            <p:stCondLst>
                              <p:cond delay="0"/>
                            </p:stCondLst>
                            <p:childTnLst>
                              <p:par>
                                <p:cTn id="215" presetID="2" presetClass="entr" presetSubtype="4" fill="hold" grpId="0" nodeType="clickEffect">
                                  <p:stCondLst>
                                    <p:cond delay="0"/>
                                  </p:stCondLst>
                                  <p:childTnLst>
                                    <p:set>
                                      <p:cBhvr>
                                        <p:cTn id="216" dur="1" fill="hold">
                                          <p:stCondLst>
                                            <p:cond delay="0"/>
                                          </p:stCondLst>
                                        </p:cTn>
                                        <p:tgtEl>
                                          <p:spTgt spid="8235"/>
                                        </p:tgtEl>
                                        <p:attrNameLst>
                                          <p:attrName>style.visibility</p:attrName>
                                        </p:attrNameLst>
                                      </p:cBhvr>
                                      <p:to>
                                        <p:strVal val="visible"/>
                                      </p:to>
                                    </p:set>
                                    <p:anim calcmode="lin" valueType="num">
                                      <p:cBhvr additive="base">
                                        <p:cTn id="217" dur="500" fill="hold"/>
                                        <p:tgtEl>
                                          <p:spTgt spid="8235"/>
                                        </p:tgtEl>
                                        <p:attrNameLst>
                                          <p:attrName>ppt_x</p:attrName>
                                        </p:attrNameLst>
                                      </p:cBhvr>
                                      <p:tavLst>
                                        <p:tav tm="0">
                                          <p:val>
                                            <p:strVal val="#ppt_x"/>
                                          </p:val>
                                        </p:tav>
                                        <p:tav tm="100000">
                                          <p:val>
                                            <p:strVal val="#ppt_x"/>
                                          </p:val>
                                        </p:tav>
                                      </p:tavLst>
                                    </p:anim>
                                    <p:anim calcmode="lin" valueType="num">
                                      <p:cBhvr additive="base">
                                        <p:cTn id="218" dur="500" fill="hold"/>
                                        <p:tgtEl>
                                          <p:spTgt spid="8235"/>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2" presetClass="entr" presetSubtype="4" fill="hold" grpId="0" nodeType="clickEffect">
                                  <p:stCondLst>
                                    <p:cond delay="0"/>
                                  </p:stCondLst>
                                  <p:childTnLst>
                                    <p:set>
                                      <p:cBhvr>
                                        <p:cTn id="222" dur="1" fill="hold">
                                          <p:stCondLst>
                                            <p:cond delay="0"/>
                                          </p:stCondLst>
                                        </p:cTn>
                                        <p:tgtEl>
                                          <p:spTgt spid="8237"/>
                                        </p:tgtEl>
                                        <p:attrNameLst>
                                          <p:attrName>style.visibility</p:attrName>
                                        </p:attrNameLst>
                                      </p:cBhvr>
                                      <p:to>
                                        <p:strVal val="visible"/>
                                      </p:to>
                                    </p:set>
                                    <p:animEffect transition="in" filter="wipe(down)">
                                      <p:cBhvr>
                                        <p:cTn id="223" dur="500"/>
                                        <p:tgtEl>
                                          <p:spTgt spid="8237"/>
                                        </p:tgtEl>
                                      </p:cBhvr>
                                    </p:animEffect>
                                  </p:childTnLst>
                                </p:cTn>
                              </p:par>
                            </p:childTnLst>
                          </p:cTn>
                        </p:par>
                      </p:childTnLst>
                    </p:cTn>
                  </p:par>
                  <p:par>
                    <p:cTn id="224" fill="hold">
                      <p:stCondLst>
                        <p:cond delay="indefinite"/>
                      </p:stCondLst>
                      <p:childTnLst>
                        <p:par>
                          <p:cTn id="225" fill="hold">
                            <p:stCondLst>
                              <p:cond delay="0"/>
                            </p:stCondLst>
                            <p:childTnLst>
                              <p:par>
                                <p:cTn id="226" presetID="22" presetClass="entr" presetSubtype="4" fill="hold" grpId="0" nodeType="clickEffect">
                                  <p:stCondLst>
                                    <p:cond delay="0"/>
                                  </p:stCondLst>
                                  <p:childTnLst>
                                    <p:set>
                                      <p:cBhvr>
                                        <p:cTn id="227" dur="1" fill="hold">
                                          <p:stCondLst>
                                            <p:cond delay="0"/>
                                          </p:stCondLst>
                                        </p:cTn>
                                        <p:tgtEl>
                                          <p:spTgt spid="8242"/>
                                        </p:tgtEl>
                                        <p:attrNameLst>
                                          <p:attrName>style.visibility</p:attrName>
                                        </p:attrNameLst>
                                      </p:cBhvr>
                                      <p:to>
                                        <p:strVal val="visible"/>
                                      </p:to>
                                    </p:set>
                                    <p:animEffect transition="in" filter="wipe(down)">
                                      <p:cBhvr>
                                        <p:cTn id="228" dur="500"/>
                                        <p:tgtEl>
                                          <p:spTgt spid="8242"/>
                                        </p:tgtEl>
                                      </p:cBhvr>
                                    </p:animEffect>
                                  </p:childTnLst>
                                </p:cTn>
                              </p:par>
                            </p:childTnLst>
                          </p:cTn>
                        </p:par>
                      </p:childTnLst>
                    </p:cTn>
                  </p:par>
                  <p:par>
                    <p:cTn id="229" fill="hold">
                      <p:stCondLst>
                        <p:cond delay="indefinite"/>
                      </p:stCondLst>
                      <p:childTnLst>
                        <p:par>
                          <p:cTn id="230" fill="hold">
                            <p:stCondLst>
                              <p:cond delay="0"/>
                            </p:stCondLst>
                            <p:childTnLst>
                              <p:par>
                                <p:cTn id="231" presetID="22" presetClass="entr" presetSubtype="4" fill="hold" grpId="0" nodeType="clickEffect">
                                  <p:stCondLst>
                                    <p:cond delay="0"/>
                                  </p:stCondLst>
                                  <p:childTnLst>
                                    <p:set>
                                      <p:cBhvr>
                                        <p:cTn id="232" dur="1" fill="hold">
                                          <p:stCondLst>
                                            <p:cond delay="0"/>
                                          </p:stCondLst>
                                        </p:cTn>
                                        <p:tgtEl>
                                          <p:spTgt spid="8243"/>
                                        </p:tgtEl>
                                        <p:attrNameLst>
                                          <p:attrName>style.visibility</p:attrName>
                                        </p:attrNameLst>
                                      </p:cBhvr>
                                      <p:to>
                                        <p:strVal val="visible"/>
                                      </p:to>
                                    </p:set>
                                    <p:animEffect transition="in" filter="wipe(down)">
                                      <p:cBhvr>
                                        <p:cTn id="233" dur="500"/>
                                        <p:tgtEl>
                                          <p:spTgt spid="8243"/>
                                        </p:tgtEl>
                                      </p:cBhvr>
                                    </p:animEffect>
                                  </p:childTnLst>
                                </p:cTn>
                              </p:par>
                            </p:childTnLst>
                          </p:cTn>
                        </p:par>
                      </p:childTnLst>
                    </p:cTn>
                  </p:par>
                  <p:par>
                    <p:cTn id="234" fill="hold">
                      <p:stCondLst>
                        <p:cond delay="indefinite"/>
                      </p:stCondLst>
                      <p:childTnLst>
                        <p:par>
                          <p:cTn id="235" fill="hold">
                            <p:stCondLst>
                              <p:cond delay="0"/>
                            </p:stCondLst>
                            <p:childTnLst>
                              <p:par>
                                <p:cTn id="236" presetID="22" presetClass="entr" presetSubtype="4" fill="hold" grpId="0" nodeType="clickEffect">
                                  <p:stCondLst>
                                    <p:cond delay="0"/>
                                  </p:stCondLst>
                                  <p:childTnLst>
                                    <p:set>
                                      <p:cBhvr>
                                        <p:cTn id="237" dur="1" fill="hold">
                                          <p:stCondLst>
                                            <p:cond delay="0"/>
                                          </p:stCondLst>
                                        </p:cTn>
                                        <p:tgtEl>
                                          <p:spTgt spid="8248"/>
                                        </p:tgtEl>
                                        <p:attrNameLst>
                                          <p:attrName>style.visibility</p:attrName>
                                        </p:attrNameLst>
                                      </p:cBhvr>
                                      <p:to>
                                        <p:strVal val="visible"/>
                                      </p:to>
                                    </p:set>
                                    <p:animEffect transition="in" filter="wipe(down)">
                                      <p:cBhvr>
                                        <p:cTn id="238" dur="500"/>
                                        <p:tgtEl>
                                          <p:spTgt spid="8248"/>
                                        </p:tgtEl>
                                      </p:cBhvr>
                                    </p:animEffect>
                                  </p:childTnLst>
                                </p:cTn>
                              </p:par>
                            </p:childTnLst>
                          </p:cTn>
                        </p:par>
                      </p:childTnLst>
                    </p:cTn>
                  </p:par>
                  <p:par>
                    <p:cTn id="239" fill="hold">
                      <p:stCondLst>
                        <p:cond delay="indefinite"/>
                      </p:stCondLst>
                      <p:childTnLst>
                        <p:par>
                          <p:cTn id="240" fill="hold">
                            <p:stCondLst>
                              <p:cond delay="0"/>
                            </p:stCondLst>
                            <p:childTnLst>
                              <p:par>
                                <p:cTn id="241" presetID="22" presetClass="entr" presetSubtype="1" fill="hold" grpId="0" nodeType="clickEffect">
                                  <p:stCondLst>
                                    <p:cond delay="0"/>
                                  </p:stCondLst>
                                  <p:childTnLst>
                                    <p:set>
                                      <p:cBhvr>
                                        <p:cTn id="242" dur="1" fill="hold">
                                          <p:stCondLst>
                                            <p:cond delay="0"/>
                                          </p:stCondLst>
                                        </p:cTn>
                                        <p:tgtEl>
                                          <p:spTgt spid="8245"/>
                                        </p:tgtEl>
                                        <p:attrNameLst>
                                          <p:attrName>style.visibility</p:attrName>
                                        </p:attrNameLst>
                                      </p:cBhvr>
                                      <p:to>
                                        <p:strVal val="visible"/>
                                      </p:to>
                                    </p:set>
                                    <p:animEffect transition="in" filter="wipe(up)">
                                      <p:cBhvr>
                                        <p:cTn id="243" dur="500"/>
                                        <p:tgtEl>
                                          <p:spTgt spid="8245"/>
                                        </p:tgtEl>
                                      </p:cBhvr>
                                    </p:animEffect>
                                  </p:childTnLst>
                                </p:cTn>
                              </p:par>
                            </p:childTnLst>
                          </p:cTn>
                        </p:par>
                      </p:childTnLst>
                    </p:cTn>
                  </p:par>
                  <p:par>
                    <p:cTn id="244" fill="hold">
                      <p:stCondLst>
                        <p:cond delay="indefinite"/>
                      </p:stCondLst>
                      <p:childTnLst>
                        <p:par>
                          <p:cTn id="245" fill="hold">
                            <p:stCondLst>
                              <p:cond delay="0"/>
                            </p:stCondLst>
                            <p:childTnLst>
                              <p:par>
                                <p:cTn id="246" presetID="22" presetClass="entr" presetSubtype="1" fill="hold" grpId="0" nodeType="clickEffect">
                                  <p:stCondLst>
                                    <p:cond delay="0"/>
                                  </p:stCondLst>
                                  <p:childTnLst>
                                    <p:set>
                                      <p:cBhvr>
                                        <p:cTn id="247" dur="1" fill="hold">
                                          <p:stCondLst>
                                            <p:cond delay="0"/>
                                          </p:stCondLst>
                                        </p:cTn>
                                        <p:tgtEl>
                                          <p:spTgt spid="8246"/>
                                        </p:tgtEl>
                                        <p:attrNameLst>
                                          <p:attrName>style.visibility</p:attrName>
                                        </p:attrNameLst>
                                      </p:cBhvr>
                                      <p:to>
                                        <p:strVal val="visible"/>
                                      </p:to>
                                    </p:set>
                                    <p:animEffect transition="in" filter="wipe(up)">
                                      <p:cBhvr>
                                        <p:cTn id="248" dur="500"/>
                                        <p:tgtEl>
                                          <p:spTgt spid="8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nimBg="1"/>
      <p:bldP spid="8198" grpId="0"/>
      <p:bldP spid="8199" grpId="0"/>
      <p:bldP spid="8200" grpId="0" animBg="1"/>
      <p:bldP spid="8201" grpId="0"/>
      <p:bldP spid="8203" grpId="0" animBg="1"/>
      <p:bldP spid="8204" grpId="0" animBg="1"/>
      <p:bldP spid="8205" grpId="0" animBg="1"/>
      <p:bldP spid="8206" grpId="0"/>
      <p:bldP spid="8207" grpId="0" animBg="1"/>
      <p:bldP spid="8208" grpId="0"/>
      <p:bldP spid="8209" grpId="0" animBg="1"/>
      <p:bldP spid="8210" grpId="0"/>
      <p:bldP spid="8211" grpId="0" animBg="1"/>
      <p:bldP spid="8212" grpId="0"/>
      <p:bldP spid="8213" grpId="0" animBg="1"/>
      <p:bldP spid="8214" grpId="0" animBg="1"/>
      <p:bldP spid="8215" grpId="0"/>
      <p:bldP spid="8216" grpId="0"/>
      <p:bldP spid="8218" grpId="0" animBg="1"/>
      <p:bldP spid="8219" grpId="0" animBg="1"/>
      <p:bldP spid="8220" grpId="0" animBg="1"/>
      <p:bldP spid="8221" grpId="0" animBg="1"/>
      <p:bldP spid="8222" grpId="0" animBg="1"/>
      <p:bldP spid="8223" grpId="0"/>
      <p:bldP spid="8224" grpId="0" animBg="1"/>
      <p:bldP spid="8225" grpId="0"/>
      <p:bldP spid="8226" grpId="0" animBg="1"/>
      <p:bldP spid="8227" grpId="0" animBg="1"/>
      <p:bldP spid="8228" grpId="0"/>
      <p:bldP spid="8229" grpId="0"/>
      <p:bldP spid="8230" grpId="0" animBg="1"/>
      <p:bldP spid="8231" grpId="0"/>
      <p:bldP spid="8232" grpId="0" animBg="1"/>
      <p:bldP spid="8233" grpId="0" animBg="1"/>
      <p:bldP spid="8234" grpId="0"/>
      <p:bldP spid="8235" grpId="0" animBg="1"/>
      <p:bldP spid="8237" grpId="0"/>
      <p:bldP spid="8238" grpId="0"/>
      <p:bldP spid="8239" grpId="0"/>
      <p:bldP spid="8240" grpId="0" animBg="1"/>
      <p:bldP spid="8241" grpId="0"/>
      <p:bldP spid="8242" grpId="0" animBg="1"/>
      <p:bldP spid="8243" grpId="0"/>
      <p:bldP spid="8244" grpId="0" animBg="1"/>
      <p:bldP spid="8245" grpId="0" animBg="1"/>
      <p:bldP spid="8246" grpId="0" animBg="1"/>
      <p:bldP spid="8247" grpId="0"/>
      <p:bldP spid="824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 Box 5"/>
          <p:cNvSpPr txBox="1">
            <a:spLocks noChangeArrowheads="1"/>
          </p:cNvSpPr>
          <p:nvPr/>
        </p:nvSpPr>
        <p:spPr bwMode="auto">
          <a:xfrm>
            <a:off x="400050" y="-6350"/>
            <a:ext cx="7867650" cy="825500"/>
          </a:xfrm>
          <a:prstGeom prst="rect">
            <a:avLst/>
          </a:prstGeom>
          <a:noFill/>
          <a:ln w="9525">
            <a:noFill/>
            <a:miter lim="800000"/>
            <a:headEnd/>
            <a:tailEnd/>
          </a:ln>
          <a:effectLst/>
        </p:spPr>
        <p:txBody>
          <a:bodyPr>
            <a:spAutoFit/>
          </a:bodyPr>
          <a:lstStyle/>
          <a:p>
            <a:pPr>
              <a:spcBef>
                <a:spcPct val="50000"/>
              </a:spcBef>
            </a:pPr>
            <a:r>
              <a:rPr lang="en-US" sz="1600" b="1"/>
              <a:t>Q10.12  A line AB, 65mm long has its end A 20mm above H.P. and 25mm in front of VP. The end B is 40mm above H.P. and 65mm in front of V.P. Draw the projections of AB and show its inclination with H.P. and V.P.</a:t>
            </a:r>
          </a:p>
        </p:txBody>
      </p:sp>
      <p:sp>
        <p:nvSpPr>
          <p:cNvPr id="9222" name="Line 6"/>
          <p:cNvSpPr>
            <a:spLocks noChangeShapeType="1"/>
          </p:cNvSpPr>
          <p:nvPr/>
        </p:nvSpPr>
        <p:spPr bwMode="auto">
          <a:xfrm>
            <a:off x="542925" y="3419475"/>
            <a:ext cx="4930775" cy="0"/>
          </a:xfrm>
          <a:prstGeom prst="line">
            <a:avLst/>
          </a:prstGeom>
          <a:noFill/>
          <a:ln w="9525">
            <a:solidFill>
              <a:schemeClr val="tx1"/>
            </a:solidFill>
            <a:round/>
            <a:headEnd/>
            <a:tailEnd/>
          </a:ln>
          <a:effectLst/>
        </p:spPr>
        <p:txBody>
          <a:bodyPr/>
          <a:lstStyle/>
          <a:p>
            <a:endParaRPr lang="en-US"/>
          </a:p>
        </p:txBody>
      </p:sp>
      <p:sp>
        <p:nvSpPr>
          <p:cNvPr id="9223" name="Text Box 7"/>
          <p:cNvSpPr txBox="1">
            <a:spLocks noChangeArrowheads="1"/>
          </p:cNvSpPr>
          <p:nvPr/>
        </p:nvSpPr>
        <p:spPr bwMode="auto">
          <a:xfrm>
            <a:off x="0" y="3171825"/>
            <a:ext cx="542925" cy="366713"/>
          </a:xfrm>
          <a:prstGeom prst="rect">
            <a:avLst/>
          </a:prstGeom>
          <a:noFill/>
          <a:ln w="9525">
            <a:noFill/>
            <a:miter lim="800000"/>
            <a:headEnd/>
            <a:tailEnd/>
          </a:ln>
          <a:effectLst/>
        </p:spPr>
        <p:txBody>
          <a:bodyPr>
            <a:spAutoFit/>
          </a:bodyPr>
          <a:lstStyle/>
          <a:p>
            <a:pPr>
              <a:spcBef>
                <a:spcPct val="50000"/>
              </a:spcBef>
            </a:pPr>
            <a:r>
              <a:rPr lang="en-US"/>
              <a:t>X</a:t>
            </a:r>
          </a:p>
        </p:txBody>
      </p:sp>
      <p:sp>
        <p:nvSpPr>
          <p:cNvPr id="9224" name="Text Box 8"/>
          <p:cNvSpPr txBox="1">
            <a:spLocks noChangeArrowheads="1"/>
          </p:cNvSpPr>
          <p:nvPr/>
        </p:nvSpPr>
        <p:spPr bwMode="auto">
          <a:xfrm>
            <a:off x="5589588" y="3243263"/>
            <a:ext cx="485775" cy="366712"/>
          </a:xfrm>
          <a:prstGeom prst="rect">
            <a:avLst/>
          </a:prstGeom>
          <a:noFill/>
          <a:ln w="9525">
            <a:noFill/>
            <a:miter lim="800000"/>
            <a:headEnd/>
            <a:tailEnd/>
          </a:ln>
          <a:effectLst/>
        </p:spPr>
        <p:txBody>
          <a:bodyPr>
            <a:spAutoFit/>
          </a:bodyPr>
          <a:lstStyle/>
          <a:p>
            <a:pPr>
              <a:spcBef>
                <a:spcPct val="50000"/>
              </a:spcBef>
            </a:pPr>
            <a:r>
              <a:rPr lang="en-US"/>
              <a:t>Y</a:t>
            </a:r>
          </a:p>
        </p:txBody>
      </p:sp>
      <p:sp>
        <p:nvSpPr>
          <p:cNvPr id="9225" name="Line 9"/>
          <p:cNvSpPr>
            <a:spLocks noChangeShapeType="1"/>
          </p:cNvSpPr>
          <p:nvPr/>
        </p:nvSpPr>
        <p:spPr bwMode="auto">
          <a:xfrm>
            <a:off x="2849563" y="1954213"/>
            <a:ext cx="1825625" cy="1587"/>
          </a:xfrm>
          <a:prstGeom prst="line">
            <a:avLst/>
          </a:prstGeom>
          <a:noFill/>
          <a:ln w="9525">
            <a:solidFill>
              <a:schemeClr val="tx1"/>
            </a:solidFill>
            <a:prstDash val="lgDashDotDot"/>
            <a:round/>
            <a:headEnd/>
            <a:tailEnd/>
          </a:ln>
          <a:effectLst/>
        </p:spPr>
        <p:txBody>
          <a:bodyPr/>
          <a:lstStyle/>
          <a:p>
            <a:endParaRPr lang="en-US"/>
          </a:p>
        </p:txBody>
      </p:sp>
      <p:sp>
        <p:nvSpPr>
          <p:cNvPr id="9226" name="Line 10"/>
          <p:cNvSpPr>
            <a:spLocks noChangeShapeType="1"/>
          </p:cNvSpPr>
          <p:nvPr/>
        </p:nvSpPr>
        <p:spPr bwMode="auto">
          <a:xfrm>
            <a:off x="1752600" y="2679700"/>
            <a:ext cx="0" cy="731838"/>
          </a:xfrm>
          <a:prstGeom prst="line">
            <a:avLst/>
          </a:prstGeom>
          <a:noFill/>
          <a:ln w="9525">
            <a:solidFill>
              <a:schemeClr val="tx1"/>
            </a:solidFill>
            <a:round/>
            <a:headEnd/>
            <a:tailEnd/>
          </a:ln>
          <a:effectLst/>
        </p:spPr>
        <p:txBody>
          <a:bodyPr/>
          <a:lstStyle/>
          <a:p>
            <a:endParaRPr lang="en-US"/>
          </a:p>
        </p:txBody>
      </p:sp>
      <p:sp>
        <p:nvSpPr>
          <p:cNvPr id="9228" name="Line 12"/>
          <p:cNvSpPr>
            <a:spLocks noChangeShapeType="1"/>
          </p:cNvSpPr>
          <p:nvPr/>
        </p:nvSpPr>
        <p:spPr bwMode="auto">
          <a:xfrm>
            <a:off x="1754188" y="3417888"/>
            <a:ext cx="0" cy="914400"/>
          </a:xfrm>
          <a:prstGeom prst="line">
            <a:avLst/>
          </a:prstGeom>
          <a:noFill/>
          <a:ln w="9525">
            <a:solidFill>
              <a:schemeClr val="tx1"/>
            </a:solidFill>
            <a:round/>
            <a:headEnd/>
            <a:tailEnd/>
          </a:ln>
          <a:effectLst/>
        </p:spPr>
        <p:txBody>
          <a:bodyPr/>
          <a:lstStyle/>
          <a:p>
            <a:endParaRPr lang="en-US"/>
          </a:p>
        </p:txBody>
      </p:sp>
      <p:sp>
        <p:nvSpPr>
          <p:cNvPr id="9230" name="Oval 14"/>
          <p:cNvSpPr>
            <a:spLocks noChangeArrowheads="1"/>
          </p:cNvSpPr>
          <p:nvPr/>
        </p:nvSpPr>
        <p:spPr bwMode="auto">
          <a:xfrm>
            <a:off x="1709738" y="2647950"/>
            <a:ext cx="92075"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31" name="Line 15"/>
          <p:cNvSpPr>
            <a:spLocks noChangeShapeType="1"/>
          </p:cNvSpPr>
          <p:nvPr/>
        </p:nvSpPr>
        <p:spPr bwMode="auto">
          <a:xfrm flipH="1">
            <a:off x="1057275" y="2689225"/>
            <a:ext cx="590550" cy="0"/>
          </a:xfrm>
          <a:prstGeom prst="line">
            <a:avLst/>
          </a:prstGeom>
          <a:noFill/>
          <a:ln w="9525">
            <a:solidFill>
              <a:schemeClr val="tx1"/>
            </a:solidFill>
            <a:round/>
            <a:headEnd/>
            <a:tailEnd/>
          </a:ln>
          <a:effectLst/>
        </p:spPr>
        <p:txBody>
          <a:bodyPr/>
          <a:lstStyle/>
          <a:p>
            <a:endParaRPr lang="en-US"/>
          </a:p>
        </p:txBody>
      </p:sp>
      <p:sp>
        <p:nvSpPr>
          <p:cNvPr id="9232" name="Line 16"/>
          <p:cNvSpPr>
            <a:spLocks noChangeShapeType="1"/>
          </p:cNvSpPr>
          <p:nvPr/>
        </p:nvSpPr>
        <p:spPr bwMode="auto">
          <a:xfrm>
            <a:off x="1352550" y="2686050"/>
            <a:ext cx="0" cy="731838"/>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9233" name="Text Box 17"/>
          <p:cNvSpPr txBox="1">
            <a:spLocks noChangeArrowheads="1"/>
          </p:cNvSpPr>
          <p:nvPr/>
        </p:nvSpPr>
        <p:spPr bwMode="auto">
          <a:xfrm rot="16200000">
            <a:off x="1047750" y="2973388"/>
            <a:ext cx="381000" cy="304800"/>
          </a:xfrm>
          <a:prstGeom prst="rect">
            <a:avLst/>
          </a:prstGeom>
          <a:noFill/>
          <a:ln w="9525">
            <a:noFill/>
            <a:miter lim="800000"/>
            <a:headEnd/>
            <a:tailEnd/>
          </a:ln>
          <a:effectLst/>
        </p:spPr>
        <p:txBody>
          <a:bodyPr>
            <a:spAutoFit/>
          </a:bodyPr>
          <a:lstStyle/>
          <a:p>
            <a:pPr>
              <a:spcBef>
                <a:spcPct val="50000"/>
              </a:spcBef>
            </a:pPr>
            <a:r>
              <a:rPr lang="en-US" sz="1400"/>
              <a:t>20</a:t>
            </a:r>
          </a:p>
        </p:txBody>
      </p:sp>
      <p:sp>
        <p:nvSpPr>
          <p:cNvPr id="9234" name="Text Box 18"/>
          <p:cNvSpPr txBox="1">
            <a:spLocks noChangeArrowheads="1"/>
          </p:cNvSpPr>
          <p:nvPr/>
        </p:nvSpPr>
        <p:spPr bwMode="auto">
          <a:xfrm>
            <a:off x="1573213" y="2387600"/>
            <a:ext cx="381000" cy="304800"/>
          </a:xfrm>
          <a:prstGeom prst="rect">
            <a:avLst/>
          </a:prstGeom>
          <a:noFill/>
          <a:ln w="9525">
            <a:noFill/>
            <a:miter lim="800000"/>
            <a:headEnd/>
            <a:tailEnd/>
          </a:ln>
          <a:effectLst/>
        </p:spPr>
        <p:txBody>
          <a:bodyPr>
            <a:spAutoFit/>
          </a:bodyPr>
          <a:lstStyle/>
          <a:p>
            <a:pPr>
              <a:spcBef>
                <a:spcPct val="50000"/>
              </a:spcBef>
            </a:pPr>
            <a:r>
              <a:rPr lang="en-US" sz="1400"/>
              <a:t>a’ </a:t>
            </a:r>
          </a:p>
        </p:txBody>
      </p:sp>
      <p:sp>
        <p:nvSpPr>
          <p:cNvPr id="9235" name="Oval 19"/>
          <p:cNvSpPr>
            <a:spLocks noChangeArrowheads="1"/>
          </p:cNvSpPr>
          <p:nvPr/>
        </p:nvSpPr>
        <p:spPr bwMode="auto">
          <a:xfrm>
            <a:off x="1711325" y="4287838"/>
            <a:ext cx="92075"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36" name="Line 20"/>
          <p:cNvSpPr>
            <a:spLocks noChangeShapeType="1"/>
          </p:cNvSpPr>
          <p:nvPr/>
        </p:nvSpPr>
        <p:spPr bwMode="auto">
          <a:xfrm flipH="1">
            <a:off x="1058863" y="4329113"/>
            <a:ext cx="590550" cy="0"/>
          </a:xfrm>
          <a:prstGeom prst="line">
            <a:avLst/>
          </a:prstGeom>
          <a:noFill/>
          <a:ln w="9525">
            <a:solidFill>
              <a:schemeClr val="tx1"/>
            </a:solidFill>
            <a:round/>
            <a:headEnd/>
            <a:tailEnd/>
          </a:ln>
          <a:effectLst/>
        </p:spPr>
        <p:txBody>
          <a:bodyPr/>
          <a:lstStyle/>
          <a:p>
            <a:endParaRPr lang="en-US"/>
          </a:p>
        </p:txBody>
      </p:sp>
      <p:sp>
        <p:nvSpPr>
          <p:cNvPr id="9237" name="Line 21"/>
          <p:cNvSpPr>
            <a:spLocks noChangeShapeType="1"/>
          </p:cNvSpPr>
          <p:nvPr/>
        </p:nvSpPr>
        <p:spPr bwMode="auto">
          <a:xfrm>
            <a:off x="1352550" y="3419475"/>
            <a:ext cx="0" cy="9144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9238" name="Text Box 22"/>
          <p:cNvSpPr txBox="1">
            <a:spLocks noChangeArrowheads="1"/>
          </p:cNvSpPr>
          <p:nvPr/>
        </p:nvSpPr>
        <p:spPr bwMode="auto">
          <a:xfrm rot="16200000">
            <a:off x="1049338" y="3727450"/>
            <a:ext cx="381000" cy="304800"/>
          </a:xfrm>
          <a:prstGeom prst="rect">
            <a:avLst/>
          </a:prstGeom>
          <a:noFill/>
          <a:ln w="9525">
            <a:noFill/>
            <a:miter lim="800000"/>
            <a:headEnd/>
            <a:tailEnd/>
          </a:ln>
          <a:effectLst/>
        </p:spPr>
        <p:txBody>
          <a:bodyPr>
            <a:spAutoFit/>
          </a:bodyPr>
          <a:lstStyle/>
          <a:p>
            <a:pPr>
              <a:spcBef>
                <a:spcPct val="50000"/>
              </a:spcBef>
            </a:pPr>
            <a:r>
              <a:rPr lang="en-US" sz="1400"/>
              <a:t>25</a:t>
            </a:r>
          </a:p>
        </p:txBody>
      </p:sp>
      <p:sp>
        <p:nvSpPr>
          <p:cNvPr id="9239" name="Text Box 23"/>
          <p:cNvSpPr txBox="1">
            <a:spLocks noChangeArrowheads="1"/>
          </p:cNvSpPr>
          <p:nvPr/>
        </p:nvSpPr>
        <p:spPr bwMode="auto">
          <a:xfrm>
            <a:off x="1520825" y="4335463"/>
            <a:ext cx="381000" cy="304800"/>
          </a:xfrm>
          <a:prstGeom prst="rect">
            <a:avLst/>
          </a:prstGeom>
          <a:noFill/>
          <a:ln w="9525">
            <a:noFill/>
            <a:miter lim="800000"/>
            <a:headEnd/>
            <a:tailEnd/>
          </a:ln>
          <a:effectLst/>
        </p:spPr>
        <p:txBody>
          <a:bodyPr>
            <a:spAutoFit/>
          </a:bodyPr>
          <a:lstStyle/>
          <a:p>
            <a:pPr>
              <a:spcBef>
                <a:spcPct val="50000"/>
              </a:spcBef>
            </a:pPr>
            <a:r>
              <a:rPr lang="en-US" sz="1400"/>
              <a:t>a</a:t>
            </a:r>
          </a:p>
        </p:txBody>
      </p:sp>
      <p:sp>
        <p:nvSpPr>
          <p:cNvPr id="9240" name="Line 24"/>
          <p:cNvSpPr>
            <a:spLocks noChangeShapeType="1"/>
          </p:cNvSpPr>
          <p:nvPr/>
        </p:nvSpPr>
        <p:spPr bwMode="auto">
          <a:xfrm>
            <a:off x="4560888" y="1965325"/>
            <a:ext cx="0" cy="1462088"/>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9241" name="Line 25"/>
          <p:cNvSpPr>
            <a:spLocks noChangeShapeType="1"/>
          </p:cNvSpPr>
          <p:nvPr/>
        </p:nvSpPr>
        <p:spPr bwMode="auto">
          <a:xfrm>
            <a:off x="4560888" y="3409950"/>
            <a:ext cx="0" cy="2339975"/>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9242" name="Line 26"/>
          <p:cNvSpPr>
            <a:spLocks noChangeShapeType="1"/>
          </p:cNvSpPr>
          <p:nvPr/>
        </p:nvSpPr>
        <p:spPr bwMode="auto">
          <a:xfrm>
            <a:off x="2360613" y="5759450"/>
            <a:ext cx="2376487" cy="0"/>
          </a:xfrm>
          <a:prstGeom prst="line">
            <a:avLst/>
          </a:prstGeom>
          <a:noFill/>
          <a:ln w="9525">
            <a:solidFill>
              <a:schemeClr val="tx1"/>
            </a:solidFill>
            <a:prstDash val="lgDashDotDot"/>
            <a:round/>
            <a:headEnd/>
            <a:tailEnd/>
          </a:ln>
          <a:effectLst/>
        </p:spPr>
        <p:txBody>
          <a:bodyPr/>
          <a:lstStyle/>
          <a:p>
            <a:endParaRPr lang="en-US"/>
          </a:p>
        </p:txBody>
      </p:sp>
      <p:sp>
        <p:nvSpPr>
          <p:cNvPr id="9243" name="Text Box 27"/>
          <p:cNvSpPr txBox="1">
            <a:spLocks noChangeArrowheads="1"/>
          </p:cNvSpPr>
          <p:nvPr/>
        </p:nvSpPr>
        <p:spPr bwMode="auto">
          <a:xfrm rot="16200000">
            <a:off x="4217988" y="2592388"/>
            <a:ext cx="381000" cy="304800"/>
          </a:xfrm>
          <a:prstGeom prst="rect">
            <a:avLst/>
          </a:prstGeom>
          <a:noFill/>
          <a:ln w="9525">
            <a:noFill/>
            <a:miter lim="800000"/>
            <a:headEnd/>
            <a:tailEnd/>
          </a:ln>
          <a:effectLst/>
        </p:spPr>
        <p:txBody>
          <a:bodyPr>
            <a:spAutoFit/>
          </a:bodyPr>
          <a:lstStyle/>
          <a:p>
            <a:pPr>
              <a:spcBef>
                <a:spcPct val="50000"/>
              </a:spcBef>
            </a:pPr>
            <a:r>
              <a:rPr lang="en-US" sz="1400"/>
              <a:t>40</a:t>
            </a:r>
          </a:p>
        </p:txBody>
      </p:sp>
      <p:sp>
        <p:nvSpPr>
          <p:cNvPr id="9244" name="Text Box 28"/>
          <p:cNvSpPr txBox="1">
            <a:spLocks noChangeArrowheads="1"/>
          </p:cNvSpPr>
          <p:nvPr/>
        </p:nvSpPr>
        <p:spPr bwMode="auto">
          <a:xfrm rot="16200000">
            <a:off x="4217988" y="4614863"/>
            <a:ext cx="381000" cy="304800"/>
          </a:xfrm>
          <a:prstGeom prst="rect">
            <a:avLst/>
          </a:prstGeom>
          <a:noFill/>
          <a:ln w="9525">
            <a:noFill/>
            <a:miter lim="800000"/>
            <a:headEnd/>
            <a:tailEnd/>
          </a:ln>
          <a:effectLst/>
        </p:spPr>
        <p:txBody>
          <a:bodyPr>
            <a:spAutoFit/>
          </a:bodyPr>
          <a:lstStyle/>
          <a:p>
            <a:pPr>
              <a:spcBef>
                <a:spcPct val="50000"/>
              </a:spcBef>
            </a:pPr>
            <a:r>
              <a:rPr lang="en-US" sz="1400"/>
              <a:t>65</a:t>
            </a:r>
          </a:p>
        </p:txBody>
      </p:sp>
      <p:sp>
        <p:nvSpPr>
          <p:cNvPr id="9245" name="Text Box 29"/>
          <p:cNvSpPr txBox="1">
            <a:spLocks noChangeArrowheads="1"/>
          </p:cNvSpPr>
          <p:nvPr/>
        </p:nvSpPr>
        <p:spPr bwMode="auto">
          <a:xfrm>
            <a:off x="390525" y="922338"/>
            <a:ext cx="3140075" cy="1155700"/>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rPr>
              <a:t>Given,</a:t>
            </a:r>
          </a:p>
          <a:p>
            <a:pPr>
              <a:spcBef>
                <a:spcPct val="50000"/>
              </a:spcBef>
            </a:pPr>
            <a:r>
              <a:rPr lang="en-US" sz="1400" b="1">
                <a:solidFill>
                  <a:schemeClr val="accent2"/>
                </a:solidFill>
              </a:rPr>
              <a:t>TL=65mm</a:t>
            </a:r>
          </a:p>
          <a:p>
            <a:pPr>
              <a:spcBef>
                <a:spcPct val="50000"/>
              </a:spcBef>
            </a:pPr>
            <a:r>
              <a:rPr lang="en-US" sz="1400" b="1">
                <a:solidFill>
                  <a:schemeClr val="accent2"/>
                </a:solidFill>
              </a:rPr>
              <a:t>A is 20mm </a:t>
            </a:r>
            <a:r>
              <a:rPr lang="en-US" sz="1400" b="1">
                <a:solidFill>
                  <a:schemeClr val="accent2"/>
                </a:solidFill>
                <a:cs typeface="Arial" charset="0"/>
              </a:rPr>
              <a:t>↑</a:t>
            </a:r>
            <a:r>
              <a:rPr lang="en-US" sz="1400" b="1">
                <a:solidFill>
                  <a:schemeClr val="accent2"/>
                </a:solidFill>
              </a:rPr>
              <a:t> HP &amp; 25mm </a:t>
            </a:r>
            <a:r>
              <a:rPr lang="en-US" sz="1400" b="1" baseline="30000">
                <a:solidFill>
                  <a:schemeClr val="accent2"/>
                </a:solidFill>
                <a:cs typeface="Arial" charset="0"/>
              </a:rPr>
              <a:t>→</a:t>
            </a:r>
            <a:r>
              <a:rPr lang="en-US" sz="1400" b="1">
                <a:solidFill>
                  <a:schemeClr val="accent2"/>
                </a:solidFill>
                <a:cs typeface="Arial" charset="0"/>
              </a:rPr>
              <a:t>V.P.                B is 40mm </a:t>
            </a:r>
            <a:r>
              <a:rPr lang="en-US" sz="1400" b="1">
                <a:solidFill>
                  <a:schemeClr val="accent2"/>
                </a:solidFill>
              </a:rPr>
              <a:t>↑ &amp; 65mm </a:t>
            </a:r>
            <a:r>
              <a:rPr lang="en-US" sz="1400" b="1" baseline="30000">
                <a:solidFill>
                  <a:schemeClr val="accent2"/>
                </a:solidFill>
              </a:rPr>
              <a:t>→</a:t>
            </a:r>
            <a:r>
              <a:rPr lang="en-US" sz="1400" b="1">
                <a:solidFill>
                  <a:schemeClr val="accent2"/>
                </a:solidFill>
              </a:rPr>
              <a:t> V.P.</a:t>
            </a:r>
          </a:p>
        </p:txBody>
      </p:sp>
      <p:sp>
        <p:nvSpPr>
          <p:cNvPr id="9246" name="Text Box 30"/>
          <p:cNvSpPr txBox="1">
            <a:spLocks noChangeArrowheads="1"/>
          </p:cNvSpPr>
          <p:nvPr/>
        </p:nvSpPr>
        <p:spPr bwMode="auto">
          <a:xfrm>
            <a:off x="3203575" y="923925"/>
            <a:ext cx="2486025" cy="836613"/>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rPr>
              <a:t>To draw FV &amp;TV of the line AB</a:t>
            </a:r>
          </a:p>
          <a:p>
            <a:pPr>
              <a:spcBef>
                <a:spcPct val="50000"/>
              </a:spcBef>
            </a:pPr>
            <a:r>
              <a:rPr lang="en-US" sz="1400" b="1">
                <a:solidFill>
                  <a:schemeClr val="accent2"/>
                </a:solidFill>
              </a:rPr>
              <a:t>To find </a:t>
            </a:r>
            <a:r>
              <a:rPr lang="el-GR" sz="1400" b="1">
                <a:solidFill>
                  <a:schemeClr val="accent2"/>
                </a:solidFill>
                <a:cs typeface="Arial" charset="0"/>
              </a:rPr>
              <a:t>θ</a:t>
            </a:r>
            <a:r>
              <a:rPr lang="en-US" sz="1400" b="1">
                <a:solidFill>
                  <a:schemeClr val="accent2"/>
                </a:solidFill>
                <a:cs typeface="Arial" charset="0"/>
              </a:rPr>
              <a:t> &amp; Ø</a:t>
            </a:r>
          </a:p>
        </p:txBody>
      </p:sp>
      <p:sp>
        <p:nvSpPr>
          <p:cNvPr id="9247" name="Text Box 31"/>
          <p:cNvSpPr txBox="1">
            <a:spLocks noChangeArrowheads="1"/>
          </p:cNvSpPr>
          <p:nvPr/>
        </p:nvSpPr>
        <p:spPr bwMode="auto">
          <a:xfrm>
            <a:off x="6075363" y="923925"/>
            <a:ext cx="2486025" cy="517525"/>
          </a:xfrm>
          <a:prstGeom prst="rect">
            <a:avLst/>
          </a:prstGeom>
          <a:noFill/>
          <a:ln w="9525">
            <a:noFill/>
            <a:miter lim="800000"/>
            <a:headEnd/>
            <a:tailEnd/>
          </a:ln>
          <a:effectLst/>
        </p:spPr>
        <p:txBody>
          <a:bodyPr>
            <a:spAutoFit/>
          </a:bodyPr>
          <a:lstStyle/>
          <a:p>
            <a:pPr>
              <a:spcBef>
                <a:spcPct val="50000"/>
              </a:spcBef>
            </a:pPr>
            <a:r>
              <a:rPr lang="en-US" sz="1400" b="1">
                <a:solidFill>
                  <a:srgbClr val="FF0000"/>
                </a:solidFill>
              </a:rPr>
              <a:t>Hint1:Mark a’ 20mm above H.P &amp; a 25mm below XY </a:t>
            </a:r>
            <a:endParaRPr lang="en-US" sz="1400" b="1">
              <a:solidFill>
                <a:srgbClr val="FF0000"/>
              </a:solidFill>
              <a:cs typeface="Arial" charset="0"/>
            </a:endParaRPr>
          </a:p>
        </p:txBody>
      </p:sp>
      <p:sp>
        <p:nvSpPr>
          <p:cNvPr id="9248" name="Text Box 32"/>
          <p:cNvSpPr txBox="1">
            <a:spLocks noChangeArrowheads="1"/>
          </p:cNvSpPr>
          <p:nvPr/>
        </p:nvSpPr>
        <p:spPr bwMode="auto">
          <a:xfrm>
            <a:off x="6075363" y="1627188"/>
            <a:ext cx="2859087" cy="730250"/>
          </a:xfrm>
          <a:prstGeom prst="rect">
            <a:avLst/>
          </a:prstGeom>
          <a:noFill/>
          <a:ln w="9525">
            <a:noFill/>
            <a:miter lim="800000"/>
            <a:headEnd/>
            <a:tailEnd/>
          </a:ln>
          <a:effectLst/>
        </p:spPr>
        <p:txBody>
          <a:bodyPr>
            <a:spAutoFit/>
          </a:bodyPr>
          <a:lstStyle/>
          <a:p>
            <a:pPr>
              <a:spcBef>
                <a:spcPct val="50000"/>
              </a:spcBef>
            </a:pPr>
            <a:r>
              <a:rPr lang="en-US" sz="1400" b="1">
                <a:solidFill>
                  <a:srgbClr val="FF0000"/>
                </a:solidFill>
              </a:rPr>
              <a:t>Hint2:Draw locus of b’ 40mm above XY &amp; locus of b 65 mm below XY</a:t>
            </a:r>
            <a:endParaRPr lang="en-US" sz="1400" b="1">
              <a:solidFill>
                <a:srgbClr val="FF0000"/>
              </a:solidFill>
              <a:cs typeface="Arial" charset="0"/>
            </a:endParaRPr>
          </a:p>
        </p:txBody>
      </p:sp>
      <p:sp>
        <p:nvSpPr>
          <p:cNvPr id="9249" name="Line 33"/>
          <p:cNvSpPr>
            <a:spLocks noChangeShapeType="1"/>
          </p:cNvSpPr>
          <p:nvPr/>
        </p:nvSpPr>
        <p:spPr bwMode="auto">
          <a:xfrm rot="20520000">
            <a:off x="1695450" y="2322513"/>
            <a:ext cx="2339975" cy="0"/>
          </a:xfrm>
          <a:prstGeom prst="line">
            <a:avLst/>
          </a:prstGeom>
          <a:noFill/>
          <a:ln w="9525">
            <a:solidFill>
              <a:srgbClr val="000080"/>
            </a:solidFill>
            <a:round/>
            <a:headEnd/>
            <a:tailEnd/>
          </a:ln>
          <a:effectLst/>
        </p:spPr>
        <p:txBody>
          <a:bodyPr/>
          <a:lstStyle/>
          <a:p>
            <a:endParaRPr lang="en-US"/>
          </a:p>
        </p:txBody>
      </p:sp>
      <p:sp>
        <p:nvSpPr>
          <p:cNvPr id="9251" name="Text Box 35"/>
          <p:cNvSpPr txBox="1">
            <a:spLocks noChangeArrowheads="1"/>
          </p:cNvSpPr>
          <p:nvPr/>
        </p:nvSpPr>
        <p:spPr bwMode="auto">
          <a:xfrm rot="-1090392">
            <a:off x="2468563" y="2341563"/>
            <a:ext cx="381000" cy="304800"/>
          </a:xfrm>
          <a:prstGeom prst="rect">
            <a:avLst/>
          </a:prstGeom>
          <a:noFill/>
          <a:ln w="9525">
            <a:noFill/>
            <a:miter lim="800000"/>
            <a:headEnd/>
            <a:tailEnd/>
          </a:ln>
          <a:effectLst/>
        </p:spPr>
        <p:txBody>
          <a:bodyPr>
            <a:spAutoFit/>
          </a:bodyPr>
          <a:lstStyle/>
          <a:p>
            <a:pPr>
              <a:spcBef>
                <a:spcPct val="50000"/>
              </a:spcBef>
            </a:pPr>
            <a:r>
              <a:rPr lang="en-US" sz="1400"/>
              <a:t>65</a:t>
            </a:r>
          </a:p>
        </p:txBody>
      </p:sp>
      <p:sp>
        <p:nvSpPr>
          <p:cNvPr id="9253" name="Oval 37"/>
          <p:cNvSpPr>
            <a:spLocks noChangeArrowheads="1"/>
          </p:cNvSpPr>
          <p:nvPr/>
        </p:nvSpPr>
        <p:spPr bwMode="auto">
          <a:xfrm>
            <a:off x="3924300" y="1919288"/>
            <a:ext cx="92075"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54" name="Text Box 38"/>
          <p:cNvSpPr txBox="1">
            <a:spLocks noChangeArrowheads="1"/>
          </p:cNvSpPr>
          <p:nvPr/>
        </p:nvSpPr>
        <p:spPr bwMode="auto">
          <a:xfrm>
            <a:off x="3849688" y="1627188"/>
            <a:ext cx="515937"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1</a:t>
            </a:r>
            <a:r>
              <a:rPr lang="en-US" sz="1400">
                <a:latin typeface="Arial Unicode MS" pitchFamily="34" charset="-128"/>
              </a:rPr>
              <a:t>’</a:t>
            </a:r>
          </a:p>
        </p:txBody>
      </p:sp>
      <p:sp>
        <p:nvSpPr>
          <p:cNvPr id="9255" name="Line 39"/>
          <p:cNvSpPr>
            <a:spLocks noChangeShapeType="1"/>
          </p:cNvSpPr>
          <p:nvPr/>
        </p:nvSpPr>
        <p:spPr bwMode="auto">
          <a:xfrm rot="16200000" flipH="1">
            <a:off x="2777331" y="3142457"/>
            <a:ext cx="2376487" cy="0"/>
          </a:xfrm>
          <a:prstGeom prst="line">
            <a:avLst/>
          </a:prstGeom>
          <a:noFill/>
          <a:ln w="9525">
            <a:solidFill>
              <a:schemeClr val="tx1"/>
            </a:solidFill>
            <a:round/>
            <a:headEnd/>
            <a:tailEnd/>
          </a:ln>
          <a:effectLst/>
        </p:spPr>
        <p:txBody>
          <a:bodyPr/>
          <a:lstStyle/>
          <a:p>
            <a:endParaRPr lang="en-US"/>
          </a:p>
        </p:txBody>
      </p:sp>
      <p:sp>
        <p:nvSpPr>
          <p:cNvPr id="9256" name="Line 40"/>
          <p:cNvSpPr>
            <a:spLocks noChangeShapeType="1"/>
          </p:cNvSpPr>
          <p:nvPr/>
        </p:nvSpPr>
        <p:spPr bwMode="auto">
          <a:xfrm>
            <a:off x="1755775" y="4330700"/>
            <a:ext cx="2209800" cy="3175"/>
          </a:xfrm>
          <a:prstGeom prst="line">
            <a:avLst/>
          </a:prstGeom>
          <a:noFill/>
          <a:ln w="9525">
            <a:solidFill>
              <a:schemeClr val="tx1"/>
            </a:solidFill>
            <a:round/>
            <a:headEnd/>
            <a:tailEnd/>
          </a:ln>
          <a:effectLst/>
        </p:spPr>
        <p:txBody>
          <a:bodyPr/>
          <a:lstStyle/>
          <a:p>
            <a:endParaRPr lang="en-US"/>
          </a:p>
        </p:txBody>
      </p:sp>
      <p:sp>
        <p:nvSpPr>
          <p:cNvPr id="9257" name="Text Box 41"/>
          <p:cNvSpPr txBox="1">
            <a:spLocks noChangeArrowheads="1"/>
          </p:cNvSpPr>
          <p:nvPr/>
        </p:nvSpPr>
        <p:spPr bwMode="auto">
          <a:xfrm>
            <a:off x="3903663" y="4137025"/>
            <a:ext cx="515937"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1</a:t>
            </a:r>
            <a:endParaRPr lang="en-US" sz="1400"/>
          </a:p>
        </p:txBody>
      </p:sp>
      <p:sp>
        <p:nvSpPr>
          <p:cNvPr id="9259" name="Arc 43"/>
          <p:cNvSpPr>
            <a:spLocks/>
          </p:cNvSpPr>
          <p:nvPr/>
        </p:nvSpPr>
        <p:spPr bwMode="auto">
          <a:xfrm rot="5400000">
            <a:off x="2155032" y="3955256"/>
            <a:ext cx="1460500" cy="2160587"/>
          </a:xfrm>
          <a:custGeom>
            <a:avLst/>
            <a:gdLst>
              <a:gd name="G0" fmla="+- 0 0 0"/>
              <a:gd name="G1" fmla="+- 21600 0 0"/>
              <a:gd name="G2" fmla="+- 21600 0 0"/>
              <a:gd name="T0" fmla="*/ 0 w 14254"/>
              <a:gd name="T1" fmla="*/ 0 h 21600"/>
              <a:gd name="T2" fmla="*/ 14254 w 14254"/>
              <a:gd name="T3" fmla="*/ 5371 h 21600"/>
              <a:gd name="T4" fmla="*/ 0 w 14254"/>
              <a:gd name="T5" fmla="*/ 21600 h 21600"/>
            </a:gdLst>
            <a:ahLst/>
            <a:cxnLst>
              <a:cxn ang="0">
                <a:pos x="T0" y="T1"/>
              </a:cxn>
              <a:cxn ang="0">
                <a:pos x="T2" y="T3"/>
              </a:cxn>
              <a:cxn ang="0">
                <a:pos x="T4" y="T5"/>
              </a:cxn>
            </a:cxnLst>
            <a:rect l="0" t="0" r="r" b="b"/>
            <a:pathLst>
              <a:path w="14254" h="21600" fill="none" extrusionOk="0">
                <a:moveTo>
                  <a:pt x="-1" y="0"/>
                </a:moveTo>
                <a:cubicBezTo>
                  <a:pt x="5245" y="0"/>
                  <a:pt x="10312" y="1909"/>
                  <a:pt x="14254" y="5370"/>
                </a:cubicBezTo>
              </a:path>
              <a:path w="14254" h="21600" stroke="0" extrusionOk="0">
                <a:moveTo>
                  <a:pt x="-1" y="0"/>
                </a:moveTo>
                <a:cubicBezTo>
                  <a:pt x="5245" y="0"/>
                  <a:pt x="10312" y="1909"/>
                  <a:pt x="14254" y="537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9260" name="Text Box 44"/>
          <p:cNvSpPr txBox="1">
            <a:spLocks noChangeArrowheads="1"/>
          </p:cNvSpPr>
          <p:nvPr/>
        </p:nvSpPr>
        <p:spPr bwMode="auto">
          <a:xfrm>
            <a:off x="3146425" y="5754688"/>
            <a:ext cx="381000" cy="304800"/>
          </a:xfrm>
          <a:prstGeom prst="rect">
            <a:avLst/>
          </a:prstGeom>
          <a:noFill/>
          <a:ln w="9525">
            <a:noFill/>
            <a:miter lim="800000"/>
            <a:headEnd/>
            <a:tailEnd/>
          </a:ln>
          <a:effectLst/>
        </p:spPr>
        <p:txBody>
          <a:bodyPr>
            <a:spAutoFit/>
          </a:bodyPr>
          <a:lstStyle/>
          <a:p>
            <a:pPr>
              <a:spcBef>
                <a:spcPct val="50000"/>
              </a:spcBef>
            </a:pPr>
            <a:r>
              <a:rPr lang="en-US" sz="1400"/>
              <a:t>b</a:t>
            </a:r>
          </a:p>
        </p:txBody>
      </p:sp>
      <p:sp>
        <p:nvSpPr>
          <p:cNvPr id="9261" name="Line 45"/>
          <p:cNvSpPr>
            <a:spLocks noChangeShapeType="1"/>
          </p:cNvSpPr>
          <p:nvPr/>
        </p:nvSpPr>
        <p:spPr bwMode="auto">
          <a:xfrm rot="16200000" flipH="1">
            <a:off x="1513681" y="3860007"/>
            <a:ext cx="3811587" cy="0"/>
          </a:xfrm>
          <a:prstGeom prst="line">
            <a:avLst/>
          </a:prstGeom>
          <a:noFill/>
          <a:ln w="9525">
            <a:solidFill>
              <a:schemeClr val="tx1"/>
            </a:solidFill>
            <a:round/>
            <a:headEnd/>
            <a:tailEnd/>
          </a:ln>
          <a:effectLst/>
        </p:spPr>
        <p:txBody>
          <a:bodyPr/>
          <a:lstStyle/>
          <a:p>
            <a:endParaRPr lang="en-US"/>
          </a:p>
        </p:txBody>
      </p:sp>
      <p:sp>
        <p:nvSpPr>
          <p:cNvPr id="9263" name="Oval 47"/>
          <p:cNvSpPr>
            <a:spLocks noChangeArrowheads="1"/>
          </p:cNvSpPr>
          <p:nvPr/>
        </p:nvSpPr>
        <p:spPr bwMode="auto">
          <a:xfrm>
            <a:off x="3379788" y="5716588"/>
            <a:ext cx="92075"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64" name="Oval 48"/>
          <p:cNvSpPr>
            <a:spLocks noChangeArrowheads="1"/>
          </p:cNvSpPr>
          <p:nvPr/>
        </p:nvSpPr>
        <p:spPr bwMode="auto">
          <a:xfrm>
            <a:off x="3373438" y="1906588"/>
            <a:ext cx="92075"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65" name="Text Box 49"/>
          <p:cNvSpPr txBox="1">
            <a:spLocks noChangeArrowheads="1"/>
          </p:cNvSpPr>
          <p:nvPr/>
        </p:nvSpPr>
        <p:spPr bwMode="auto">
          <a:xfrm>
            <a:off x="3195638" y="1643063"/>
            <a:ext cx="381000" cy="304800"/>
          </a:xfrm>
          <a:prstGeom prst="rect">
            <a:avLst/>
          </a:prstGeom>
          <a:noFill/>
          <a:ln w="9525">
            <a:noFill/>
            <a:miter lim="800000"/>
            <a:headEnd/>
            <a:tailEnd/>
          </a:ln>
          <a:effectLst/>
        </p:spPr>
        <p:txBody>
          <a:bodyPr>
            <a:spAutoFit/>
          </a:bodyPr>
          <a:lstStyle/>
          <a:p>
            <a:pPr>
              <a:spcBef>
                <a:spcPct val="50000"/>
              </a:spcBef>
            </a:pPr>
            <a:r>
              <a:rPr lang="en-US" sz="1400"/>
              <a:t>b’</a:t>
            </a:r>
          </a:p>
        </p:txBody>
      </p:sp>
      <p:sp>
        <p:nvSpPr>
          <p:cNvPr id="9266" name="Line 50"/>
          <p:cNvSpPr>
            <a:spLocks noChangeShapeType="1"/>
          </p:cNvSpPr>
          <p:nvPr/>
        </p:nvSpPr>
        <p:spPr bwMode="auto">
          <a:xfrm flipV="1">
            <a:off x="1752600" y="1954213"/>
            <a:ext cx="1666875" cy="735012"/>
          </a:xfrm>
          <a:prstGeom prst="line">
            <a:avLst/>
          </a:prstGeom>
          <a:noFill/>
          <a:ln w="22225">
            <a:solidFill>
              <a:schemeClr val="tx1"/>
            </a:solidFill>
            <a:round/>
            <a:headEnd/>
            <a:tailEnd/>
          </a:ln>
          <a:effectLst/>
        </p:spPr>
        <p:txBody>
          <a:bodyPr/>
          <a:lstStyle/>
          <a:p>
            <a:endParaRPr lang="en-US"/>
          </a:p>
        </p:txBody>
      </p:sp>
      <p:sp>
        <p:nvSpPr>
          <p:cNvPr id="9268" name="Line 52"/>
          <p:cNvSpPr>
            <a:spLocks noChangeShapeType="1"/>
          </p:cNvSpPr>
          <p:nvPr/>
        </p:nvSpPr>
        <p:spPr bwMode="auto">
          <a:xfrm flipH="1" flipV="1">
            <a:off x="1752600" y="4329113"/>
            <a:ext cx="1671638" cy="1436687"/>
          </a:xfrm>
          <a:prstGeom prst="line">
            <a:avLst/>
          </a:prstGeom>
          <a:noFill/>
          <a:ln w="22225">
            <a:solidFill>
              <a:schemeClr val="tx1"/>
            </a:solidFill>
            <a:round/>
            <a:headEnd/>
            <a:tailEnd/>
          </a:ln>
          <a:effectLst/>
        </p:spPr>
        <p:txBody>
          <a:bodyPr/>
          <a:lstStyle/>
          <a:p>
            <a:endParaRPr lang="en-US"/>
          </a:p>
        </p:txBody>
      </p:sp>
      <p:sp>
        <p:nvSpPr>
          <p:cNvPr id="9269" name="Line 53"/>
          <p:cNvSpPr>
            <a:spLocks noChangeShapeType="1"/>
          </p:cNvSpPr>
          <p:nvPr/>
        </p:nvSpPr>
        <p:spPr bwMode="auto">
          <a:xfrm>
            <a:off x="1747838" y="2697163"/>
            <a:ext cx="2024062" cy="6350"/>
          </a:xfrm>
          <a:prstGeom prst="line">
            <a:avLst/>
          </a:prstGeom>
          <a:noFill/>
          <a:ln w="9525">
            <a:solidFill>
              <a:schemeClr val="tx1"/>
            </a:solidFill>
            <a:round/>
            <a:headEnd/>
            <a:tailEnd/>
          </a:ln>
          <a:effectLst/>
        </p:spPr>
        <p:txBody>
          <a:bodyPr/>
          <a:lstStyle/>
          <a:p>
            <a:endParaRPr lang="en-US"/>
          </a:p>
        </p:txBody>
      </p:sp>
      <p:sp>
        <p:nvSpPr>
          <p:cNvPr id="9270" name="Arc 54"/>
          <p:cNvSpPr>
            <a:spLocks/>
          </p:cNvSpPr>
          <p:nvPr/>
        </p:nvSpPr>
        <p:spPr bwMode="auto">
          <a:xfrm>
            <a:off x="1930400" y="1947863"/>
            <a:ext cx="1671638" cy="755650"/>
          </a:xfrm>
          <a:custGeom>
            <a:avLst/>
            <a:gdLst>
              <a:gd name="G0" fmla="+- 0 0 0"/>
              <a:gd name="G1" fmla="+- 9752 0 0"/>
              <a:gd name="G2" fmla="+- 21600 0 0"/>
              <a:gd name="T0" fmla="*/ 19273 w 21600"/>
              <a:gd name="T1" fmla="*/ 0 h 9752"/>
              <a:gd name="T2" fmla="*/ 21600 w 21600"/>
              <a:gd name="T3" fmla="*/ 9752 h 9752"/>
              <a:gd name="T4" fmla="*/ 0 w 21600"/>
              <a:gd name="T5" fmla="*/ 9752 h 9752"/>
            </a:gdLst>
            <a:ahLst/>
            <a:cxnLst>
              <a:cxn ang="0">
                <a:pos x="T0" y="T1"/>
              </a:cxn>
              <a:cxn ang="0">
                <a:pos x="T2" y="T3"/>
              </a:cxn>
              <a:cxn ang="0">
                <a:pos x="T4" y="T5"/>
              </a:cxn>
            </a:cxnLst>
            <a:rect l="0" t="0" r="r" b="b"/>
            <a:pathLst>
              <a:path w="21600" h="9752" fill="none" extrusionOk="0">
                <a:moveTo>
                  <a:pt x="19273" y="-1"/>
                </a:moveTo>
                <a:cubicBezTo>
                  <a:pt x="20802" y="3023"/>
                  <a:pt x="21600" y="6363"/>
                  <a:pt x="21600" y="9752"/>
                </a:cubicBezTo>
              </a:path>
              <a:path w="21600" h="9752" stroke="0" extrusionOk="0">
                <a:moveTo>
                  <a:pt x="19273" y="-1"/>
                </a:moveTo>
                <a:cubicBezTo>
                  <a:pt x="20802" y="3023"/>
                  <a:pt x="21600" y="6363"/>
                  <a:pt x="21600" y="9752"/>
                </a:cubicBezTo>
                <a:lnTo>
                  <a:pt x="0" y="9752"/>
                </a:lnTo>
                <a:close/>
              </a:path>
            </a:pathLst>
          </a:custGeom>
          <a:noFill/>
          <a:ln w="9525">
            <a:solidFill>
              <a:schemeClr val="tx1"/>
            </a:solidFill>
            <a:round/>
            <a:headEnd/>
            <a:tailEnd/>
          </a:ln>
          <a:effectLst/>
        </p:spPr>
        <p:txBody>
          <a:bodyPr wrap="none" anchor="ctr"/>
          <a:lstStyle/>
          <a:p>
            <a:endParaRPr lang="en-US"/>
          </a:p>
        </p:txBody>
      </p:sp>
      <p:sp>
        <p:nvSpPr>
          <p:cNvPr id="9271" name="Text Box 55"/>
          <p:cNvSpPr txBox="1">
            <a:spLocks noChangeArrowheads="1"/>
          </p:cNvSpPr>
          <p:nvPr/>
        </p:nvSpPr>
        <p:spPr bwMode="auto">
          <a:xfrm>
            <a:off x="3584575" y="2406650"/>
            <a:ext cx="515938"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2</a:t>
            </a:r>
            <a:r>
              <a:rPr lang="en-US" sz="1400">
                <a:latin typeface="Arial Unicode MS" pitchFamily="34" charset="-128"/>
              </a:rPr>
              <a:t>’</a:t>
            </a:r>
          </a:p>
        </p:txBody>
      </p:sp>
      <p:sp>
        <p:nvSpPr>
          <p:cNvPr id="9272" name="Line 56"/>
          <p:cNvSpPr>
            <a:spLocks noChangeShapeType="1"/>
          </p:cNvSpPr>
          <p:nvPr/>
        </p:nvSpPr>
        <p:spPr bwMode="auto">
          <a:xfrm rot="16200000" flipH="1">
            <a:off x="2081213" y="4229100"/>
            <a:ext cx="3041650" cy="0"/>
          </a:xfrm>
          <a:prstGeom prst="line">
            <a:avLst/>
          </a:prstGeom>
          <a:noFill/>
          <a:ln w="9525">
            <a:solidFill>
              <a:schemeClr val="tx1"/>
            </a:solidFill>
            <a:round/>
            <a:headEnd/>
            <a:tailEnd/>
          </a:ln>
          <a:effectLst/>
        </p:spPr>
        <p:txBody>
          <a:bodyPr/>
          <a:lstStyle/>
          <a:p>
            <a:endParaRPr lang="en-US"/>
          </a:p>
        </p:txBody>
      </p:sp>
      <p:sp>
        <p:nvSpPr>
          <p:cNvPr id="9273" name="Oval 57"/>
          <p:cNvSpPr>
            <a:spLocks noChangeArrowheads="1"/>
          </p:cNvSpPr>
          <p:nvPr/>
        </p:nvSpPr>
        <p:spPr bwMode="auto">
          <a:xfrm>
            <a:off x="3560763" y="5708650"/>
            <a:ext cx="92075"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74" name="Text Box 58"/>
          <p:cNvSpPr txBox="1">
            <a:spLocks noChangeArrowheads="1"/>
          </p:cNvSpPr>
          <p:nvPr/>
        </p:nvSpPr>
        <p:spPr bwMode="auto">
          <a:xfrm>
            <a:off x="3497263" y="5792788"/>
            <a:ext cx="515937"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2</a:t>
            </a:r>
            <a:endParaRPr lang="en-US" sz="1400"/>
          </a:p>
        </p:txBody>
      </p:sp>
      <p:sp>
        <p:nvSpPr>
          <p:cNvPr id="9276" name="Line 60"/>
          <p:cNvSpPr>
            <a:spLocks noChangeShapeType="1"/>
          </p:cNvSpPr>
          <p:nvPr/>
        </p:nvSpPr>
        <p:spPr bwMode="auto">
          <a:xfrm rot="2280000">
            <a:off x="1509713" y="5032375"/>
            <a:ext cx="2339975" cy="0"/>
          </a:xfrm>
          <a:prstGeom prst="line">
            <a:avLst/>
          </a:prstGeom>
          <a:noFill/>
          <a:ln w="9525">
            <a:solidFill>
              <a:srgbClr val="000080"/>
            </a:solidFill>
            <a:round/>
            <a:headEnd/>
            <a:tailEnd/>
          </a:ln>
          <a:effectLst/>
        </p:spPr>
        <p:txBody>
          <a:bodyPr/>
          <a:lstStyle/>
          <a:p>
            <a:endParaRPr lang="en-US"/>
          </a:p>
        </p:txBody>
      </p:sp>
      <p:sp>
        <p:nvSpPr>
          <p:cNvPr id="9277" name="Text Box 61"/>
          <p:cNvSpPr txBox="1">
            <a:spLocks noChangeArrowheads="1"/>
          </p:cNvSpPr>
          <p:nvPr/>
        </p:nvSpPr>
        <p:spPr bwMode="auto">
          <a:xfrm rot="2353231">
            <a:off x="2603500" y="4818063"/>
            <a:ext cx="381000" cy="304800"/>
          </a:xfrm>
          <a:prstGeom prst="rect">
            <a:avLst/>
          </a:prstGeom>
          <a:noFill/>
          <a:ln w="9525">
            <a:noFill/>
            <a:miter lim="800000"/>
            <a:headEnd/>
            <a:tailEnd/>
          </a:ln>
          <a:effectLst/>
        </p:spPr>
        <p:txBody>
          <a:bodyPr>
            <a:spAutoFit/>
          </a:bodyPr>
          <a:lstStyle/>
          <a:p>
            <a:pPr>
              <a:spcBef>
                <a:spcPct val="50000"/>
              </a:spcBef>
            </a:pPr>
            <a:r>
              <a:rPr lang="en-US" sz="1400"/>
              <a:t>65</a:t>
            </a:r>
          </a:p>
        </p:txBody>
      </p:sp>
      <p:sp>
        <p:nvSpPr>
          <p:cNvPr id="9278" name="Arc 62"/>
          <p:cNvSpPr>
            <a:spLocks/>
          </p:cNvSpPr>
          <p:nvPr/>
        </p:nvSpPr>
        <p:spPr bwMode="auto">
          <a:xfrm>
            <a:off x="1590675" y="2535238"/>
            <a:ext cx="657225" cy="168275"/>
          </a:xfrm>
          <a:custGeom>
            <a:avLst/>
            <a:gdLst>
              <a:gd name="G0" fmla="+- 0 0 0"/>
              <a:gd name="G1" fmla="+- 5822 0 0"/>
              <a:gd name="G2" fmla="+- 21600 0 0"/>
              <a:gd name="T0" fmla="*/ 20801 w 21600"/>
              <a:gd name="T1" fmla="*/ 0 h 5822"/>
              <a:gd name="T2" fmla="*/ 21600 w 21600"/>
              <a:gd name="T3" fmla="*/ 5822 h 5822"/>
              <a:gd name="T4" fmla="*/ 0 w 21600"/>
              <a:gd name="T5" fmla="*/ 5822 h 5822"/>
            </a:gdLst>
            <a:ahLst/>
            <a:cxnLst>
              <a:cxn ang="0">
                <a:pos x="T0" y="T1"/>
              </a:cxn>
              <a:cxn ang="0">
                <a:pos x="T2" y="T3"/>
              </a:cxn>
              <a:cxn ang="0">
                <a:pos x="T4" y="T5"/>
              </a:cxn>
            </a:cxnLst>
            <a:rect l="0" t="0" r="r" b="b"/>
            <a:pathLst>
              <a:path w="21600" h="5822" fill="none" extrusionOk="0">
                <a:moveTo>
                  <a:pt x="20800" y="0"/>
                </a:moveTo>
                <a:cubicBezTo>
                  <a:pt x="21331" y="1895"/>
                  <a:pt x="21600" y="3854"/>
                  <a:pt x="21600" y="5822"/>
                </a:cubicBezTo>
              </a:path>
              <a:path w="21600" h="5822" stroke="0" extrusionOk="0">
                <a:moveTo>
                  <a:pt x="20800" y="0"/>
                </a:moveTo>
                <a:cubicBezTo>
                  <a:pt x="21331" y="1895"/>
                  <a:pt x="21600" y="3854"/>
                  <a:pt x="21600" y="5822"/>
                </a:cubicBezTo>
                <a:lnTo>
                  <a:pt x="0" y="5822"/>
                </a:lnTo>
                <a:close/>
              </a:path>
            </a:pathLst>
          </a:custGeom>
          <a:noFill/>
          <a:ln w="9525">
            <a:solidFill>
              <a:schemeClr val="tx1"/>
            </a:solidFill>
            <a:round/>
            <a:headEnd/>
            <a:tailEnd/>
          </a:ln>
          <a:effectLst/>
        </p:spPr>
        <p:txBody>
          <a:bodyPr wrap="none" anchor="ctr"/>
          <a:lstStyle/>
          <a:p>
            <a:endParaRPr lang="en-US"/>
          </a:p>
        </p:txBody>
      </p:sp>
      <p:sp>
        <p:nvSpPr>
          <p:cNvPr id="9279" name="Text Box 63"/>
          <p:cNvSpPr txBox="1">
            <a:spLocks noChangeArrowheads="1"/>
          </p:cNvSpPr>
          <p:nvPr/>
        </p:nvSpPr>
        <p:spPr bwMode="auto">
          <a:xfrm>
            <a:off x="1943100" y="2679700"/>
            <a:ext cx="609600" cy="304800"/>
          </a:xfrm>
          <a:prstGeom prst="rect">
            <a:avLst/>
          </a:prstGeom>
          <a:noFill/>
          <a:ln w="9525">
            <a:noFill/>
            <a:miter lim="800000"/>
            <a:headEnd/>
            <a:tailEnd/>
          </a:ln>
          <a:effectLst/>
        </p:spPr>
        <p:txBody>
          <a:bodyPr>
            <a:spAutoFit/>
          </a:bodyPr>
          <a:lstStyle/>
          <a:p>
            <a:pPr>
              <a:spcBef>
                <a:spcPct val="50000"/>
              </a:spcBef>
            </a:pPr>
            <a:r>
              <a:rPr lang="en-US" sz="1400"/>
              <a:t>18</a:t>
            </a:r>
            <a:r>
              <a:rPr lang="en-US" sz="1400">
                <a:cs typeface="Arial" charset="0"/>
              </a:rPr>
              <a:t>º</a:t>
            </a:r>
          </a:p>
        </p:txBody>
      </p:sp>
      <p:sp>
        <p:nvSpPr>
          <p:cNvPr id="9280" name="Arc 64"/>
          <p:cNvSpPr>
            <a:spLocks/>
          </p:cNvSpPr>
          <p:nvPr/>
        </p:nvSpPr>
        <p:spPr bwMode="auto">
          <a:xfrm flipV="1">
            <a:off x="1984375" y="4325938"/>
            <a:ext cx="342900" cy="301625"/>
          </a:xfrm>
          <a:custGeom>
            <a:avLst/>
            <a:gdLst>
              <a:gd name="G0" fmla="+- 0 0 0"/>
              <a:gd name="G1" fmla="+- 18340 0 0"/>
              <a:gd name="G2" fmla="+- 21600 0 0"/>
              <a:gd name="T0" fmla="*/ 11411 w 21600"/>
              <a:gd name="T1" fmla="*/ 0 h 18340"/>
              <a:gd name="T2" fmla="*/ 21600 w 21600"/>
              <a:gd name="T3" fmla="*/ 18340 h 18340"/>
              <a:gd name="T4" fmla="*/ 0 w 21600"/>
              <a:gd name="T5" fmla="*/ 18340 h 18340"/>
            </a:gdLst>
            <a:ahLst/>
            <a:cxnLst>
              <a:cxn ang="0">
                <a:pos x="T0" y="T1"/>
              </a:cxn>
              <a:cxn ang="0">
                <a:pos x="T2" y="T3"/>
              </a:cxn>
              <a:cxn ang="0">
                <a:pos x="T4" y="T5"/>
              </a:cxn>
            </a:cxnLst>
            <a:rect l="0" t="0" r="r" b="b"/>
            <a:pathLst>
              <a:path w="21600" h="18340" fill="none" extrusionOk="0">
                <a:moveTo>
                  <a:pt x="11410" y="0"/>
                </a:moveTo>
                <a:cubicBezTo>
                  <a:pt x="17747" y="3942"/>
                  <a:pt x="21600" y="10877"/>
                  <a:pt x="21600" y="18340"/>
                </a:cubicBezTo>
              </a:path>
              <a:path w="21600" h="18340" stroke="0" extrusionOk="0">
                <a:moveTo>
                  <a:pt x="11410" y="0"/>
                </a:moveTo>
                <a:cubicBezTo>
                  <a:pt x="17747" y="3942"/>
                  <a:pt x="21600" y="10877"/>
                  <a:pt x="21600" y="18340"/>
                </a:cubicBezTo>
                <a:lnTo>
                  <a:pt x="0" y="18340"/>
                </a:lnTo>
                <a:close/>
              </a:path>
            </a:pathLst>
          </a:custGeom>
          <a:noFill/>
          <a:ln w="9525">
            <a:solidFill>
              <a:schemeClr val="tx1"/>
            </a:solidFill>
            <a:round/>
            <a:headEnd/>
            <a:tailEnd/>
          </a:ln>
          <a:effectLst/>
        </p:spPr>
        <p:txBody>
          <a:bodyPr wrap="none" anchor="ctr"/>
          <a:lstStyle/>
          <a:p>
            <a:endParaRPr lang="en-US"/>
          </a:p>
        </p:txBody>
      </p:sp>
      <p:sp>
        <p:nvSpPr>
          <p:cNvPr id="9281" name="Text Box 65"/>
          <p:cNvSpPr txBox="1">
            <a:spLocks noChangeArrowheads="1"/>
          </p:cNvSpPr>
          <p:nvPr/>
        </p:nvSpPr>
        <p:spPr bwMode="auto">
          <a:xfrm>
            <a:off x="2111375" y="4057650"/>
            <a:ext cx="609600" cy="304800"/>
          </a:xfrm>
          <a:prstGeom prst="rect">
            <a:avLst/>
          </a:prstGeom>
          <a:noFill/>
          <a:ln w="9525">
            <a:noFill/>
            <a:miter lim="800000"/>
            <a:headEnd/>
            <a:tailEnd/>
          </a:ln>
          <a:effectLst/>
        </p:spPr>
        <p:txBody>
          <a:bodyPr>
            <a:spAutoFit/>
          </a:bodyPr>
          <a:lstStyle/>
          <a:p>
            <a:pPr>
              <a:spcBef>
                <a:spcPct val="50000"/>
              </a:spcBef>
            </a:pPr>
            <a:r>
              <a:rPr lang="en-US" sz="1400"/>
              <a:t>38</a:t>
            </a:r>
            <a:r>
              <a:rPr lang="en-US" sz="1400">
                <a:cs typeface="Arial" charset="0"/>
              </a:rPr>
              <a:t>º</a:t>
            </a:r>
          </a:p>
        </p:txBody>
      </p:sp>
      <p:sp>
        <p:nvSpPr>
          <p:cNvPr id="9282" name="Text Box 66"/>
          <p:cNvSpPr txBox="1">
            <a:spLocks noChangeArrowheads="1"/>
          </p:cNvSpPr>
          <p:nvPr/>
        </p:nvSpPr>
        <p:spPr bwMode="auto">
          <a:xfrm>
            <a:off x="5473700" y="3952875"/>
            <a:ext cx="1838325" cy="366713"/>
          </a:xfrm>
          <a:prstGeom prst="rect">
            <a:avLst/>
          </a:prstGeom>
          <a:noFill/>
          <a:ln w="9525">
            <a:noFill/>
            <a:miter lim="800000"/>
            <a:headEnd/>
            <a:tailEnd/>
          </a:ln>
          <a:effectLst/>
        </p:spPr>
        <p:txBody>
          <a:bodyPr>
            <a:spAutoFit/>
          </a:bodyPr>
          <a:lstStyle/>
          <a:p>
            <a:pPr>
              <a:spcBef>
                <a:spcPct val="50000"/>
              </a:spcBef>
            </a:pPr>
            <a:r>
              <a:rPr lang="en-US"/>
              <a:t>Ans. </a:t>
            </a:r>
            <a:r>
              <a:rPr lang="el-GR">
                <a:cs typeface="Arial" charset="0"/>
              </a:rPr>
              <a:t>θ</a:t>
            </a:r>
            <a:r>
              <a:rPr lang="en-US">
                <a:cs typeface="Arial" charset="0"/>
              </a:rPr>
              <a:t>=18º</a:t>
            </a:r>
          </a:p>
        </p:txBody>
      </p:sp>
      <p:sp>
        <p:nvSpPr>
          <p:cNvPr id="9283" name="Text Box 67"/>
          <p:cNvSpPr txBox="1">
            <a:spLocks noChangeArrowheads="1"/>
          </p:cNvSpPr>
          <p:nvPr/>
        </p:nvSpPr>
        <p:spPr bwMode="auto">
          <a:xfrm>
            <a:off x="5473700" y="4576763"/>
            <a:ext cx="1838325" cy="366712"/>
          </a:xfrm>
          <a:prstGeom prst="rect">
            <a:avLst/>
          </a:prstGeom>
          <a:noFill/>
          <a:ln w="9525">
            <a:noFill/>
            <a:miter lim="800000"/>
            <a:headEnd/>
            <a:tailEnd/>
          </a:ln>
          <a:effectLst/>
        </p:spPr>
        <p:txBody>
          <a:bodyPr>
            <a:spAutoFit/>
          </a:bodyPr>
          <a:lstStyle/>
          <a:p>
            <a:pPr>
              <a:spcBef>
                <a:spcPct val="50000"/>
              </a:spcBef>
            </a:pPr>
            <a:r>
              <a:rPr lang="en-US"/>
              <a:t>Ans. </a:t>
            </a:r>
            <a:r>
              <a:rPr lang="en-US">
                <a:cs typeface="Arial" charset="0"/>
              </a:rPr>
              <a:t>Ø=38º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245"/>
                                        </p:tgtEl>
                                        <p:attrNameLst>
                                          <p:attrName>style.visibility</p:attrName>
                                        </p:attrNameLst>
                                      </p:cBhvr>
                                      <p:to>
                                        <p:strVal val="visible"/>
                                      </p:to>
                                    </p:set>
                                    <p:animEffect transition="in" filter="wipe(up)">
                                      <p:cBhvr>
                                        <p:cTn id="7" dur="500"/>
                                        <p:tgtEl>
                                          <p:spTgt spid="924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246"/>
                                        </p:tgtEl>
                                        <p:attrNameLst>
                                          <p:attrName>style.visibility</p:attrName>
                                        </p:attrNameLst>
                                      </p:cBhvr>
                                      <p:to>
                                        <p:strVal val="visible"/>
                                      </p:to>
                                    </p:set>
                                    <p:animEffect transition="in" filter="wipe(up)">
                                      <p:cBhvr>
                                        <p:cTn id="12" dur="500"/>
                                        <p:tgtEl>
                                          <p:spTgt spid="92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22"/>
                                        </p:tgtEl>
                                        <p:attrNameLst>
                                          <p:attrName>style.visibility</p:attrName>
                                        </p:attrNameLst>
                                      </p:cBhvr>
                                      <p:to>
                                        <p:strVal val="visible"/>
                                      </p:to>
                                    </p:set>
                                    <p:animEffect transition="in" filter="wipe(left)">
                                      <p:cBhvr>
                                        <p:cTn id="17" dur="500"/>
                                        <p:tgtEl>
                                          <p:spTgt spid="9222"/>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9223"/>
                                        </p:tgtEl>
                                        <p:attrNameLst>
                                          <p:attrName>style.visibility</p:attrName>
                                        </p:attrNameLst>
                                      </p:cBhvr>
                                      <p:to>
                                        <p:strVal val="visible"/>
                                      </p:to>
                                    </p:set>
                                    <p:animEffect transition="in" filter="wipe(down)">
                                      <p:cBhvr>
                                        <p:cTn id="20" dur="500"/>
                                        <p:tgtEl>
                                          <p:spTgt spid="9223"/>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9224"/>
                                        </p:tgtEl>
                                        <p:attrNameLst>
                                          <p:attrName>style.visibility</p:attrName>
                                        </p:attrNameLst>
                                      </p:cBhvr>
                                      <p:to>
                                        <p:strVal val="visible"/>
                                      </p:to>
                                    </p:set>
                                    <p:animEffect transition="in" filter="wipe(down)">
                                      <p:cBhvr>
                                        <p:cTn id="23" dur="500"/>
                                        <p:tgtEl>
                                          <p:spTgt spid="922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9247"/>
                                        </p:tgtEl>
                                        <p:attrNameLst>
                                          <p:attrName>style.visibility</p:attrName>
                                        </p:attrNameLst>
                                      </p:cBhvr>
                                      <p:to>
                                        <p:strVal val="visible"/>
                                      </p:to>
                                    </p:set>
                                    <p:animEffect transition="in" filter="wipe(up)">
                                      <p:cBhvr>
                                        <p:cTn id="28" dur="500"/>
                                        <p:tgtEl>
                                          <p:spTgt spid="924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9226"/>
                                        </p:tgtEl>
                                        <p:attrNameLst>
                                          <p:attrName>style.visibility</p:attrName>
                                        </p:attrNameLst>
                                      </p:cBhvr>
                                      <p:to>
                                        <p:strVal val="visible"/>
                                      </p:to>
                                    </p:set>
                                    <p:animEffect transition="in" filter="wipe(down)">
                                      <p:cBhvr>
                                        <p:cTn id="33" dur="500"/>
                                        <p:tgtEl>
                                          <p:spTgt spid="9226"/>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9228"/>
                                        </p:tgtEl>
                                        <p:attrNameLst>
                                          <p:attrName>style.visibility</p:attrName>
                                        </p:attrNameLst>
                                      </p:cBhvr>
                                      <p:to>
                                        <p:strVal val="visible"/>
                                      </p:to>
                                    </p:set>
                                    <p:animEffect transition="in" filter="wipe(up)">
                                      <p:cBhvr>
                                        <p:cTn id="38" dur="500"/>
                                        <p:tgtEl>
                                          <p:spTgt spid="9228"/>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230"/>
                                        </p:tgtEl>
                                        <p:attrNameLst>
                                          <p:attrName>style.visibility</p:attrName>
                                        </p:attrNameLst>
                                      </p:cBhvr>
                                      <p:to>
                                        <p:strVal val="visible"/>
                                      </p:to>
                                    </p:set>
                                    <p:anim calcmode="lin" valueType="num">
                                      <p:cBhvr additive="base">
                                        <p:cTn id="43" dur="500" fill="hold"/>
                                        <p:tgtEl>
                                          <p:spTgt spid="9230"/>
                                        </p:tgtEl>
                                        <p:attrNameLst>
                                          <p:attrName>ppt_x</p:attrName>
                                        </p:attrNameLst>
                                      </p:cBhvr>
                                      <p:tavLst>
                                        <p:tav tm="0">
                                          <p:val>
                                            <p:strVal val="#ppt_x"/>
                                          </p:val>
                                        </p:tav>
                                        <p:tav tm="100000">
                                          <p:val>
                                            <p:strVal val="#ppt_x"/>
                                          </p:val>
                                        </p:tav>
                                      </p:tavLst>
                                    </p:anim>
                                    <p:anim calcmode="lin" valueType="num">
                                      <p:cBhvr additive="base">
                                        <p:cTn id="44" dur="500" fill="hold"/>
                                        <p:tgtEl>
                                          <p:spTgt spid="923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9231"/>
                                        </p:tgtEl>
                                        <p:attrNameLst>
                                          <p:attrName>style.visibility</p:attrName>
                                        </p:attrNameLst>
                                      </p:cBhvr>
                                      <p:to>
                                        <p:strVal val="visible"/>
                                      </p:to>
                                    </p:set>
                                    <p:animEffect transition="in" filter="wipe(right)">
                                      <p:cBhvr>
                                        <p:cTn id="49" dur="500"/>
                                        <p:tgtEl>
                                          <p:spTgt spid="923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9232"/>
                                        </p:tgtEl>
                                        <p:attrNameLst>
                                          <p:attrName>style.visibility</p:attrName>
                                        </p:attrNameLst>
                                      </p:cBhvr>
                                      <p:to>
                                        <p:strVal val="visible"/>
                                      </p:to>
                                    </p:set>
                                    <p:animEffect transition="in" filter="wipe(down)">
                                      <p:cBhvr>
                                        <p:cTn id="54" dur="500"/>
                                        <p:tgtEl>
                                          <p:spTgt spid="9232"/>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9233"/>
                                        </p:tgtEl>
                                        <p:attrNameLst>
                                          <p:attrName>style.visibility</p:attrName>
                                        </p:attrNameLst>
                                      </p:cBhvr>
                                      <p:to>
                                        <p:strVal val="visible"/>
                                      </p:to>
                                    </p:set>
                                    <p:animEffect transition="in" filter="wipe(down)">
                                      <p:cBhvr>
                                        <p:cTn id="57" dur="500"/>
                                        <p:tgtEl>
                                          <p:spTgt spid="923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9234"/>
                                        </p:tgtEl>
                                        <p:attrNameLst>
                                          <p:attrName>style.visibility</p:attrName>
                                        </p:attrNameLst>
                                      </p:cBhvr>
                                      <p:to>
                                        <p:strVal val="visible"/>
                                      </p:to>
                                    </p:set>
                                    <p:animEffect transition="in" filter="wipe(down)">
                                      <p:cBhvr>
                                        <p:cTn id="62" dur="500"/>
                                        <p:tgtEl>
                                          <p:spTgt spid="9234"/>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9235"/>
                                        </p:tgtEl>
                                        <p:attrNameLst>
                                          <p:attrName>style.visibility</p:attrName>
                                        </p:attrNameLst>
                                      </p:cBhvr>
                                      <p:to>
                                        <p:strVal val="visible"/>
                                      </p:to>
                                    </p:set>
                                    <p:anim calcmode="lin" valueType="num">
                                      <p:cBhvr additive="base">
                                        <p:cTn id="67" dur="500" fill="hold"/>
                                        <p:tgtEl>
                                          <p:spTgt spid="9235"/>
                                        </p:tgtEl>
                                        <p:attrNameLst>
                                          <p:attrName>ppt_x</p:attrName>
                                        </p:attrNameLst>
                                      </p:cBhvr>
                                      <p:tavLst>
                                        <p:tav tm="0">
                                          <p:val>
                                            <p:strVal val="#ppt_x"/>
                                          </p:val>
                                        </p:tav>
                                        <p:tav tm="100000">
                                          <p:val>
                                            <p:strVal val="#ppt_x"/>
                                          </p:val>
                                        </p:tav>
                                      </p:tavLst>
                                    </p:anim>
                                    <p:anim calcmode="lin" valueType="num">
                                      <p:cBhvr additive="base">
                                        <p:cTn id="68" dur="500" fill="hold"/>
                                        <p:tgtEl>
                                          <p:spTgt spid="923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2" presetClass="entr" presetSubtype="2" fill="hold" grpId="0" nodeType="clickEffect">
                                  <p:stCondLst>
                                    <p:cond delay="0"/>
                                  </p:stCondLst>
                                  <p:childTnLst>
                                    <p:set>
                                      <p:cBhvr>
                                        <p:cTn id="72" dur="1" fill="hold">
                                          <p:stCondLst>
                                            <p:cond delay="0"/>
                                          </p:stCondLst>
                                        </p:cTn>
                                        <p:tgtEl>
                                          <p:spTgt spid="9236"/>
                                        </p:tgtEl>
                                        <p:attrNameLst>
                                          <p:attrName>style.visibility</p:attrName>
                                        </p:attrNameLst>
                                      </p:cBhvr>
                                      <p:to>
                                        <p:strVal val="visible"/>
                                      </p:to>
                                    </p:set>
                                    <p:animEffect transition="in" filter="wipe(right)">
                                      <p:cBhvr>
                                        <p:cTn id="73" dur="500"/>
                                        <p:tgtEl>
                                          <p:spTgt spid="9236"/>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9237"/>
                                        </p:tgtEl>
                                        <p:attrNameLst>
                                          <p:attrName>style.visibility</p:attrName>
                                        </p:attrNameLst>
                                      </p:cBhvr>
                                      <p:to>
                                        <p:strVal val="visible"/>
                                      </p:to>
                                    </p:set>
                                    <p:animEffect transition="in" filter="wipe(down)">
                                      <p:cBhvr>
                                        <p:cTn id="78" dur="500"/>
                                        <p:tgtEl>
                                          <p:spTgt spid="9237"/>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9238"/>
                                        </p:tgtEl>
                                        <p:attrNameLst>
                                          <p:attrName>style.visibility</p:attrName>
                                        </p:attrNameLst>
                                      </p:cBhvr>
                                      <p:to>
                                        <p:strVal val="visible"/>
                                      </p:to>
                                    </p:set>
                                    <p:animEffect transition="in" filter="wipe(down)">
                                      <p:cBhvr>
                                        <p:cTn id="81" dur="500"/>
                                        <p:tgtEl>
                                          <p:spTgt spid="9238"/>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grpId="0" nodeType="clickEffect">
                                  <p:stCondLst>
                                    <p:cond delay="0"/>
                                  </p:stCondLst>
                                  <p:childTnLst>
                                    <p:set>
                                      <p:cBhvr>
                                        <p:cTn id="85" dur="1" fill="hold">
                                          <p:stCondLst>
                                            <p:cond delay="0"/>
                                          </p:stCondLst>
                                        </p:cTn>
                                        <p:tgtEl>
                                          <p:spTgt spid="9239"/>
                                        </p:tgtEl>
                                        <p:attrNameLst>
                                          <p:attrName>style.visibility</p:attrName>
                                        </p:attrNameLst>
                                      </p:cBhvr>
                                      <p:to>
                                        <p:strVal val="visible"/>
                                      </p:to>
                                    </p:set>
                                    <p:animEffect transition="in" filter="wipe(down)">
                                      <p:cBhvr>
                                        <p:cTn id="86" dur="500"/>
                                        <p:tgtEl>
                                          <p:spTgt spid="9239"/>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1" fill="hold" grpId="0" nodeType="clickEffect">
                                  <p:stCondLst>
                                    <p:cond delay="0"/>
                                  </p:stCondLst>
                                  <p:childTnLst>
                                    <p:set>
                                      <p:cBhvr>
                                        <p:cTn id="90" dur="1" fill="hold">
                                          <p:stCondLst>
                                            <p:cond delay="0"/>
                                          </p:stCondLst>
                                        </p:cTn>
                                        <p:tgtEl>
                                          <p:spTgt spid="9248"/>
                                        </p:tgtEl>
                                        <p:attrNameLst>
                                          <p:attrName>style.visibility</p:attrName>
                                        </p:attrNameLst>
                                      </p:cBhvr>
                                      <p:to>
                                        <p:strVal val="visible"/>
                                      </p:to>
                                    </p:set>
                                    <p:animEffect transition="in" filter="wipe(up)">
                                      <p:cBhvr>
                                        <p:cTn id="91" dur="500"/>
                                        <p:tgtEl>
                                          <p:spTgt spid="9248"/>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9240"/>
                                        </p:tgtEl>
                                        <p:attrNameLst>
                                          <p:attrName>style.visibility</p:attrName>
                                        </p:attrNameLst>
                                      </p:cBhvr>
                                      <p:to>
                                        <p:strVal val="visible"/>
                                      </p:to>
                                    </p:set>
                                    <p:animEffect transition="in" filter="wipe(down)">
                                      <p:cBhvr>
                                        <p:cTn id="96" dur="500"/>
                                        <p:tgtEl>
                                          <p:spTgt spid="9240"/>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9225"/>
                                        </p:tgtEl>
                                        <p:attrNameLst>
                                          <p:attrName>style.visibility</p:attrName>
                                        </p:attrNameLst>
                                      </p:cBhvr>
                                      <p:to>
                                        <p:strVal val="visible"/>
                                      </p:to>
                                    </p:set>
                                    <p:animEffect transition="in" filter="wipe(left)">
                                      <p:cBhvr>
                                        <p:cTn id="101" dur="500"/>
                                        <p:tgtEl>
                                          <p:spTgt spid="9225"/>
                                        </p:tgtEl>
                                      </p:cBhvr>
                                    </p:animEffect>
                                  </p:childTnLst>
                                </p:cTn>
                              </p:par>
                              <p:par>
                                <p:cTn id="102" presetID="22" presetClass="entr" presetSubtype="4" fill="hold" grpId="0" nodeType="withEffect">
                                  <p:stCondLst>
                                    <p:cond delay="0"/>
                                  </p:stCondLst>
                                  <p:childTnLst>
                                    <p:set>
                                      <p:cBhvr>
                                        <p:cTn id="103" dur="1" fill="hold">
                                          <p:stCondLst>
                                            <p:cond delay="0"/>
                                          </p:stCondLst>
                                        </p:cTn>
                                        <p:tgtEl>
                                          <p:spTgt spid="9243"/>
                                        </p:tgtEl>
                                        <p:attrNameLst>
                                          <p:attrName>style.visibility</p:attrName>
                                        </p:attrNameLst>
                                      </p:cBhvr>
                                      <p:to>
                                        <p:strVal val="visible"/>
                                      </p:to>
                                    </p:set>
                                    <p:animEffect transition="in" filter="wipe(down)">
                                      <p:cBhvr>
                                        <p:cTn id="104" dur="500"/>
                                        <p:tgtEl>
                                          <p:spTgt spid="9243"/>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grpId="0" nodeType="clickEffect">
                                  <p:stCondLst>
                                    <p:cond delay="0"/>
                                  </p:stCondLst>
                                  <p:childTnLst>
                                    <p:set>
                                      <p:cBhvr>
                                        <p:cTn id="108" dur="1" fill="hold">
                                          <p:stCondLst>
                                            <p:cond delay="0"/>
                                          </p:stCondLst>
                                        </p:cTn>
                                        <p:tgtEl>
                                          <p:spTgt spid="9241"/>
                                        </p:tgtEl>
                                        <p:attrNameLst>
                                          <p:attrName>style.visibility</p:attrName>
                                        </p:attrNameLst>
                                      </p:cBhvr>
                                      <p:to>
                                        <p:strVal val="visible"/>
                                      </p:to>
                                    </p:set>
                                    <p:animEffect transition="in" filter="wipe(down)">
                                      <p:cBhvr>
                                        <p:cTn id="109" dur="500"/>
                                        <p:tgtEl>
                                          <p:spTgt spid="9241"/>
                                        </p:tgtEl>
                                      </p:cBhvr>
                                    </p:animEffect>
                                  </p:childTnLst>
                                </p:cTn>
                              </p:par>
                              <p:par>
                                <p:cTn id="110" presetID="22" presetClass="entr" presetSubtype="4" fill="hold" grpId="0" nodeType="withEffect">
                                  <p:stCondLst>
                                    <p:cond delay="0"/>
                                  </p:stCondLst>
                                  <p:childTnLst>
                                    <p:set>
                                      <p:cBhvr>
                                        <p:cTn id="111" dur="1" fill="hold">
                                          <p:stCondLst>
                                            <p:cond delay="0"/>
                                          </p:stCondLst>
                                        </p:cTn>
                                        <p:tgtEl>
                                          <p:spTgt spid="9244"/>
                                        </p:tgtEl>
                                        <p:attrNameLst>
                                          <p:attrName>style.visibility</p:attrName>
                                        </p:attrNameLst>
                                      </p:cBhvr>
                                      <p:to>
                                        <p:strVal val="visible"/>
                                      </p:to>
                                    </p:set>
                                    <p:animEffect transition="in" filter="wipe(down)">
                                      <p:cBhvr>
                                        <p:cTn id="112" dur="500"/>
                                        <p:tgtEl>
                                          <p:spTgt spid="9244"/>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9242"/>
                                        </p:tgtEl>
                                        <p:attrNameLst>
                                          <p:attrName>style.visibility</p:attrName>
                                        </p:attrNameLst>
                                      </p:cBhvr>
                                      <p:to>
                                        <p:strVal val="visible"/>
                                      </p:to>
                                    </p:set>
                                    <p:animEffect transition="in" filter="wipe(left)">
                                      <p:cBhvr>
                                        <p:cTn id="117" dur="500"/>
                                        <p:tgtEl>
                                          <p:spTgt spid="9242"/>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grpId="0" nodeType="clickEffect">
                                  <p:stCondLst>
                                    <p:cond delay="0"/>
                                  </p:stCondLst>
                                  <p:childTnLst>
                                    <p:set>
                                      <p:cBhvr>
                                        <p:cTn id="121" dur="1" fill="hold">
                                          <p:stCondLst>
                                            <p:cond delay="0"/>
                                          </p:stCondLst>
                                        </p:cTn>
                                        <p:tgtEl>
                                          <p:spTgt spid="9249"/>
                                        </p:tgtEl>
                                        <p:attrNameLst>
                                          <p:attrName>style.visibility</p:attrName>
                                        </p:attrNameLst>
                                      </p:cBhvr>
                                      <p:to>
                                        <p:strVal val="visible"/>
                                      </p:to>
                                    </p:set>
                                    <p:animEffect transition="in" filter="wipe(left)">
                                      <p:cBhvr>
                                        <p:cTn id="122" dur="500"/>
                                        <p:tgtEl>
                                          <p:spTgt spid="9249"/>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grpId="0" nodeType="clickEffect">
                                  <p:stCondLst>
                                    <p:cond delay="0"/>
                                  </p:stCondLst>
                                  <p:childTnLst>
                                    <p:set>
                                      <p:cBhvr>
                                        <p:cTn id="126" dur="1" fill="hold">
                                          <p:stCondLst>
                                            <p:cond delay="0"/>
                                          </p:stCondLst>
                                        </p:cTn>
                                        <p:tgtEl>
                                          <p:spTgt spid="9251"/>
                                        </p:tgtEl>
                                        <p:attrNameLst>
                                          <p:attrName>style.visibility</p:attrName>
                                        </p:attrNameLst>
                                      </p:cBhvr>
                                      <p:to>
                                        <p:strVal val="visible"/>
                                      </p:to>
                                    </p:set>
                                    <p:animEffect transition="in" filter="wipe(down)">
                                      <p:cBhvr>
                                        <p:cTn id="127" dur="500"/>
                                        <p:tgtEl>
                                          <p:spTgt spid="9251"/>
                                        </p:tgtEl>
                                      </p:cBhvr>
                                    </p:animEffect>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9253"/>
                                        </p:tgtEl>
                                        <p:attrNameLst>
                                          <p:attrName>style.visibility</p:attrName>
                                        </p:attrNameLst>
                                      </p:cBhvr>
                                      <p:to>
                                        <p:strVal val="visible"/>
                                      </p:to>
                                    </p:set>
                                    <p:anim calcmode="lin" valueType="num">
                                      <p:cBhvr additive="base">
                                        <p:cTn id="132" dur="500" fill="hold"/>
                                        <p:tgtEl>
                                          <p:spTgt spid="9253"/>
                                        </p:tgtEl>
                                        <p:attrNameLst>
                                          <p:attrName>ppt_x</p:attrName>
                                        </p:attrNameLst>
                                      </p:cBhvr>
                                      <p:tavLst>
                                        <p:tav tm="0">
                                          <p:val>
                                            <p:strVal val="#ppt_x"/>
                                          </p:val>
                                        </p:tav>
                                        <p:tav tm="100000">
                                          <p:val>
                                            <p:strVal val="#ppt_x"/>
                                          </p:val>
                                        </p:tav>
                                      </p:tavLst>
                                    </p:anim>
                                    <p:anim calcmode="lin" valueType="num">
                                      <p:cBhvr additive="base">
                                        <p:cTn id="133" dur="500" fill="hold"/>
                                        <p:tgtEl>
                                          <p:spTgt spid="9253"/>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2" presetClass="entr" presetSubtype="4" fill="hold" grpId="0" nodeType="clickEffect">
                                  <p:stCondLst>
                                    <p:cond delay="0"/>
                                  </p:stCondLst>
                                  <p:childTnLst>
                                    <p:set>
                                      <p:cBhvr>
                                        <p:cTn id="137" dur="1" fill="hold">
                                          <p:stCondLst>
                                            <p:cond delay="0"/>
                                          </p:stCondLst>
                                        </p:cTn>
                                        <p:tgtEl>
                                          <p:spTgt spid="9254"/>
                                        </p:tgtEl>
                                        <p:attrNameLst>
                                          <p:attrName>style.visibility</p:attrName>
                                        </p:attrNameLst>
                                      </p:cBhvr>
                                      <p:to>
                                        <p:strVal val="visible"/>
                                      </p:to>
                                    </p:set>
                                    <p:animEffect transition="in" filter="wipe(down)">
                                      <p:cBhvr>
                                        <p:cTn id="138" dur="500"/>
                                        <p:tgtEl>
                                          <p:spTgt spid="9254"/>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8" fill="hold" grpId="0" nodeType="clickEffect">
                                  <p:stCondLst>
                                    <p:cond delay="0"/>
                                  </p:stCondLst>
                                  <p:childTnLst>
                                    <p:set>
                                      <p:cBhvr>
                                        <p:cTn id="142" dur="1" fill="hold">
                                          <p:stCondLst>
                                            <p:cond delay="0"/>
                                          </p:stCondLst>
                                        </p:cTn>
                                        <p:tgtEl>
                                          <p:spTgt spid="9269"/>
                                        </p:tgtEl>
                                        <p:attrNameLst>
                                          <p:attrName>style.visibility</p:attrName>
                                        </p:attrNameLst>
                                      </p:cBhvr>
                                      <p:to>
                                        <p:strVal val="visible"/>
                                      </p:to>
                                    </p:set>
                                    <p:animEffect transition="in" filter="wipe(left)">
                                      <p:cBhvr>
                                        <p:cTn id="143" dur="500"/>
                                        <p:tgtEl>
                                          <p:spTgt spid="9269"/>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4" fill="hold" grpId="0" nodeType="clickEffect">
                                  <p:stCondLst>
                                    <p:cond delay="0"/>
                                  </p:stCondLst>
                                  <p:childTnLst>
                                    <p:set>
                                      <p:cBhvr>
                                        <p:cTn id="147" dur="1" fill="hold">
                                          <p:stCondLst>
                                            <p:cond delay="0"/>
                                          </p:stCondLst>
                                        </p:cTn>
                                        <p:tgtEl>
                                          <p:spTgt spid="9278"/>
                                        </p:tgtEl>
                                        <p:attrNameLst>
                                          <p:attrName>style.visibility</p:attrName>
                                        </p:attrNameLst>
                                      </p:cBhvr>
                                      <p:to>
                                        <p:strVal val="visible"/>
                                      </p:to>
                                    </p:set>
                                    <p:animEffect transition="in" filter="wipe(down)">
                                      <p:cBhvr>
                                        <p:cTn id="148" dur="500"/>
                                        <p:tgtEl>
                                          <p:spTgt spid="9278"/>
                                        </p:tgtEl>
                                      </p:cBhvr>
                                    </p:animEffect>
                                  </p:childTnLst>
                                </p:cTn>
                              </p:par>
                            </p:childTnLst>
                          </p:cTn>
                        </p:par>
                      </p:childTnLst>
                    </p:cTn>
                  </p:par>
                  <p:par>
                    <p:cTn id="149" fill="hold">
                      <p:stCondLst>
                        <p:cond delay="indefinite"/>
                      </p:stCondLst>
                      <p:childTnLst>
                        <p:par>
                          <p:cTn id="150" fill="hold">
                            <p:stCondLst>
                              <p:cond delay="0"/>
                            </p:stCondLst>
                            <p:childTnLst>
                              <p:par>
                                <p:cTn id="151" presetID="22" presetClass="entr" presetSubtype="4" fill="hold" grpId="0" nodeType="clickEffect">
                                  <p:stCondLst>
                                    <p:cond delay="0"/>
                                  </p:stCondLst>
                                  <p:childTnLst>
                                    <p:set>
                                      <p:cBhvr>
                                        <p:cTn id="152" dur="1" fill="hold">
                                          <p:stCondLst>
                                            <p:cond delay="0"/>
                                          </p:stCondLst>
                                        </p:cTn>
                                        <p:tgtEl>
                                          <p:spTgt spid="9279"/>
                                        </p:tgtEl>
                                        <p:attrNameLst>
                                          <p:attrName>style.visibility</p:attrName>
                                        </p:attrNameLst>
                                      </p:cBhvr>
                                      <p:to>
                                        <p:strVal val="visible"/>
                                      </p:to>
                                    </p:set>
                                    <p:animEffect transition="in" filter="wipe(down)">
                                      <p:cBhvr>
                                        <p:cTn id="153" dur="500"/>
                                        <p:tgtEl>
                                          <p:spTgt spid="9279"/>
                                        </p:tgtEl>
                                      </p:cBhvr>
                                    </p:animEffect>
                                  </p:childTnLst>
                                </p:cTn>
                              </p:par>
                            </p:childTnLst>
                          </p:cTn>
                        </p:par>
                      </p:childTnLst>
                    </p:cTn>
                  </p:par>
                  <p:par>
                    <p:cTn id="154" fill="hold">
                      <p:stCondLst>
                        <p:cond delay="indefinite"/>
                      </p:stCondLst>
                      <p:childTnLst>
                        <p:par>
                          <p:cTn id="155" fill="hold">
                            <p:stCondLst>
                              <p:cond delay="0"/>
                            </p:stCondLst>
                            <p:childTnLst>
                              <p:par>
                                <p:cTn id="156" presetID="22" presetClass="entr" presetSubtype="1" fill="hold" grpId="0" nodeType="clickEffect">
                                  <p:stCondLst>
                                    <p:cond delay="0"/>
                                  </p:stCondLst>
                                  <p:childTnLst>
                                    <p:set>
                                      <p:cBhvr>
                                        <p:cTn id="157" dur="1" fill="hold">
                                          <p:stCondLst>
                                            <p:cond delay="0"/>
                                          </p:stCondLst>
                                        </p:cTn>
                                        <p:tgtEl>
                                          <p:spTgt spid="9255"/>
                                        </p:tgtEl>
                                        <p:attrNameLst>
                                          <p:attrName>style.visibility</p:attrName>
                                        </p:attrNameLst>
                                      </p:cBhvr>
                                      <p:to>
                                        <p:strVal val="visible"/>
                                      </p:to>
                                    </p:set>
                                    <p:animEffect transition="in" filter="wipe(up)">
                                      <p:cBhvr>
                                        <p:cTn id="158" dur="500"/>
                                        <p:tgtEl>
                                          <p:spTgt spid="9255"/>
                                        </p:tgtEl>
                                      </p:cBhvr>
                                    </p:animEffect>
                                  </p:childTnLst>
                                </p:cTn>
                              </p:par>
                            </p:childTnLst>
                          </p:cTn>
                        </p:par>
                      </p:childTnLst>
                    </p:cTn>
                  </p:par>
                  <p:par>
                    <p:cTn id="159" fill="hold">
                      <p:stCondLst>
                        <p:cond delay="indefinite"/>
                      </p:stCondLst>
                      <p:childTnLst>
                        <p:par>
                          <p:cTn id="160" fill="hold">
                            <p:stCondLst>
                              <p:cond delay="0"/>
                            </p:stCondLst>
                            <p:childTnLst>
                              <p:par>
                                <p:cTn id="161" presetID="22" presetClass="entr" presetSubtype="8" fill="hold" grpId="0" nodeType="clickEffect">
                                  <p:stCondLst>
                                    <p:cond delay="0"/>
                                  </p:stCondLst>
                                  <p:childTnLst>
                                    <p:set>
                                      <p:cBhvr>
                                        <p:cTn id="162" dur="1" fill="hold">
                                          <p:stCondLst>
                                            <p:cond delay="0"/>
                                          </p:stCondLst>
                                        </p:cTn>
                                        <p:tgtEl>
                                          <p:spTgt spid="9256"/>
                                        </p:tgtEl>
                                        <p:attrNameLst>
                                          <p:attrName>style.visibility</p:attrName>
                                        </p:attrNameLst>
                                      </p:cBhvr>
                                      <p:to>
                                        <p:strVal val="visible"/>
                                      </p:to>
                                    </p:set>
                                    <p:animEffect transition="in" filter="wipe(left)">
                                      <p:cBhvr>
                                        <p:cTn id="163" dur="500"/>
                                        <p:tgtEl>
                                          <p:spTgt spid="9256"/>
                                        </p:tgtEl>
                                      </p:cBhvr>
                                    </p:animEffect>
                                  </p:childTnLst>
                                </p:cTn>
                              </p:par>
                            </p:childTnLst>
                          </p:cTn>
                        </p:par>
                      </p:childTnLst>
                    </p:cTn>
                  </p:par>
                  <p:par>
                    <p:cTn id="164" fill="hold">
                      <p:stCondLst>
                        <p:cond delay="indefinite"/>
                      </p:stCondLst>
                      <p:childTnLst>
                        <p:par>
                          <p:cTn id="165" fill="hold">
                            <p:stCondLst>
                              <p:cond delay="0"/>
                            </p:stCondLst>
                            <p:childTnLst>
                              <p:par>
                                <p:cTn id="166" presetID="22" presetClass="entr" presetSubtype="4" fill="hold" grpId="0" nodeType="clickEffect">
                                  <p:stCondLst>
                                    <p:cond delay="0"/>
                                  </p:stCondLst>
                                  <p:childTnLst>
                                    <p:set>
                                      <p:cBhvr>
                                        <p:cTn id="167" dur="1" fill="hold">
                                          <p:stCondLst>
                                            <p:cond delay="0"/>
                                          </p:stCondLst>
                                        </p:cTn>
                                        <p:tgtEl>
                                          <p:spTgt spid="9257"/>
                                        </p:tgtEl>
                                        <p:attrNameLst>
                                          <p:attrName>style.visibility</p:attrName>
                                        </p:attrNameLst>
                                      </p:cBhvr>
                                      <p:to>
                                        <p:strVal val="visible"/>
                                      </p:to>
                                    </p:set>
                                    <p:animEffect transition="in" filter="wipe(down)">
                                      <p:cBhvr>
                                        <p:cTn id="168" dur="500"/>
                                        <p:tgtEl>
                                          <p:spTgt spid="9257"/>
                                        </p:tgtEl>
                                      </p:cBhvr>
                                    </p:animEffect>
                                  </p:childTnLst>
                                </p:cTn>
                              </p:par>
                            </p:childTnLst>
                          </p:cTn>
                        </p:par>
                      </p:childTnLst>
                    </p:cTn>
                  </p:par>
                  <p:par>
                    <p:cTn id="169" fill="hold">
                      <p:stCondLst>
                        <p:cond delay="indefinite"/>
                      </p:stCondLst>
                      <p:childTnLst>
                        <p:par>
                          <p:cTn id="170" fill="hold">
                            <p:stCondLst>
                              <p:cond delay="0"/>
                            </p:stCondLst>
                            <p:childTnLst>
                              <p:par>
                                <p:cTn id="171" presetID="22" presetClass="entr" presetSubtype="1" fill="hold" grpId="0" nodeType="clickEffect">
                                  <p:stCondLst>
                                    <p:cond delay="0"/>
                                  </p:stCondLst>
                                  <p:childTnLst>
                                    <p:set>
                                      <p:cBhvr>
                                        <p:cTn id="172" dur="1" fill="hold">
                                          <p:stCondLst>
                                            <p:cond delay="0"/>
                                          </p:stCondLst>
                                        </p:cTn>
                                        <p:tgtEl>
                                          <p:spTgt spid="9259"/>
                                        </p:tgtEl>
                                        <p:attrNameLst>
                                          <p:attrName>style.visibility</p:attrName>
                                        </p:attrNameLst>
                                      </p:cBhvr>
                                      <p:to>
                                        <p:strVal val="visible"/>
                                      </p:to>
                                    </p:set>
                                    <p:animEffect transition="in" filter="wipe(up)">
                                      <p:cBhvr>
                                        <p:cTn id="173" dur="500"/>
                                        <p:tgtEl>
                                          <p:spTgt spid="9259"/>
                                        </p:tgtEl>
                                      </p:cBhvr>
                                    </p:animEffect>
                                  </p:childTnLst>
                                </p:cTn>
                              </p:par>
                            </p:childTnLst>
                          </p:cTn>
                        </p:par>
                      </p:childTnLst>
                    </p:cTn>
                  </p:par>
                  <p:par>
                    <p:cTn id="174" fill="hold">
                      <p:stCondLst>
                        <p:cond delay="indefinite"/>
                      </p:stCondLst>
                      <p:childTnLst>
                        <p:par>
                          <p:cTn id="175" fill="hold">
                            <p:stCondLst>
                              <p:cond delay="0"/>
                            </p:stCondLst>
                            <p:childTnLst>
                              <p:par>
                                <p:cTn id="176" presetID="22" presetClass="entr" presetSubtype="4" fill="hold" grpId="0" nodeType="clickEffect">
                                  <p:stCondLst>
                                    <p:cond delay="0"/>
                                  </p:stCondLst>
                                  <p:childTnLst>
                                    <p:set>
                                      <p:cBhvr>
                                        <p:cTn id="177" dur="1" fill="hold">
                                          <p:stCondLst>
                                            <p:cond delay="0"/>
                                          </p:stCondLst>
                                        </p:cTn>
                                        <p:tgtEl>
                                          <p:spTgt spid="9260"/>
                                        </p:tgtEl>
                                        <p:attrNameLst>
                                          <p:attrName>style.visibility</p:attrName>
                                        </p:attrNameLst>
                                      </p:cBhvr>
                                      <p:to>
                                        <p:strVal val="visible"/>
                                      </p:to>
                                    </p:set>
                                    <p:animEffect transition="in" filter="wipe(down)">
                                      <p:cBhvr>
                                        <p:cTn id="178" dur="500"/>
                                        <p:tgtEl>
                                          <p:spTgt spid="9260"/>
                                        </p:tgtEl>
                                      </p:cBhvr>
                                    </p:animEffect>
                                  </p:childTnLst>
                                </p:cTn>
                              </p:par>
                            </p:childTnLst>
                          </p:cTn>
                        </p:par>
                      </p:childTnLst>
                    </p:cTn>
                  </p:par>
                  <p:par>
                    <p:cTn id="179" fill="hold">
                      <p:stCondLst>
                        <p:cond delay="indefinite"/>
                      </p:stCondLst>
                      <p:childTnLst>
                        <p:par>
                          <p:cTn id="180" fill="hold">
                            <p:stCondLst>
                              <p:cond delay="0"/>
                            </p:stCondLst>
                            <p:childTnLst>
                              <p:par>
                                <p:cTn id="181" presetID="2" presetClass="entr" presetSubtype="4" fill="hold" grpId="0" nodeType="clickEffect">
                                  <p:stCondLst>
                                    <p:cond delay="0"/>
                                  </p:stCondLst>
                                  <p:childTnLst>
                                    <p:set>
                                      <p:cBhvr>
                                        <p:cTn id="182" dur="1" fill="hold">
                                          <p:stCondLst>
                                            <p:cond delay="0"/>
                                          </p:stCondLst>
                                        </p:cTn>
                                        <p:tgtEl>
                                          <p:spTgt spid="9263"/>
                                        </p:tgtEl>
                                        <p:attrNameLst>
                                          <p:attrName>style.visibility</p:attrName>
                                        </p:attrNameLst>
                                      </p:cBhvr>
                                      <p:to>
                                        <p:strVal val="visible"/>
                                      </p:to>
                                    </p:set>
                                    <p:anim calcmode="lin" valueType="num">
                                      <p:cBhvr additive="base">
                                        <p:cTn id="183" dur="500" fill="hold"/>
                                        <p:tgtEl>
                                          <p:spTgt spid="9263"/>
                                        </p:tgtEl>
                                        <p:attrNameLst>
                                          <p:attrName>ppt_x</p:attrName>
                                        </p:attrNameLst>
                                      </p:cBhvr>
                                      <p:tavLst>
                                        <p:tav tm="0">
                                          <p:val>
                                            <p:strVal val="#ppt_x"/>
                                          </p:val>
                                        </p:tav>
                                        <p:tav tm="100000">
                                          <p:val>
                                            <p:strVal val="#ppt_x"/>
                                          </p:val>
                                        </p:tav>
                                      </p:tavLst>
                                    </p:anim>
                                    <p:anim calcmode="lin" valueType="num">
                                      <p:cBhvr additive="base">
                                        <p:cTn id="184" dur="500" fill="hold"/>
                                        <p:tgtEl>
                                          <p:spTgt spid="9263"/>
                                        </p:tgtEl>
                                        <p:attrNameLst>
                                          <p:attrName>ppt_y</p:attrName>
                                        </p:attrNameLst>
                                      </p:cBhvr>
                                      <p:tavLst>
                                        <p:tav tm="0">
                                          <p:val>
                                            <p:strVal val="1+#ppt_h/2"/>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22" presetClass="entr" presetSubtype="1" fill="hold" grpId="0" nodeType="clickEffect">
                                  <p:stCondLst>
                                    <p:cond delay="0"/>
                                  </p:stCondLst>
                                  <p:childTnLst>
                                    <p:set>
                                      <p:cBhvr>
                                        <p:cTn id="188" dur="1" fill="hold">
                                          <p:stCondLst>
                                            <p:cond delay="0"/>
                                          </p:stCondLst>
                                        </p:cTn>
                                        <p:tgtEl>
                                          <p:spTgt spid="9268"/>
                                        </p:tgtEl>
                                        <p:attrNameLst>
                                          <p:attrName>style.visibility</p:attrName>
                                        </p:attrNameLst>
                                      </p:cBhvr>
                                      <p:to>
                                        <p:strVal val="visible"/>
                                      </p:to>
                                    </p:set>
                                    <p:animEffect transition="in" filter="wipe(up)">
                                      <p:cBhvr>
                                        <p:cTn id="189" dur="500"/>
                                        <p:tgtEl>
                                          <p:spTgt spid="9268"/>
                                        </p:tgtEl>
                                      </p:cBhvr>
                                    </p:animEffect>
                                  </p:childTnLst>
                                </p:cTn>
                              </p:par>
                            </p:childTnLst>
                          </p:cTn>
                        </p:par>
                      </p:childTnLst>
                    </p:cTn>
                  </p:par>
                  <p:par>
                    <p:cTn id="190" fill="hold">
                      <p:stCondLst>
                        <p:cond delay="indefinite"/>
                      </p:stCondLst>
                      <p:childTnLst>
                        <p:par>
                          <p:cTn id="191" fill="hold">
                            <p:stCondLst>
                              <p:cond delay="0"/>
                            </p:stCondLst>
                            <p:childTnLst>
                              <p:par>
                                <p:cTn id="192" presetID="22" presetClass="entr" presetSubtype="4" fill="hold" grpId="0" nodeType="clickEffect">
                                  <p:stCondLst>
                                    <p:cond delay="0"/>
                                  </p:stCondLst>
                                  <p:childTnLst>
                                    <p:set>
                                      <p:cBhvr>
                                        <p:cTn id="193" dur="1" fill="hold">
                                          <p:stCondLst>
                                            <p:cond delay="0"/>
                                          </p:stCondLst>
                                        </p:cTn>
                                        <p:tgtEl>
                                          <p:spTgt spid="9261"/>
                                        </p:tgtEl>
                                        <p:attrNameLst>
                                          <p:attrName>style.visibility</p:attrName>
                                        </p:attrNameLst>
                                      </p:cBhvr>
                                      <p:to>
                                        <p:strVal val="visible"/>
                                      </p:to>
                                    </p:set>
                                    <p:animEffect transition="in" filter="wipe(down)">
                                      <p:cBhvr>
                                        <p:cTn id="194" dur="500"/>
                                        <p:tgtEl>
                                          <p:spTgt spid="9261"/>
                                        </p:tgtEl>
                                      </p:cBhvr>
                                    </p:animEffect>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9264"/>
                                        </p:tgtEl>
                                        <p:attrNameLst>
                                          <p:attrName>style.visibility</p:attrName>
                                        </p:attrNameLst>
                                      </p:cBhvr>
                                      <p:to>
                                        <p:strVal val="visible"/>
                                      </p:to>
                                    </p:set>
                                    <p:anim calcmode="lin" valueType="num">
                                      <p:cBhvr additive="base">
                                        <p:cTn id="199" dur="500" fill="hold"/>
                                        <p:tgtEl>
                                          <p:spTgt spid="9264"/>
                                        </p:tgtEl>
                                        <p:attrNameLst>
                                          <p:attrName>ppt_x</p:attrName>
                                        </p:attrNameLst>
                                      </p:cBhvr>
                                      <p:tavLst>
                                        <p:tav tm="0">
                                          <p:val>
                                            <p:strVal val="#ppt_x"/>
                                          </p:val>
                                        </p:tav>
                                        <p:tav tm="100000">
                                          <p:val>
                                            <p:strVal val="#ppt_x"/>
                                          </p:val>
                                        </p:tav>
                                      </p:tavLst>
                                    </p:anim>
                                    <p:anim calcmode="lin" valueType="num">
                                      <p:cBhvr additive="base">
                                        <p:cTn id="200" dur="500" fill="hold"/>
                                        <p:tgtEl>
                                          <p:spTgt spid="9264"/>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2" presetClass="entr" presetSubtype="4" fill="hold" grpId="0" nodeType="clickEffect">
                                  <p:stCondLst>
                                    <p:cond delay="0"/>
                                  </p:stCondLst>
                                  <p:childTnLst>
                                    <p:set>
                                      <p:cBhvr>
                                        <p:cTn id="204" dur="1" fill="hold">
                                          <p:stCondLst>
                                            <p:cond delay="0"/>
                                          </p:stCondLst>
                                        </p:cTn>
                                        <p:tgtEl>
                                          <p:spTgt spid="9265"/>
                                        </p:tgtEl>
                                        <p:attrNameLst>
                                          <p:attrName>style.visibility</p:attrName>
                                        </p:attrNameLst>
                                      </p:cBhvr>
                                      <p:to>
                                        <p:strVal val="visible"/>
                                      </p:to>
                                    </p:set>
                                    <p:animEffect transition="in" filter="wipe(down)">
                                      <p:cBhvr>
                                        <p:cTn id="205" dur="500"/>
                                        <p:tgtEl>
                                          <p:spTgt spid="9265"/>
                                        </p:tgtEl>
                                      </p:cBhvr>
                                    </p:animEffect>
                                  </p:childTnLst>
                                </p:cTn>
                              </p:par>
                            </p:childTnLst>
                          </p:cTn>
                        </p:par>
                      </p:childTnLst>
                    </p:cTn>
                  </p:par>
                  <p:par>
                    <p:cTn id="206" fill="hold">
                      <p:stCondLst>
                        <p:cond delay="indefinite"/>
                      </p:stCondLst>
                      <p:childTnLst>
                        <p:par>
                          <p:cTn id="207" fill="hold">
                            <p:stCondLst>
                              <p:cond delay="0"/>
                            </p:stCondLst>
                            <p:childTnLst>
                              <p:par>
                                <p:cTn id="208" presetID="22" presetClass="entr" presetSubtype="4" fill="hold" grpId="0" nodeType="clickEffect">
                                  <p:stCondLst>
                                    <p:cond delay="0"/>
                                  </p:stCondLst>
                                  <p:childTnLst>
                                    <p:set>
                                      <p:cBhvr>
                                        <p:cTn id="209" dur="1" fill="hold">
                                          <p:stCondLst>
                                            <p:cond delay="0"/>
                                          </p:stCondLst>
                                        </p:cTn>
                                        <p:tgtEl>
                                          <p:spTgt spid="9266"/>
                                        </p:tgtEl>
                                        <p:attrNameLst>
                                          <p:attrName>style.visibility</p:attrName>
                                        </p:attrNameLst>
                                      </p:cBhvr>
                                      <p:to>
                                        <p:strVal val="visible"/>
                                      </p:to>
                                    </p:set>
                                    <p:animEffect transition="in" filter="wipe(down)">
                                      <p:cBhvr>
                                        <p:cTn id="210" dur="500"/>
                                        <p:tgtEl>
                                          <p:spTgt spid="9266"/>
                                        </p:tgtEl>
                                      </p:cBhvr>
                                    </p:animEffect>
                                  </p:childTnLst>
                                </p:cTn>
                              </p:par>
                            </p:childTnLst>
                          </p:cTn>
                        </p:par>
                      </p:childTnLst>
                    </p:cTn>
                  </p:par>
                  <p:par>
                    <p:cTn id="211" fill="hold">
                      <p:stCondLst>
                        <p:cond delay="indefinite"/>
                      </p:stCondLst>
                      <p:childTnLst>
                        <p:par>
                          <p:cTn id="212" fill="hold">
                            <p:stCondLst>
                              <p:cond delay="0"/>
                            </p:stCondLst>
                            <p:childTnLst>
                              <p:par>
                                <p:cTn id="213" presetID="22" presetClass="entr" presetSubtype="1" fill="hold" grpId="0" nodeType="clickEffect">
                                  <p:stCondLst>
                                    <p:cond delay="0"/>
                                  </p:stCondLst>
                                  <p:childTnLst>
                                    <p:set>
                                      <p:cBhvr>
                                        <p:cTn id="214" dur="1" fill="hold">
                                          <p:stCondLst>
                                            <p:cond delay="0"/>
                                          </p:stCondLst>
                                        </p:cTn>
                                        <p:tgtEl>
                                          <p:spTgt spid="9270"/>
                                        </p:tgtEl>
                                        <p:attrNameLst>
                                          <p:attrName>style.visibility</p:attrName>
                                        </p:attrNameLst>
                                      </p:cBhvr>
                                      <p:to>
                                        <p:strVal val="visible"/>
                                      </p:to>
                                    </p:set>
                                    <p:animEffect transition="in" filter="wipe(up)">
                                      <p:cBhvr>
                                        <p:cTn id="215" dur="500"/>
                                        <p:tgtEl>
                                          <p:spTgt spid="9270"/>
                                        </p:tgtEl>
                                      </p:cBhvr>
                                    </p:animEffect>
                                  </p:childTnLst>
                                </p:cTn>
                              </p:par>
                            </p:childTnLst>
                          </p:cTn>
                        </p:par>
                      </p:childTnLst>
                    </p:cTn>
                  </p:par>
                  <p:par>
                    <p:cTn id="216" fill="hold">
                      <p:stCondLst>
                        <p:cond delay="indefinite"/>
                      </p:stCondLst>
                      <p:childTnLst>
                        <p:par>
                          <p:cTn id="217" fill="hold">
                            <p:stCondLst>
                              <p:cond delay="0"/>
                            </p:stCondLst>
                            <p:childTnLst>
                              <p:par>
                                <p:cTn id="218" presetID="22" presetClass="entr" presetSubtype="4" fill="hold" grpId="0" nodeType="clickEffect">
                                  <p:stCondLst>
                                    <p:cond delay="0"/>
                                  </p:stCondLst>
                                  <p:childTnLst>
                                    <p:set>
                                      <p:cBhvr>
                                        <p:cTn id="219" dur="1" fill="hold">
                                          <p:stCondLst>
                                            <p:cond delay="0"/>
                                          </p:stCondLst>
                                        </p:cTn>
                                        <p:tgtEl>
                                          <p:spTgt spid="9271"/>
                                        </p:tgtEl>
                                        <p:attrNameLst>
                                          <p:attrName>style.visibility</p:attrName>
                                        </p:attrNameLst>
                                      </p:cBhvr>
                                      <p:to>
                                        <p:strVal val="visible"/>
                                      </p:to>
                                    </p:set>
                                    <p:animEffect transition="in" filter="wipe(down)">
                                      <p:cBhvr>
                                        <p:cTn id="220" dur="500"/>
                                        <p:tgtEl>
                                          <p:spTgt spid="9271"/>
                                        </p:tgtEl>
                                      </p:cBhvr>
                                    </p:animEffect>
                                  </p:childTnLst>
                                </p:cTn>
                              </p:par>
                            </p:childTnLst>
                          </p:cTn>
                        </p:par>
                      </p:childTnLst>
                    </p:cTn>
                  </p:par>
                  <p:par>
                    <p:cTn id="221" fill="hold">
                      <p:stCondLst>
                        <p:cond delay="indefinite"/>
                      </p:stCondLst>
                      <p:childTnLst>
                        <p:par>
                          <p:cTn id="222" fill="hold">
                            <p:stCondLst>
                              <p:cond delay="0"/>
                            </p:stCondLst>
                            <p:childTnLst>
                              <p:par>
                                <p:cTn id="223" presetID="22" presetClass="entr" presetSubtype="1" fill="hold" grpId="0" nodeType="clickEffect">
                                  <p:stCondLst>
                                    <p:cond delay="0"/>
                                  </p:stCondLst>
                                  <p:childTnLst>
                                    <p:set>
                                      <p:cBhvr>
                                        <p:cTn id="224" dur="1" fill="hold">
                                          <p:stCondLst>
                                            <p:cond delay="0"/>
                                          </p:stCondLst>
                                        </p:cTn>
                                        <p:tgtEl>
                                          <p:spTgt spid="9272"/>
                                        </p:tgtEl>
                                        <p:attrNameLst>
                                          <p:attrName>style.visibility</p:attrName>
                                        </p:attrNameLst>
                                      </p:cBhvr>
                                      <p:to>
                                        <p:strVal val="visible"/>
                                      </p:to>
                                    </p:set>
                                    <p:animEffect transition="in" filter="wipe(up)">
                                      <p:cBhvr>
                                        <p:cTn id="225" dur="500"/>
                                        <p:tgtEl>
                                          <p:spTgt spid="9272"/>
                                        </p:tgtEl>
                                      </p:cBhvr>
                                    </p:animEffect>
                                  </p:childTnLst>
                                </p:cTn>
                              </p:par>
                            </p:childTnLst>
                          </p:cTn>
                        </p:par>
                      </p:childTnLst>
                    </p:cTn>
                  </p:par>
                  <p:par>
                    <p:cTn id="226" fill="hold">
                      <p:stCondLst>
                        <p:cond delay="indefinite"/>
                      </p:stCondLst>
                      <p:childTnLst>
                        <p:par>
                          <p:cTn id="227" fill="hold">
                            <p:stCondLst>
                              <p:cond delay="0"/>
                            </p:stCondLst>
                            <p:childTnLst>
                              <p:par>
                                <p:cTn id="228" presetID="2" presetClass="entr" presetSubtype="4" fill="hold" grpId="0" nodeType="clickEffect">
                                  <p:stCondLst>
                                    <p:cond delay="0"/>
                                  </p:stCondLst>
                                  <p:childTnLst>
                                    <p:set>
                                      <p:cBhvr>
                                        <p:cTn id="229" dur="1" fill="hold">
                                          <p:stCondLst>
                                            <p:cond delay="0"/>
                                          </p:stCondLst>
                                        </p:cTn>
                                        <p:tgtEl>
                                          <p:spTgt spid="9273"/>
                                        </p:tgtEl>
                                        <p:attrNameLst>
                                          <p:attrName>style.visibility</p:attrName>
                                        </p:attrNameLst>
                                      </p:cBhvr>
                                      <p:to>
                                        <p:strVal val="visible"/>
                                      </p:to>
                                    </p:set>
                                    <p:anim calcmode="lin" valueType="num">
                                      <p:cBhvr additive="base">
                                        <p:cTn id="230" dur="500" fill="hold"/>
                                        <p:tgtEl>
                                          <p:spTgt spid="9273"/>
                                        </p:tgtEl>
                                        <p:attrNameLst>
                                          <p:attrName>ppt_x</p:attrName>
                                        </p:attrNameLst>
                                      </p:cBhvr>
                                      <p:tavLst>
                                        <p:tav tm="0">
                                          <p:val>
                                            <p:strVal val="#ppt_x"/>
                                          </p:val>
                                        </p:tav>
                                        <p:tav tm="100000">
                                          <p:val>
                                            <p:strVal val="#ppt_x"/>
                                          </p:val>
                                        </p:tav>
                                      </p:tavLst>
                                    </p:anim>
                                    <p:anim calcmode="lin" valueType="num">
                                      <p:cBhvr additive="base">
                                        <p:cTn id="231" dur="500" fill="hold"/>
                                        <p:tgtEl>
                                          <p:spTgt spid="9273"/>
                                        </p:tgtEl>
                                        <p:attrNameLst>
                                          <p:attrName>ppt_y</p:attrName>
                                        </p:attrNameLst>
                                      </p:cBhvr>
                                      <p:tavLst>
                                        <p:tav tm="0">
                                          <p:val>
                                            <p:strVal val="1+#ppt_h/2"/>
                                          </p:val>
                                        </p:tav>
                                        <p:tav tm="100000">
                                          <p:val>
                                            <p:strVal val="#ppt_y"/>
                                          </p:val>
                                        </p:tav>
                                      </p:tavLst>
                                    </p:anim>
                                  </p:childTnLst>
                                </p:cTn>
                              </p:par>
                            </p:childTnLst>
                          </p:cTn>
                        </p:par>
                      </p:childTnLst>
                    </p:cTn>
                  </p:par>
                  <p:par>
                    <p:cTn id="232" fill="hold">
                      <p:stCondLst>
                        <p:cond delay="indefinite"/>
                      </p:stCondLst>
                      <p:childTnLst>
                        <p:par>
                          <p:cTn id="233" fill="hold">
                            <p:stCondLst>
                              <p:cond delay="0"/>
                            </p:stCondLst>
                            <p:childTnLst>
                              <p:par>
                                <p:cTn id="234" presetID="22" presetClass="entr" presetSubtype="4" fill="hold" grpId="0" nodeType="clickEffect">
                                  <p:stCondLst>
                                    <p:cond delay="0"/>
                                  </p:stCondLst>
                                  <p:childTnLst>
                                    <p:set>
                                      <p:cBhvr>
                                        <p:cTn id="235" dur="1" fill="hold">
                                          <p:stCondLst>
                                            <p:cond delay="0"/>
                                          </p:stCondLst>
                                        </p:cTn>
                                        <p:tgtEl>
                                          <p:spTgt spid="9274"/>
                                        </p:tgtEl>
                                        <p:attrNameLst>
                                          <p:attrName>style.visibility</p:attrName>
                                        </p:attrNameLst>
                                      </p:cBhvr>
                                      <p:to>
                                        <p:strVal val="visible"/>
                                      </p:to>
                                    </p:set>
                                    <p:animEffect transition="in" filter="wipe(down)">
                                      <p:cBhvr>
                                        <p:cTn id="236" dur="500"/>
                                        <p:tgtEl>
                                          <p:spTgt spid="9274"/>
                                        </p:tgtEl>
                                      </p:cBhvr>
                                    </p:animEffect>
                                  </p:childTnLst>
                                </p:cTn>
                              </p:par>
                            </p:childTnLst>
                          </p:cTn>
                        </p:par>
                      </p:childTnLst>
                    </p:cTn>
                  </p:par>
                  <p:par>
                    <p:cTn id="237" fill="hold">
                      <p:stCondLst>
                        <p:cond delay="indefinite"/>
                      </p:stCondLst>
                      <p:childTnLst>
                        <p:par>
                          <p:cTn id="238" fill="hold">
                            <p:stCondLst>
                              <p:cond delay="0"/>
                            </p:stCondLst>
                            <p:childTnLst>
                              <p:par>
                                <p:cTn id="239" presetID="22" presetClass="entr" presetSubtype="8" fill="hold" grpId="0" nodeType="clickEffect">
                                  <p:stCondLst>
                                    <p:cond delay="0"/>
                                  </p:stCondLst>
                                  <p:childTnLst>
                                    <p:set>
                                      <p:cBhvr>
                                        <p:cTn id="240" dur="1" fill="hold">
                                          <p:stCondLst>
                                            <p:cond delay="0"/>
                                          </p:stCondLst>
                                        </p:cTn>
                                        <p:tgtEl>
                                          <p:spTgt spid="9276"/>
                                        </p:tgtEl>
                                        <p:attrNameLst>
                                          <p:attrName>style.visibility</p:attrName>
                                        </p:attrNameLst>
                                      </p:cBhvr>
                                      <p:to>
                                        <p:strVal val="visible"/>
                                      </p:to>
                                    </p:set>
                                    <p:animEffect transition="in" filter="wipe(left)">
                                      <p:cBhvr>
                                        <p:cTn id="241" dur="500"/>
                                        <p:tgtEl>
                                          <p:spTgt spid="9276"/>
                                        </p:tgtEl>
                                      </p:cBhvr>
                                    </p:animEffect>
                                  </p:childTnLst>
                                </p:cTn>
                              </p:par>
                            </p:childTnLst>
                          </p:cTn>
                        </p:par>
                      </p:childTnLst>
                    </p:cTn>
                  </p:par>
                  <p:par>
                    <p:cTn id="242" fill="hold">
                      <p:stCondLst>
                        <p:cond delay="indefinite"/>
                      </p:stCondLst>
                      <p:childTnLst>
                        <p:par>
                          <p:cTn id="243" fill="hold">
                            <p:stCondLst>
                              <p:cond delay="0"/>
                            </p:stCondLst>
                            <p:childTnLst>
                              <p:par>
                                <p:cTn id="244" presetID="22" presetClass="entr" presetSubtype="4" fill="hold" grpId="0" nodeType="clickEffect">
                                  <p:stCondLst>
                                    <p:cond delay="0"/>
                                  </p:stCondLst>
                                  <p:childTnLst>
                                    <p:set>
                                      <p:cBhvr>
                                        <p:cTn id="245" dur="1" fill="hold">
                                          <p:stCondLst>
                                            <p:cond delay="0"/>
                                          </p:stCondLst>
                                        </p:cTn>
                                        <p:tgtEl>
                                          <p:spTgt spid="9277"/>
                                        </p:tgtEl>
                                        <p:attrNameLst>
                                          <p:attrName>style.visibility</p:attrName>
                                        </p:attrNameLst>
                                      </p:cBhvr>
                                      <p:to>
                                        <p:strVal val="visible"/>
                                      </p:to>
                                    </p:set>
                                    <p:animEffect transition="in" filter="wipe(down)">
                                      <p:cBhvr>
                                        <p:cTn id="246" dur="500"/>
                                        <p:tgtEl>
                                          <p:spTgt spid="9277"/>
                                        </p:tgtEl>
                                      </p:cBhvr>
                                    </p:animEffect>
                                  </p:childTnLst>
                                </p:cTn>
                              </p:par>
                            </p:childTnLst>
                          </p:cTn>
                        </p:par>
                      </p:childTnLst>
                    </p:cTn>
                  </p:par>
                  <p:par>
                    <p:cTn id="247" fill="hold">
                      <p:stCondLst>
                        <p:cond delay="indefinite"/>
                      </p:stCondLst>
                      <p:childTnLst>
                        <p:par>
                          <p:cTn id="248" fill="hold">
                            <p:stCondLst>
                              <p:cond delay="0"/>
                            </p:stCondLst>
                            <p:childTnLst>
                              <p:par>
                                <p:cTn id="249" presetID="22" presetClass="entr" presetSubtype="4" fill="hold" grpId="0" nodeType="clickEffect">
                                  <p:stCondLst>
                                    <p:cond delay="0"/>
                                  </p:stCondLst>
                                  <p:childTnLst>
                                    <p:set>
                                      <p:cBhvr>
                                        <p:cTn id="250" dur="1" fill="hold">
                                          <p:stCondLst>
                                            <p:cond delay="0"/>
                                          </p:stCondLst>
                                        </p:cTn>
                                        <p:tgtEl>
                                          <p:spTgt spid="9280"/>
                                        </p:tgtEl>
                                        <p:attrNameLst>
                                          <p:attrName>style.visibility</p:attrName>
                                        </p:attrNameLst>
                                      </p:cBhvr>
                                      <p:to>
                                        <p:strVal val="visible"/>
                                      </p:to>
                                    </p:set>
                                    <p:animEffect transition="in" filter="wipe(down)">
                                      <p:cBhvr>
                                        <p:cTn id="251" dur="500"/>
                                        <p:tgtEl>
                                          <p:spTgt spid="9280"/>
                                        </p:tgtEl>
                                      </p:cBhvr>
                                    </p:animEffect>
                                  </p:childTnLst>
                                </p:cTn>
                              </p:par>
                            </p:childTnLst>
                          </p:cTn>
                        </p:par>
                      </p:childTnLst>
                    </p:cTn>
                  </p:par>
                  <p:par>
                    <p:cTn id="252" fill="hold">
                      <p:stCondLst>
                        <p:cond delay="indefinite"/>
                      </p:stCondLst>
                      <p:childTnLst>
                        <p:par>
                          <p:cTn id="253" fill="hold">
                            <p:stCondLst>
                              <p:cond delay="0"/>
                            </p:stCondLst>
                            <p:childTnLst>
                              <p:par>
                                <p:cTn id="254" presetID="22" presetClass="entr" presetSubtype="4" fill="hold" grpId="0" nodeType="clickEffect">
                                  <p:stCondLst>
                                    <p:cond delay="0"/>
                                  </p:stCondLst>
                                  <p:childTnLst>
                                    <p:set>
                                      <p:cBhvr>
                                        <p:cTn id="255" dur="1" fill="hold">
                                          <p:stCondLst>
                                            <p:cond delay="0"/>
                                          </p:stCondLst>
                                        </p:cTn>
                                        <p:tgtEl>
                                          <p:spTgt spid="9281"/>
                                        </p:tgtEl>
                                        <p:attrNameLst>
                                          <p:attrName>style.visibility</p:attrName>
                                        </p:attrNameLst>
                                      </p:cBhvr>
                                      <p:to>
                                        <p:strVal val="visible"/>
                                      </p:to>
                                    </p:set>
                                    <p:animEffect transition="in" filter="wipe(down)">
                                      <p:cBhvr>
                                        <p:cTn id="256" dur="500"/>
                                        <p:tgtEl>
                                          <p:spTgt spid="9281"/>
                                        </p:tgtEl>
                                      </p:cBhvr>
                                    </p:animEffect>
                                  </p:childTnLst>
                                </p:cTn>
                              </p:par>
                            </p:childTnLst>
                          </p:cTn>
                        </p:par>
                      </p:childTnLst>
                    </p:cTn>
                  </p:par>
                  <p:par>
                    <p:cTn id="257" fill="hold">
                      <p:stCondLst>
                        <p:cond delay="indefinite"/>
                      </p:stCondLst>
                      <p:childTnLst>
                        <p:par>
                          <p:cTn id="258" fill="hold">
                            <p:stCondLst>
                              <p:cond delay="0"/>
                            </p:stCondLst>
                            <p:childTnLst>
                              <p:par>
                                <p:cTn id="259" presetID="22" presetClass="entr" presetSubtype="4" fill="hold" grpId="0" nodeType="clickEffect">
                                  <p:stCondLst>
                                    <p:cond delay="0"/>
                                  </p:stCondLst>
                                  <p:childTnLst>
                                    <p:set>
                                      <p:cBhvr>
                                        <p:cTn id="260" dur="1" fill="hold">
                                          <p:stCondLst>
                                            <p:cond delay="0"/>
                                          </p:stCondLst>
                                        </p:cTn>
                                        <p:tgtEl>
                                          <p:spTgt spid="9282"/>
                                        </p:tgtEl>
                                        <p:attrNameLst>
                                          <p:attrName>style.visibility</p:attrName>
                                        </p:attrNameLst>
                                      </p:cBhvr>
                                      <p:to>
                                        <p:strVal val="visible"/>
                                      </p:to>
                                    </p:set>
                                    <p:animEffect transition="in" filter="wipe(down)">
                                      <p:cBhvr>
                                        <p:cTn id="261" dur="500"/>
                                        <p:tgtEl>
                                          <p:spTgt spid="9282"/>
                                        </p:tgtEl>
                                      </p:cBhvr>
                                    </p:animEffect>
                                  </p:childTnLst>
                                </p:cTn>
                              </p:par>
                            </p:childTnLst>
                          </p:cTn>
                        </p:par>
                      </p:childTnLst>
                    </p:cTn>
                  </p:par>
                  <p:par>
                    <p:cTn id="262" fill="hold">
                      <p:stCondLst>
                        <p:cond delay="indefinite"/>
                      </p:stCondLst>
                      <p:childTnLst>
                        <p:par>
                          <p:cTn id="263" fill="hold">
                            <p:stCondLst>
                              <p:cond delay="0"/>
                            </p:stCondLst>
                            <p:childTnLst>
                              <p:par>
                                <p:cTn id="264" presetID="22" presetClass="entr" presetSubtype="4" fill="hold" grpId="0" nodeType="clickEffect">
                                  <p:stCondLst>
                                    <p:cond delay="0"/>
                                  </p:stCondLst>
                                  <p:childTnLst>
                                    <p:set>
                                      <p:cBhvr>
                                        <p:cTn id="265" dur="1" fill="hold">
                                          <p:stCondLst>
                                            <p:cond delay="0"/>
                                          </p:stCondLst>
                                        </p:cTn>
                                        <p:tgtEl>
                                          <p:spTgt spid="9283"/>
                                        </p:tgtEl>
                                        <p:attrNameLst>
                                          <p:attrName>style.visibility</p:attrName>
                                        </p:attrNameLst>
                                      </p:cBhvr>
                                      <p:to>
                                        <p:strVal val="visible"/>
                                      </p:to>
                                    </p:set>
                                    <p:animEffect transition="in" filter="wipe(down)">
                                      <p:cBhvr>
                                        <p:cTn id="266" dur="500"/>
                                        <p:tgtEl>
                                          <p:spTgt spid="9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nimBg="1"/>
      <p:bldP spid="9223" grpId="0"/>
      <p:bldP spid="9224" grpId="0"/>
      <p:bldP spid="9225" grpId="0" animBg="1"/>
      <p:bldP spid="9226" grpId="0" animBg="1"/>
      <p:bldP spid="9228" grpId="0" animBg="1"/>
      <p:bldP spid="9230" grpId="0" animBg="1"/>
      <p:bldP spid="9231" grpId="0" animBg="1"/>
      <p:bldP spid="9232" grpId="0" animBg="1"/>
      <p:bldP spid="9233" grpId="0"/>
      <p:bldP spid="9234" grpId="0"/>
      <p:bldP spid="9235" grpId="0" animBg="1"/>
      <p:bldP spid="9236" grpId="0" animBg="1"/>
      <p:bldP spid="9237" grpId="0" animBg="1"/>
      <p:bldP spid="9238" grpId="0"/>
      <p:bldP spid="9239" grpId="0"/>
      <p:bldP spid="9240" grpId="0" animBg="1"/>
      <p:bldP spid="9241" grpId="0" animBg="1"/>
      <p:bldP spid="9242" grpId="0" animBg="1"/>
      <p:bldP spid="9243" grpId="0"/>
      <p:bldP spid="9244" grpId="0"/>
      <p:bldP spid="9245" grpId="0"/>
      <p:bldP spid="9246" grpId="0"/>
      <p:bldP spid="9247" grpId="0"/>
      <p:bldP spid="9248" grpId="0"/>
      <p:bldP spid="9249" grpId="0" animBg="1"/>
      <p:bldP spid="9251" grpId="0"/>
      <p:bldP spid="9253" grpId="0" animBg="1"/>
      <p:bldP spid="9254" grpId="0"/>
      <p:bldP spid="9255" grpId="0" animBg="1"/>
      <p:bldP spid="9256" grpId="0" animBg="1"/>
      <p:bldP spid="9257" grpId="0"/>
      <p:bldP spid="9259" grpId="0" animBg="1"/>
      <p:bldP spid="9260" grpId="0"/>
      <p:bldP spid="9261" grpId="0" animBg="1"/>
      <p:bldP spid="9263" grpId="0" animBg="1"/>
      <p:bldP spid="9264" grpId="0" animBg="1"/>
      <p:bldP spid="9265" grpId="0"/>
      <p:bldP spid="9266" grpId="0" animBg="1"/>
      <p:bldP spid="9268" grpId="0" animBg="1"/>
      <p:bldP spid="9269" grpId="0" animBg="1"/>
      <p:bldP spid="9270" grpId="0" animBg="1"/>
      <p:bldP spid="9271" grpId="0"/>
      <p:bldP spid="9272" grpId="0" animBg="1"/>
      <p:bldP spid="9273" grpId="0" animBg="1"/>
      <p:bldP spid="9274" grpId="0"/>
      <p:bldP spid="9276" grpId="0" animBg="1"/>
      <p:bldP spid="9277" grpId="0"/>
      <p:bldP spid="9278" grpId="0" animBg="1"/>
      <p:bldP spid="9279" grpId="0"/>
      <p:bldP spid="9280" grpId="0" animBg="1"/>
      <p:bldP spid="9281" grpId="0"/>
      <p:bldP spid="9282" grpId="0"/>
      <p:bldP spid="928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876300" y="3175"/>
            <a:ext cx="7639050" cy="1069975"/>
          </a:xfrm>
          <a:prstGeom prst="rect">
            <a:avLst/>
          </a:prstGeom>
          <a:noFill/>
          <a:ln w="9525">
            <a:noFill/>
            <a:miter lim="800000"/>
            <a:headEnd/>
            <a:tailEnd/>
          </a:ln>
          <a:effectLst/>
        </p:spPr>
        <p:txBody>
          <a:bodyPr>
            <a:spAutoFit/>
          </a:bodyPr>
          <a:lstStyle/>
          <a:p>
            <a:pPr>
              <a:spcBef>
                <a:spcPct val="50000"/>
              </a:spcBef>
            </a:pPr>
            <a:r>
              <a:rPr lang="en-US" sz="1600" b="1"/>
              <a:t>Q10.13:The projectors of the ends of a line AB are 5cm apart. The end A is 2cm above the H.P and 3cm in front of V.P. The end B is1cm below H.P. and 4cm behind the V.P. Determine the true length and traces of AB, and its inclination with the two planes</a:t>
            </a:r>
          </a:p>
        </p:txBody>
      </p:sp>
      <p:sp>
        <p:nvSpPr>
          <p:cNvPr id="10245" name="Line 5"/>
          <p:cNvSpPr>
            <a:spLocks noChangeShapeType="1"/>
          </p:cNvSpPr>
          <p:nvPr/>
        </p:nvSpPr>
        <p:spPr bwMode="auto">
          <a:xfrm>
            <a:off x="1063625" y="4422775"/>
            <a:ext cx="5046663" cy="0"/>
          </a:xfrm>
          <a:prstGeom prst="line">
            <a:avLst/>
          </a:prstGeom>
          <a:noFill/>
          <a:ln w="9525">
            <a:solidFill>
              <a:schemeClr val="tx1"/>
            </a:solidFill>
            <a:round/>
            <a:headEnd/>
            <a:tailEnd/>
          </a:ln>
          <a:effectLst/>
        </p:spPr>
        <p:txBody>
          <a:bodyPr/>
          <a:lstStyle/>
          <a:p>
            <a:endParaRPr lang="en-US"/>
          </a:p>
        </p:txBody>
      </p:sp>
      <p:sp>
        <p:nvSpPr>
          <p:cNvPr id="10246" name="Text Box 6"/>
          <p:cNvSpPr txBox="1">
            <a:spLocks noChangeArrowheads="1"/>
          </p:cNvSpPr>
          <p:nvPr/>
        </p:nvSpPr>
        <p:spPr bwMode="auto">
          <a:xfrm>
            <a:off x="787400" y="4222750"/>
            <a:ext cx="542925" cy="366713"/>
          </a:xfrm>
          <a:prstGeom prst="rect">
            <a:avLst/>
          </a:prstGeom>
          <a:noFill/>
          <a:ln w="9525">
            <a:noFill/>
            <a:miter lim="800000"/>
            <a:headEnd/>
            <a:tailEnd/>
          </a:ln>
          <a:effectLst/>
        </p:spPr>
        <p:txBody>
          <a:bodyPr>
            <a:spAutoFit/>
          </a:bodyPr>
          <a:lstStyle/>
          <a:p>
            <a:pPr>
              <a:spcBef>
                <a:spcPct val="50000"/>
              </a:spcBef>
            </a:pPr>
            <a:r>
              <a:rPr lang="en-US"/>
              <a:t>X</a:t>
            </a:r>
          </a:p>
        </p:txBody>
      </p:sp>
      <p:sp>
        <p:nvSpPr>
          <p:cNvPr id="10248" name="Text Box 8"/>
          <p:cNvSpPr txBox="1">
            <a:spLocks noChangeArrowheads="1"/>
          </p:cNvSpPr>
          <p:nvPr/>
        </p:nvSpPr>
        <p:spPr bwMode="auto">
          <a:xfrm>
            <a:off x="6110288" y="4246563"/>
            <a:ext cx="485775" cy="366712"/>
          </a:xfrm>
          <a:prstGeom prst="rect">
            <a:avLst/>
          </a:prstGeom>
          <a:noFill/>
          <a:ln w="9525">
            <a:noFill/>
            <a:miter lim="800000"/>
            <a:headEnd/>
            <a:tailEnd/>
          </a:ln>
          <a:effectLst/>
        </p:spPr>
        <p:txBody>
          <a:bodyPr>
            <a:spAutoFit/>
          </a:bodyPr>
          <a:lstStyle/>
          <a:p>
            <a:pPr>
              <a:spcBef>
                <a:spcPct val="50000"/>
              </a:spcBef>
            </a:pPr>
            <a:r>
              <a:rPr lang="en-US"/>
              <a:t>Y</a:t>
            </a:r>
          </a:p>
        </p:txBody>
      </p:sp>
      <p:sp>
        <p:nvSpPr>
          <p:cNvPr id="10250" name="Line 10"/>
          <p:cNvSpPr>
            <a:spLocks noChangeShapeType="1"/>
          </p:cNvSpPr>
          <p:nvPr/>
        </p:nvSpPr>
        <p:spPr bwMode="auto">
          <a:xfrm>
            <a:off x="2282825" y="3698875"/>
            <a:ext cx="0" cy="1800225"/>
          </a:xfrm>
          <a:prstGeom prst="line">
            <a:avLst/>
          </a:prstGeom>
          <a:noFill/>
          <a:ln w="9525">
            <a:solidFill>
              <a:schemeClr val="tx1"/>
            </a:solidFill>
            <a:round/>
            <a:headEnd/>
            <a:tailEnd/>
          </a:ln>
          <a:effectLst/>
        </p:spPr>
        <p:txBody>
          <a:bodyPr/>
          <a:lstStyle/>
          <a:p>
            <a:endParaRPr lang="en-US"/>
          </a:p>
        </p:txBody>
      </p:sp>
      <p:sp>
        <p:nvSpPr>
          <p:cNvPr id="10251" name="Line 11"/>
          <p:cNvSpPr>
            <a:spLocks noChangeShapeType="1"/>
          </p:cNvSpPr>
          <p:nvPr/>
        </p:nvSpPr>
        <p:spPr bwMode="auto">
          <a:xfrm>
            <a:off x="4084638" y="2995613"/>
            <a:ext cx="0" cy="1800225"/>
          </a:xfrm>
          <a:prstGeom prst="line">
            <a:avLst/>
          </a:prstGeom>
          <a:noFill/>
          <a:ln w="9525">
            <a:solidFill>
              <a:schemeClr val="tx1"/>
            </a:solidFill>
            <a:round/>
            <a:headEnd/>
            <a:tailEnd/>
          </a:ln>
          <a:effectLst/>
        </p:spPr>
        <p:txBody>
          <a:bodyPr/>
          <a:lstStyle/>
          <a:p>
            <a:endParaRPr lang="en-US"/>
          </a:p>
        </p:txBody>
      </p:sp>
      <p:sp>
        <p:nvSpPr>
          <p:cNvPr id="10252" name="Line 12"/>
          <p:cNvSpPr>
            <a:spLocks noChangeShapeType="1"/>
          </p:cNvSpPr>
          <p:nvPr/>
        </p:nvSpPr>
        <p:spPr bwMode="auto">
          <a:xfrm>
            <a:off x="2282825" y="4651375"/>
            <a:ext cx="1800225"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253" name="Text Box 13"/>
          <p:cNvSpPr txBox="1">
            <a:spLocks noChangeArrowheads="1"/>
          </p:cNvSpPr>
          <p:nvPr/>
        </p:nvSpPr>
        <p:spPr bwMode="auto">
          <a:xfrm>
            <a:off x="2986088" y="4398963"/>
            <a:ext cx="381000" cy="304800"/>
          </a:xfrm>
          <a:prstGeom prst="rect">
            <a:avLst/>
          </a:prstGeom>
          <a:noFill/>
          <a:ln w="9525">
            <a:noFill/>
            <a:miter lim="800000"/>
            <a:headEnd/>
            <a:tailEnd/>
          </a:ln>
          <a:effectLst/>
        </p:spPr>
        <p:txBody>
          <a:bodyPr>
            <a:spAutoFit/>
          </a:bodyPr>
          <a:lstStyle/>
          <a:p>
            <a:pPr>
              <a:spcBef>
                <a:spcPct val="50000"/>
              </a:spcBef>
            </a:pPr>
            <a:r>
              <a:rPr lang="en-US" sz="1400"/>
              <a:t>50</a:t>
            </a:r>
          </a:p>
        </p:txBody>
      </p:sp>
      <p:sp>
        <p:nvSpPr>
          <p:cNvPr id="10254" name="Line 14"/>
          <p:cNvSpPr>
            <a:spLocks noChangeShapeType="1"/>
          </p:cNvSpPr>
          <p:nvPr/>
        </p:nvSpPr>
        <p:spPr bwMode="auto">
          <a:xfrm flipV="1">
            <a:off x="1854200" y="3698875"/>
            <a:ext cx="0" cy="722313"/>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255" name="Text Box 15"/>
          <p:cNvSpPr txBox="1">
            <a:spLocks noChangeArrowheads="1"/>
          </p:cNvSpPr>
          <p:nvPr/>
        </p:nvSpPr>
        <p:spPr bwMode="auto">
          <a:xfrm rot="16200000">
            <a:off x="1447006" y="3820319"/>
            <a:ext cx="547688" cy="304800"/>
          </a:xfrm>
          <a:prstGeom prst="rect">
            <a:avLst/>
          </a:prstGeom>
          <a:noFill/>
          <a:ln w="9525">
            <a:noFill/>
            <a:miter lim="800000"/>
            <a:headEnd/>
            <a:tailEnd/>
          </a:ln>
          <a:effectLst/>
        </p:spPr>
        <p:txBody>
          <a:bodyPr>
            <a:spAutoFit/>
          </a:bodyPr>
          <a:lstStyle/>
          <a:p>
            <a:pPr>
              <a:spcBef>
                <a:spcPct val="50000"/>
              </a:spcBef>
            </a:pPr>
            <a:r>
              <a:rPr lang="en-US" sz="1400"/>
              <a:t>20</a:t>
            </a:r>
          </a:p>
        </p:txBody>
      </p:sp>
      <p:sp>
        <p:nvSpPr>
          <p:cNvPr id="10256" name="Line 16"/>
          <p:cNvSpPr>
            <a:spLocks noChangeShapeType="1"/>
          </p:cNvSpPr>
          <p:nvPr/>
        </p:nvSpPr>
        <p:spPr bwMode="auto">
          <a:xfrm flipH="1">
            <a:off x="1592263" y="3698875"/>
            <a:ext cx="690562" cy="0"/>
          </a:xfrm>
          <a:prstGeom prst="line">
            <a:avLst/>
          </a:prstGeom>
          <a:noFill/>
          <a:ln w="9525">
            <a:solidFill>
              <a:schemeClr val="tx1"/>
            </a:solidFill>
            <a:round/>
            <a:headEnd/>
            <a:tailEnd/>
          </a:ln>
          <a:effectLst/>
        </p:spPr>
        <p:txBody>
          <a:bodyPr/>
          <a:lstStyle/>
          <a:p>
            <a:endParaRPr lang="en-US"/>
          </a:p>
        </p:txBody>
      </p:sp>
      <p:sp>
        <p:nvSpPr>
          <p:cNvPr id="10257" name="Oval 17"/>
          <p:cNvSpPr>
            <a:spLocks noChangeArrowheads="1"/>
          </p:cNvSpPr>
          <p:nvPr/>
        </p:nvSpPr>
        <p:spPr bwMode="auto">
          <a:xfrm>
            <a:off x="7131050" y="2555875"/>
            <a:ext cx="46038" cy="46038"/>
          </a:xfrm>
          <a:prstGeom prst="ellipse">
            <a:avLst/>
          </a:prstGeom>
          <a:solidFill>
            <a:schemeClr val="accent1">
              <a:alpha val="0"/>
            </a:schemeClr>
          </a:solidFill>
          <a:ln w="15875">
            <a:solidFill>
              <a:srgbClr val="FF0000"/>
            </a:solidFill>
            <a:round/>
            <a:headEnd/>
            <a:tailEnd/>
          </a:ln>
          <a:effectLst/>
        </p:spPr>
        <p:txBody>
          <a:bodyPr wrap="none" anchor="ctr"/>
          <a:lstStyle/>
          <a:p>
            <a:endParaRPr lang="en-US"/>
          </a:p>
        </p:txBody>
      </p:sp>
      <p:sp>
        <p:nvSpPr>
          <p:cNvPr id="10258" name="Oval 18"/>
          <p:cNvSpPr>
            <a:spLocks noChangeArrowheads="1"/>
          </p:cNvSpPr>
          <p:nvPr/>
        </p:nvSpPr>
        <p:spPr bwMode="auto">
          <a:xfrm>
            <a:off x="2238375" y="3651250"/>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259" name="Text Box 19"/>
          <p:cNvSpPr txBox="1">
            <a:spLocks noChangeArrowheads="1"/>
          </p:cNvSpPr>
          <p:nvPr/>
        </p:nvSpPr>
        <p:spPr bwMode="auto">
          <a:xfrm>
            <a:off x="2132013" y="3371850"/>
            <a:ext cx="381000" cy="304800"/>
          </a:xfrm>
          <a:prstGeom prst="rect">
            <a:avLst/>
          </a:prstGeom>
          <a:noFill/>
          <a:ln w="9525">
            <a:noFill/>
            <a:miter lim="800000"/>
            <a:headEnd/>
            <a:tailEnd/>
          </a:ln>
          <a:effectLst/>
        </p:spPr>
        <p:txBody>
          <a:bodyPr>
            <a:spAutoFit/>
          </a:bodyPr>
          <a:lstStyle/>
          <a:p>
            <a:pPr>
              <a:spcBef>
                <a:spcPct val="50000"/>
              </a:spcBef>
            </a:pPr>
            <a:r>
              <a:rPr lang="en-US" sz="1400"/>
              <a:t>a’ </a:t>
            </a:r>
          </a:p>
        </p:txBody>
      </p:sp>
      <p:sp>
        <p:nvSpPr>
          <p:cNvPr id="10260" name="Line 20"/>
          <p:cNvSpPr>
            <a:spLocks noChangeShapeType="1"/>
          </p:cNvSpPr>
          <p:nvPr/>
        </p:nvSpPr>
        <p:spPr bwMode="auto">
          <a:xfrm flipV="1">
            <a:off x="1854200" y="4424363"/>
            <a:ext cx="0" cy="1077912"/>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261" name="Line 21"/>
          <p:cNvSpPr>
            <a:spLocks noChangeShapeType="1"/>
          </p:cNvSpPr>
          <p:nvPr/>
        </p:nvSpPr>
        <p:spPr bwMode="auto">
          <a:xfrm flipH="1">
            <a:off x="1535113" y="5499100"/>
            <a:ext cx="690562" cy="0"/>
          </a:xfrm>
          <a:prstGeom prst="line">
            <a:avLst/>
          </a:prstGeom>
          <a:noFill/>
          <a:ln w="9525">
            <a:solidFill>
              <a:schemeClr val="tx1"/>
            </a:solidFill>
            <a:round/>
            <a:headEnd/>
            <a:tailEnd/>
          </a:ln>
          <a:effectLst/>
        </p:spPr>
        <p:txBody>
          <a:bodyPr/>
          <a:lstStyle/>
          <a:p>
            <a:endParaRPr lang="en-US"/>
          </a:p>
        </p:txBody>
      </p:sp>
      <p:sp>
        <p:nvSpPr>
          <p:cNvPr id="10262" name="Text Box 22"/>
          <p:cNvSpPr txBox="1">
            <a:spLocks noChangeArrowheads="1"/>
          </p:cNvSpPr>
          <p:nvPr/>
        </p:nvSpPr>
        <p:spPr bwMode="auto">
          <a:xfrm rot="16200000">
            <a:off x="1475581" y="4750594"/>
            <a:ext cx="547688" cy="304800"/>
          </a:xfrm>
          <a:prstGeom prst="rect">
            <a:avLst/>
          </a:prstGeom>
          <a:noFill/>
          <a:ln w="9525">
            <a:noFill/>
            <a:miter lim="800000"/>
            <a:headEnd/>
            <a:tailEnd/>
          </a:ln>
          <a:effectLst/>
        </p:spPr>
        <p:txBody>
          <a:bodyPr>
            <a:spAutoFit/>
          </a:bodyPr>
          <a:lstStyle/>
          <a:p>
            <a:pPr>
              <a:spcBef>
                <a:spcPct val="50000"/>
              </a:spcBef>
            </a:pPr>
            <a:r>
              <a:rPr lang="en-US" sz="1400"/>
              <a:t>30</a:t>
            </a:r>
          </a:p>
        </p:txBody>
      </p:sp>
      <p:sp>
        <p:nvSpPr>
          <p:cNvPr id="10263" name="Text Box 23"/>
          <p:cNvSpPr txBox="1">
            <a:spLocks noChangeArrowheads="1"/>
          </p:cNvSpPr>
          <p:nvPr/>
        </p:nvSpPr>
        <p:spPr bwMode="auto">
          <a:xfrm>
            <a:off x="2168525" y="5478463"/>
            <a:ext cx="381000" cy="304800"/>
          </a:xfrm>
          <a:prstGeom prst="rect">
            <a:avLst/>
          </a:prstGeom>
          <a:noFill/>
          <a:ln w="9525">
            <a:noFill/>
            <a:miter lim="800000"/>
            <a:headEnd/>
            <a:tailEnd/>
          </a:ln>
          <a:effectLst/>
        </p:spPr>
        <p:txBody>
          <a:bodyPr>
            <a:spAutoFit/>
          </a:bodyPr>
          <a:lstStyle/>
          <a:p>
            <a:pPr>
              <a:spcBef>
                <a:spcPct val="50000"/>
              </a:spcBef>
            </a:pPr>
            <a:r>
              <a:rPr lang="en-US" sz="1400"/>
              <a:t>a</a:t>
            </a:r>
          </a:p>
        </p:txBody>
      </p:sp>
      <p:sp>
        <p:nvSpPr>
          <p:cNvPr id="10264" name="Oval 24"/>
          <p:cNvSpPr>
            <a:spLocks noChangeArrowheads="1"/>
          </p:cNvSpPr>
          <p:nvPr/>
        </p:nvSpPr>
        <p:spPr bwMode="auto">
          <a:xfrm>
            <a:off x="2235200" y="5457825"/>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265" name="Oval 25"/>
          <p:cNvSpPr>
            <a:spLocks noChangeArrowheads="1"/>
          </p:cNvSpPr>
          <p:nvPr/>
        </p:nvSpPr>
        <p:spPr bwMode="auto">
          <a:xfrm>
            <a:off x="4033838" y="2955925"/>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266" name="Line 26"/>
          <p:cNvSpPr>
            <a:spLocks noChangeShapeType="1"/>
          </p:cNvSpPr>
          <p:nvPr/>
        </p:nvSpPr>
        <p:spPr bwMode="auto">
          <a:xfrm flipH="1">
            <a:off x="4140200" y="2986088"/>
            <a:ext cx="1608138" cy="11112"/>
          </a:xfrm>
          <a:prstGeom prst="line">
            <a:avLst/>
          </a:prstGeom>
          <a:noFill/>
          <a:ln w="9525">
            <a:solidFill>
              <a:schemeClr val="tx1"/>
            </a:solidFill>
            <a:round/>
            <a:headEnd/>
            <a:tailEnd/>
          </a:ln>
          <a:effectLst/>
        </p:spPr>
        <p:txBody>
          <a:bodyPr/>
          <a:lstStyle/>
          <a:p>
            <a:endParaRPr lang="en-US"/>
          </a:p>
        </p:txBody>
      </p:sp>
      <p:sp>
        <p:nvSpPr>
          <p:cNvPr id="10268" name="Line 28"/>
          <p:cNvSpPr>
            <a:spLocks noChangeShapeType="1"/>
          </p:cNvSpPr>
          <p:nvPr/>
        </p:nvSpPr>
        <p:spPr bwMode="auto">
          <a:xfrm flipV="1">
            <a:off x="5576888" y="2987675"/>
            <a:ext cx="0" cy="14351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269" name="Oval 29"/>
          <p:cNvSpPr>
            <a:spLocks noChangeArrowheads="1"/>
          </p:cNvSpPr>
          <p:nvPr/>
        </p:nvSpPr>
        <p:spPr bwMode="auto">
          <a:xfrm>
            <a:off x="4038600" y="4752975"/>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271" name="Text Box 31"/>
          <p:cNvSpPr txBox="1">
            <a:spLocks noChangeArrowheads="1"/>
          </p:cNvSpPr>
          <p:nvPr/>
        </p:nvSpPr>
        <p:spPr bwMode="auto">
          <a:xfrm rot="16200000">
            <a:off x="5218906" y="3556794"/>
            <a:ext cx="547688" cy="304800"/>
          </a:xfrm>
          <a:prstGeom prst="rect">
            <a:avLst/>
          </a:prstGeom>
          <a:noFill/>
          <a:ln w="9525">
            <a:noFill/>
            <a:miter lim="800000"/>
            <a:headEnd/>
            <a:tailEnd/>
          </a:ln>
          <a:effectLst/>
        </p:spPr>
        <p:txBody>
          <a:bodyPr>
            <a:spAutoFit/>
          </a:bodyPr>
          <a:lstStyle/>
          <a:p>
            <a:pPr>
              <a:spcBef>
                <a:spcPct val="50000"/>
              </a:spcBef>
            </a:pPr>
            <a:r>
              <a:rPr lang="en-US" sz="1400"/>
              <a:t>40</a:t>
            </a:r>
          </a:p>
        </p:txBody>
      </p:sp>
      <p:sp>
        <p:nvSpPr>
          <p:cNvPr id="10272" name="Text Box 32"/>
          <p:cNvSpPr txBox="1">
            <a:spLocks noChangeArrowheads="1"/>
          </p:cNvSpPr>
          <p:nvPr/>
        </p:nvSpPr>
        <p:spPr bwMode="auto">
          <a:xfrm>
            <a:off x="3932238" y="2695575"/>
            <a:ext cx="381000" cy="304800"/>
          </a:xfrm>
          <a:prstGeom prst="rect">
            <a:avLst/>
          </a:prstGeom>
          <a:noFill/>
          <a:ln w="9525">
            <a:noFill/>
            <a:miter lim="800000"/>
            <a:headEnd/>
            <a:tailEnd/>
          </a:ln>
          <a:effectLst/>
        </p:spPr>
        <p:txBody>
          <a:bodyPr>
            <a:spAutoFit/>
          </a:bodyPr>
          <a:lstStyle/>
          <a:p>
            <a:pPr>
              <a:spcBef>
                <a:spcPct val="50000"/>
              </a:spcBef>
            </a:pPr>
            <a:r>
              <a:rPr lang="en-US" sz="1400"/>
              <a:t>b</a:t>
            </a:r>
          </a:p>
        </p:txBody>
      </p:sp>
      <p:sp>
        <p:nvSpPr>
          <p:cNvPr id="10273" name="Line 33"/>
          <p:cNvSpPr>
            <a:spLocks noChangeShapeType="1"/>
          </p:cNvSpPr>
          <p:nvPr/>
        </p:nvSpPr>
        <p:spPr bwMode="auto">
          <a:xfrm flipH="1">
            <a:off x="4087813" y="4795838"/>
            <a:ext cx="1641475" cy="1587"/>
          </a:xfrm>
          <a:prstGeom prst="line">
            <a:avLst/>
          </a:prstGeom>
          <a:noFill/>
          <a:ln w="9525">
            <a:solidFill>
              <a:schemeClr val="tx1"/>
            </a:solidFill>
            <a:round/>
            <a:headEnd/>
            <a:tailEnd/>
          </a:ln>
          <a:effectLst/>
        </p:spPr>
        <p:txBody>
          <a:bodyPr/>
          <a:lstStyle/>
          <a:p>
            <a:endParaRPr lang="en-US"/>
          </a:p>
        </p:txBody>
      </p:sp>
      <p:sp>
        <p:nvSpPr>
          <p:cNvPr id="10274" name="Line 34"/>
          <p:cNvSpPr>
            <a:spLocks noChangeShapeType="1"/>
          </p:cNvSpPr>
          <p:nvPr/>
        </p:nvSpPr>
        <p:spPr bwMode="auto">
          <a:xfrm flipV="1">
            <a:off x="5576888" y="4438650"/>
            <a:ext cx="0" cy="357188"/>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275" name="Text Box 35"/>
          <p:cNvSpPr txBox="1">
            <a:spLocks noChangeArrowheads="1"/>
          </p:cNvSpPr>
          <p:nvPr/>
        </p:nvSpPr>
        <p:spPr bwMode="auto">
          <a:xfrm rot="16200000">
            <a:off x="5441156" y="4410869"/>
            <a:ext cx="547688" cy="304800"/>
          </a:xfrm>
          <a:prstGeom prst="rect">
            <a:avLst/>
          </a:prstGeom>
          <a:noFill/>
          <a:ln w="9525">
            <a:noFill/>
            <a:miter lim="800000"/>
            <a:headEnd/>
            <a:tailEnd/>
          </a:ln>
          <a:effectLst/>
        </p:spPr>
        <p:txBody>
          <a:bodyPr>
            <a:spAutoFit/>
          </a:bodyPr>
          <a:lstStyle/>
          <a:p>
            <a:pPr>
              <a:spcBef>
                <a:spcPct val="50000"/>
              </a:spcBef>
            </a:pPr>
            <a:r>
              <a:rPr lang="en-US" sz="1400"/>
              <a:t>10</a:t>
            </a:r>
          </a:p>
        </p:txBody>
      </p:sp>
      <p:sp>
        <p:nvSpPr>
          <p:cNvPr id="10277" name="Text Box 37"/>
          <p:cNvSpPr txBox="1">
            <a:spLocks noChangeArrowheads="1"/>
          </p:cNvSpPr>
          <p:nvPr/>
        </p:nvSpPr>
        <p:spPr bwMode="auto">
          <a:xfrm>
            <a:off x="3937000" y="4808538"/>
            <a:ext cx="381000" cy="304800"/>
          </a:xfrm>
          <a:prstGeom prst="rect">
            <a:avLst/>
          </a:prstGeom>
          <a:noFill/>
          <a:ln w="9525">
            <a:noFill/>
            <a:miter lim="800000"/>
            <a:headEnd/>
            <a:tailEnd/>
          </a:ln>
          <a:effectLst/>
        </p:spPr>
        <p:txBody>
          <a:bodyPr>
            <a:spAutoFit/>
          </a:bodyPr>
          <a:lstStyle/>
          <a:p>
            <a:pPr>
              <a:spcBef>
                <a:spcPct val="50000"/>
              </a:spcBef>
            </a:pPr>
            <a:r>
              <a:rPr lang="en-US" sz="1400"/>
              <a:t>b’ </a:t>
            </a:r>
          </a:p>
        </p:txBody>
      </p:sp>
      <p:sp>
        <p:nvSpPr>
          <p:cNvPr id="10278" name="Line 38"/>
          <p:cNvSpPr>
            <a:spLocks noChangeShapeType="1"/>
          </p:cNvSpPr>
          <p:nvPr/>
        </p:nvSpPr>
        <p:spPr bwMode="auto">
          <a:xfrm flipV="1">
            <a:off x="2282825" y="2997200"/>
            <a:ext cx="1800225" cy="2501900"/>
          </a:xfrm>
          <a:prstGeom prst="line">
            <a:avLst/>
          </a:prstGeom>
          <a:noFill/>
          <a:ln w="22225">
            <a:solidFill>
              <a:schemeClr val="tx1"/>
            </a:solidFill>
            <a:round/>
            <a:headEnd/>
            <a:tailEnd/>
          </a:ln>
          <a:effectLst/>
        </p:spPr>
        <p:txBody>
          <a:bodyPr/>
          <a:lstStyle/>
          <a:p>
            <a:endParaRPr lang="en-US"/>
          </a:p>
        </p:txBody>
      </p:sp>
      <p:sp>
        <p:nvSpPr>
          <p:cNvPr id="10279" name="Line 39"/>
          <p:cNvSpPr>
            <a:spLocks noChangeShapeType="1"/>
          </p:cNvSpPr>
          <p:nvPr/>
        </p:nvSpPr>
        <p:spPr bwMode="auto">
          <a:xfrm>
            <a:off x="2282825" y="3698875"/>
            <a:ext cx="1800225" cy="1098550"/>
          </a:xfrm>
          <a:prstGeom prst="line">
            <a:avLst/>
          </a:prstGeom>
          <a:noFill/>
          <a:ln w="22225">
            <a:solidFill>
              <a:schemeClr val="tx1"/>
            </a:solidFill>
            <a:round/>
            <a:headEnd/>
            <a:tailEnd/>
          </a:ln>
          <a:effectLst/>
        </p:spPr>
        <p:txBody>
          <a:bodyPr/>
          <a:lstStyle/>
          <a:p>
            <a:endParaRPr lang="en-US"/>
          </a:p>
        </p:txBody>
      </p:sp>
      <p:sp>
        <p:nvSpPr>
          <p:cNvPr id="10281" name="Line 41"/>
          <p:cNvSpPr>
            <a:spLocks noChangeShapeType="1"/>
          </p:cNvSpPr>
          <p:nvPr/>
        </p:nvSpPr>
        <p:spPr bwMode="auto">
          <a:xfrm rot="5400000">
            <a:off x="3825875" y="3956050"/>
            <a:ext cx="0" cy="3086100"/>
          </a:xfrm>
          <a:prstGeom prst="line">
            <a:avLst/>
          </a:prstGeom>
          <a:noFill/>
          <a:ln w="9525">
            <a:solidFill>
              <a:schemeClr val="tx1"/>
            </a:solidFill>
            <a:round/>
            <a:headEnd/>
            <a:tailEnd/>
          </a:ln>
          <a:effectLst/>
        </p:spPr>
        <p:txBody>
          <a:bodyPr/>
          <a:lstStyle/>
          <a:p>
            <a:endParaRPr lang="en-US"/>
          </a:p>
        </p:txBody>
      </p:sp>
      <p:sp>
        <p:nvSpPr>
          <p:cNvPr id="10283" name="Arc 43"/>
          <p:cNvSpPr>
            <a:spLocks/>
          </p:cNvSpPr>
          <p:nvPr/>
        </p:nvSpPr>
        <p:spPr bwMode="auto">
          <a:xfrm>
            <a:off x="2282825" y="2986088"/>
            <a:ext cx="3089275" cy="2513012"/>
          </a:xfrm>
          <a:custGeom>
            <a:avLst/>
            <a:gdLst>
              <a:gd name="G0" fmla="+- 0 0 0"/>
              <a:gd name="G1" fmla="+- 17571 0 0"/>
              <a:gd name="G2" fmla="+- 21600 0 0"/>
              <a:gd name="T0" fmla="*/ 12563 w 21600"/>
              <a:gd name="T1" fmla="*/ 0 h 17571"/>
              <a:gd name="T2" fmla="*/ 21600 w 21600"/>
              <a:gd name="T3" fmla="*/ 17571 h 17571"/>
              <a:gd name="T4" fmla="*/ 0 w 21600"/>
              <a:gd name="T5" fmla="*/ 17571 h 17571"/>
            </a:gdLst>
            <a:ahLst/>
            <a:cxnLst>
              <a:cxn ang="0">
                <a:pos x="T0" y="T1"/>
              </a:cxn>
              <a:cxn ang="0">
                <a:pos x="T2" y="T3"/>
              </a:cxn>
              <a:cxn ang="0">
                <a:pos x="T4" y="T5"/>
              </a:cxn>
            </a:cxnLst>
            <a:rect l="0" t="0" r="r" b="b"/>
            <a:pathLst>
              <a:path w="21600" h="17571" fill="none" extrusionOk="0">
                <a:moveTo>
                  <a:pt x="12562" y="0"/>
                </a:moveTo>
                <a:cubicBezTo>
                  <a:pt x="18234" y="4055"/>
                  <a:pt x="21600" y="10598"/>
                  <a:pt x="21600" y="17571"/>
                </a:cubicBezTo>
              </a:path>
              <a:path w="21600" h="17571" stroke="0" extrusionOk="0">
                <a:moveTo>
                  <a:pt x="12562" y="0"/>
                </a:moveTo>
                <a:cubicBezTo>
                  <a:pt x="18234" y="4055"/>
                  <a:pt x="21600" y="10598"/>
                  <a:pt x="21600" y="17571"/>
                </a:cubicBezTo>
                <a:lnTo>
                  <a:pt x="0" y="17571"/>
                </a:lnTo>
                <a:close/>
              </a:path>
            </a:pathLst>
          </a:custGeom>
          <a:noFill/>
          <a:ln w="9525">
            <a:solidFill>
              <a:schemeClr val="tx1"/>
            </a:solidFill>
            <a:round/>
            <a:headEnd/>
            <a:tailEnd/>
          </a:ln>
          <a:effectLst/>
        </p:spPr>
        <p:txBody>
          <a:bodyPr wrap="none" anchor="ctr"/>
          <a:lstStyle/>
          <a:p>
            <a:endParaRPr lang="en-US"/>
          </a:p>
        </p:txBody>
      </p:sp>
      <p:sp>
        <p:nvSpPr>
          <p:cNvPr id="10284" name="Text Box 44"/>
          <p:cNvSpPr txBox="1">
            <a:spLocks noChangeArrowheads="1"/>
          </p:cNvSpPr>
          <p:nvPr/>
        </p:nvSpPr>
        <p:spPr bwMode="auto">
          <a:xfrm>
            <a:off x="5232400" y="5440363"/>
            <a:ext cx="515938"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1</a:t>
            </a:r>
            <a:endParaRPr lang="en-US" sz="1400"/>
          </a:p>
        </p:txBody>
      </p:sp>
      <p:sp>
        <p:nvSpPr>
          <p:cNvPr id="10285" name="Line 45"/>
          <p:cNvSpPr>
            <a:spLocks noChangeShapeType="1"/>
          </p:cNvSpPr>
          <p:nvPr/>
        </p:nvSpPr>
        <p:spPr bwMode="auto">
          <a:xfrm flipV="1">
            <a:off x="5375275" y="4795838"/>
            <a:ext cx="0" cy="703262"/>
          </a:xfrm>
          <a:prstGeom prst="line">
            <a:avLst/>
          </a:prstGeom>
          <a:noFill/>
          <a:ln w="9525">
            <a:solidFill>
              <a:schemeClr val="tx1"/>
            </a:solidFill>
            <a:round/>
            <a:headEnd/>
            <a:tailEnd type="triangle" w="med" len="med"/>
          </a:ln>
          <a:effectLst/>
        </p:spPr>
        <p:txBody>
          <a:bodyPr/>
          <a:lstStyle/>
          <a:p>
            <a:endParaRPr lang="en-US"/>
          </a:p>
        </p:txBody>
      </p:sp>
      <p:sp>
        <p:nvSpPr>
          <p:cNvPr id="10286" name="Oval 46"/>
          <p:cNvSpPr>
            <a:spLocks noChangeArrowheads="1"/>
          </p:cNvSpPr>
          <p:nvPr/>
        </p:nvSpPr>
        <p:spPr bwMode="auto">
          <a:xfrm>
            <a:off x="5332413" y="4752975"/>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287" name="Line 47"/>
          <p:cNvSpPr>
            <a:spLocks noChangeShapeType="1"/>
          </p:cNvSpPr>
          <p:nvPr/>
        </p:nvSpPr>
        <p:spPr bwMode="auto">
          <a:xfrm rot="1200000" flipV="1">
            <a:off x="2193925" y="4240213"/>
            <a:ext cx="3271838" cy="11112"/>
          </a:xfrm>
          <a:prstGeom prst="line">
            <a:avLst/>
          </a:prstGeom>
          <a:noFill/>
          <a:ln w="9525">
            <a:solidFill>
              <a:srgbClr val="000080"/>
            </a:solidFill>
            <a:round/>
            <a:headEnd/>
            <a:tailEnd/>
          </a:ln>
          <a:effectLst/>
        </p:spPr>
        <p:txBody>
          <a:bodyPr/>
          <a:lstStyle/>
          <a:p>
            <a:endParaRPr lang="en-US"/>
          </a:p>
        </p:txBody>
      </p:sp>
      <p:sp>
        <p:nvSpPr>
          <p:cNvPr id="10288" name="Text Box 48"/>
          <p:cNvSpPr txBox="1">
            <a:spLocks noChangeArrowheads="1"/>
          </p:cNvSpPr>
          <p:nvPr/>
        </p:nvSpPr>
        <p:spPr bwMode="auto">
          <a:xfrm rot="1128713">
            <a:off x="3511550" y="3949700"/>
            <a:ext cx="381000" cy="304800"/>
          </a:xfrm>
          <a:prstGeom prst="rect">
            <a:avLst/>
          </a:prstGeom>
          <a:noFill/>
          <a:ln w="9525">
            <a:noFill/>
            <a:miter lim="800000"/>
            <a:headEnd/>
            <a:tailEnd/>
          </a:ln>
          <a:effectLst/>
        </p:spPr>
        <p:txBody>
          <a:bodyPr>
            <a:spAutoFit/>
          </a:bodyPr>
          <a:lstStyle/>
          <a:p>
            <a:pPr>
              <a:spcBef>
                <a:spcPct val="50000"/>
              </a:spcBef>
            </a:pPr>
            <a:r>
              <a:rPr lang="en-US" sz="1400"/>
              <a:t>91</a:t>
            </a:r>
          </a:p>
        </p:txBody>
      </p:sp>
      <p:sp>
        <p:nvSpPr>
          <p:cNvPr id="10289" name="Text Box 49"/>
          <p:cNvSpPr txBox="1">
            <a:spLocks noChangeArrowheads="1"/>
          </p:cNvSpPr>
          <p:nvPr/>
        </p:nvSpPr>
        <p:spPr bwMode="auto">
          <a:xfrm>
            <a:off x="5994400" y="4956175"/>
            <a:ext cx="1838325" cy="366713"/>
          </a:xfrm>
          <a:prstGeom prst="rect">
            <a:avLst/>
          </a:prstGeom>
          <a:noFill/>
          <a:ln w="9525">
            <a:noFill/>
            <a:miter lim="800000"/>
            <a:headEnd/>
            <a:tailEnd/>
          </a:ln>
          <a:effectLst/>
        </p:spPr>
        <p:txBody>
          <a:bodyPr>
            <a:spAutoFit/>
          </a:bodyPr>
          <a:lstStyle/>
          <a:p>
            <a:pPr>
              <a:spcBef>
                <a:spcPct val="50000"/>
              </a:spcBef>
            </a:pPr>
            <a:r>
              <a:rPr lang="en-US"/>
              <a:t>Ans. </a:t>
            </a:r>
            <a:r>
              <a:rPr lang="el-GR">
                <a:cs typeface="Arial" charset="0"/>
              </a:rPr>
              <a:t>θ</a:t>
            </a:r>
            <a:r>
              <a:rPr lang="en-US">
                <a:cs typeface="Arial" charset="0"/>
              </a:rPr>
              <a:t>=20º</a:t>
            </a:r>
          </a:p>
        </p:txBody>
      </p:sp>
      <p:sp>
        <p:nvSpPr>
          <p:cNvPr id="10290" name="Arc 50"/>
          <p:cNvSpPr>
            <a:spLocks/>
          </p:cNvSpPr>
          <p:nvPr/>
        </p:nvSpPr>
        <p:spPr bwMode="auto">
          <a:xfrm flipH="1">
            <a:off x="4827588" y="4619625"/>
            <a:ext cx="468312" cy="211138"/>
          </a:xfrm>
          <a:custGeom>
            <a:avLst/>
            <a:gdLst>
              <a:gd name="G0" fmla="+- 0 0 0"/>
              <a:gd name="G1" fmla="+- 9191 0 0"/>
              <a:gd name="G2" fmla="+- 21600 0 0"/>
              <a:gd name="T0" fmla="*/ 19547 w 21526"/>
              <a:gd name="T1" fmla="*/ 0 h 9191"/>
              <a:gd name="T2" fmla="*/ 21526 w 21526"/>
              <a:gd name="T3" fmla="*/ 7400 h 9191"/>
              <a:gd name="T4" fmla="*/ 0 w 21526"/>
              <a:gd name="T5" fmla="*/ 9191 h 9191"/>
            </a:gdLst>
            <a:ahLst/>
            <a:cxnLst>
              <a:cxn ang="0">
                <a:pos x="T0" y="T1"/>
              </a:cxn>
              <a:cxn ang="0">
                <a:pos x="T2" y="T3"/>
              </a:cxn>
              <a:cxn ang="0">
                <a:pos x="T4" y="T5"/>
              </a:cxn>
            </a:cxnLst>
            <a:rect l="0" t="0" r="r" b="b"/>
            <a:pathLst>
              <a:path w="21526" h="9191" fill="none" extrusionOk="0">
                <a:moveTo>
                  <a:pt x="19547" y="-1"/>
                </a:moveTo>
                <a:cubicBezTo>
                  <a:pt x="20642" y="2329"/>
                  <a:pt x="21312" y="4835"/>
                  <a:pt x="21525" y="7400"/>
                </a:cubicBezTo>
              </a:path>
              <a:path w="21526" h="9191" stroke="0" extrusionOk="0">
                <a:moveTo>
                  <a:pt x="19547" y="-1"/>
                </a:moveTo>
                <a:cubicBezTo>
                  <a:pt x="20642" y="2329"/>
                  <a:pt x="21312" y="4835"/>
                  <a:pt x="21525" y="7400"/>
                </a:cubicBezTo>
                <a:lnTo>
                  <a:pt x="0" y="9191"/>
                </a:lnTo>
                <a:close/>
              </a:path>
            </a:pathLst>
          </a:custGeom>
          <a:noFill/>
          <a:ln w="9525">
            <a:solidFill>
              <a:schemeClr val="tx1"/>
            </a:solidFill>
            <a:round/>
            <a:headEnd/>
            <a:tailEnd/>
          </a:ln>
          <a:effectLst/>
        </p:spPr>
        <p:txBody>
          <a:bodyPr wrap="none" anchor="ctr"/>
          <a:lstStyle/>
          <a:p>
            <a:endParaRPr lang="en-US"/>
          </a:p>
        </p:txBody>
      </p:sp>
      <p:sp>
        <p:nvSpPr>
          <p:cNvPr id="10291" name="Text Box 51"/>
          <p:cNvSpPr txBox="1">
            <a:spLocks noChangeArrowheads="1"/>
          </p:cNvSpPr>
          <p:nvPr/>
        </p:nvSpPr>
        <p:spPr bwMode="auto">
          <a:xfrm>
            <a:off x="4587875" y="4749800"/>
            <a:ext cx="609600" cy="304800"/>
          </a:xfrm>
          <a:prstGeom prst="rect">
            <a:avLst/>
          </a:prstGeom>
          <a:noFill/>
          <a:ln w="9525">
            <a:noFill/>
            <a:miter lim="800000"/>
            <a:headEnd/>
            <a:tailEnd/>
          </a:ln>
          <a:effectLst/>
        </p:spPr>
        <p:txBody>
          <a:bodyPr>
            <a:spAutoFit/>
          </a:bodyPr>
          <a:lstStyle/>
          <a:p>
            <a:pPr>
              <a:spcBef>
                <a:spcPct val="50000"/>
              </a:spcBef>
            </a:pPr>
            <a:r>
              <a:rPr lang="en-US" sz="1400">
                <a:cs typeface="Arial" charset="0"/>
              </a:rPr>
              <a:t>20º</a:t>
            </a:r>
          </a:p>
        </p:txBody>
      </p:sp>
      <p:sp>
        <p:nvSpPr>
          <p:cNvPr id="10292" name="Line 52"/>
          <p:cNvSpPr>
            <a:spLocks noChangeShapeType="1"/>
          </p:cNvSpPr>
          <p:nvPr/>
        </p:nvSpPr>
        <p:spPr bwMode="auto">
          <a:xfrm rot="16200000" flipV="1">
            <a:off x="3382962" y="2598738"/>
            <a:ext cx="3175" cy="2203450"/>
          </a:xfrm>
          <a:prstGeom prst="line">
            <a:avLst/>
          </a:prstGeom>
          <a:noFill/>
          <a:ln w="9525">
            <a:solidFill>
              <a:schemeClr val="tx1"/>
            </a:solidFill>
            <a:round/>
            <a:headEnd/>
            <a:tailEnd/>
          </a:ln>
          <a:effectLst/>
        </p:spPr>
        <p:txBody>
          <a:bodyPr/>
          <a:lstStyle/>
          <a:p>
            <a:endParaRPr lang="en-US"/>
          </a:p>
        </p:txBody>
      </p:sp>
      <p:sp>
        <p:nvSpPr>
          <p:cNvPr id="10296" name="Arc 56"/>
          <p:cNvSpPr>
            <a:spLocks/>
          </p:cNvSpPr>
          <p:nvPr/>
        </p:nvSpPr>
        <p:spPr bwMode="auto">
          <a:xfrm rot="5400000">
            <a:off x="2814638" y="3211512"/>
            <a:ext cx="1100138" cy="2081213"/>
          </a:xfrm>
          <a:custGeom>
            <a:avLst/>
            <a:gdLst>
              <a:gd name="G0" fmla="+- 0 0 0"/>
              <a:gd name="G1" fmla="+- 21600 0 0"/>
              <a:gd name="G2" fmla="+- 21600 0 0"/>
              <a:gd name="T0" fmla="*/ 0 w 11448"/>
              <a:gd name="T1" fmla="*/ 0 h 21600"/>
              <a:gd name="T2" fmla="*/ 11448 w 11448"/>
              <a:gd name="T3" fmla="*/ 3283 h 21600"/>
              <a:gd name="T4" fmla="*/ 0 w 11448"/>
              <a:gd name="T5" fmla="*/ 21600 h 21600"/>
            </a:gdLst>
            <a:ahLst/>
            <a:cxnLst>
              <a:cxn ang="0">
                <a:pos x="T0" y="T1"/>
              </a:cxn>
              <a:cxn ang="0">
                <a:pos x="T2" y="T3"/>
              </a:cxn>
              <a:cxn ang="0">
                <a:pos x="T4" y="T5"/>
              </a:cxn>
            </a:cxnLst>
            <a:rect l="0" t="0" r="r" b="b"/>
            <a:pathLst>
              <a:path w="11448" h="21600" fill="none" extrusionOk="0">
                <a:moveTo>
                  <a:pt x="-1" y="0"/>
                </a:moveTo>
                <a:cubicBezTo>
                  <a:pt x="4048" y="0"/>
                  <a:pt x="8014" y="1137"/>
                  <a:pt x="11447" y="3283"/>
                </a:cubicBezTo>
              </a:path>
              <a:path w="11448" h="21600" stroke="0" extrusionOk="0">
                <a:moveTo>
                  <a:pt x="-1" y="0"/>
                </a:moveTo>
                <a:cubicBezTo>
                  <a:pt x="4048" y="0"/>
                  <a:pt x="8014" y="1137"/>
                  <a:pt x="11447" y="3283"/>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10297" name="Line 57"/>
          <p:cNvSpPr>
            <a:spLocks noChangeShapeType="1"/>
          </p:cNvSpPr>
          <p:nvPr/>
        </p:nvSpPr>
        <p:spPr bwMode="auto">
          <a:xfrm flipV="1">
            <a:off x="4405313" y="2997200"/>
            <a:ext cx="0" cy="701675"/>
          </a:xfrm>
          <a:prstGeom prst="line">
            <a:avLst/>
          </a:prstGeom>
          <a:noFill/>
          <a:ln w="9525">
            <a:solidFill>
              <a:schemeClr val="tx1"/>
            </a:solidFill>
            <a:round/>
            <a:headEnd/>
            <a:tailEnd/>
          </a:ln>
          <a:effectLst/>
        </p:spPr>
        <p:txBody>
          <a:bodyPr/>
          <a:lstStyle/>
          <a:p>
            <a:endParaRPr lang="en-US"/>
          </a:p>
        </p:txBody>
      </p:sp>
      <p:sp>
        <p:nvSpPr>
          <p:cNvPr id="10298" name="Text Box 58"/>
          <p:cNvSpPr txBox="1">
            <a:spLocks noChangeArrowheads="1"/>
          </p:cNvSpPr>
          <p:nvPr/>
        </p:nvSpPr>
        <p:spPr bwMode="auto">
          <a:xfrm>
            <a:off x="4329113" y="3698875"/>
            <a:ext cx="515937"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t>2</a:t>
            </a:r>
            <a:r>
              <a:rPr lang="en-US" sz="1400"/>
              <a:t>’</a:t>
            </a:r>
            <a:endParaRPr lang="en-US" sz="1400">
              <a:latin typeface="Arial Unicode MS" pitchFamily="34" charset="-128"/>
            </a:endParaRPr>
          </a:p>
        </p:txBody>
      </p:sp>
      <p:sp>
        <p:nvSpPr>
          <p:cNvPr id="10299" name="Text Box 59"/>
          <p:cNvSpPr txBox="1">
            <a:spLocks noChangeArrowheads="1"/>
          </p:cNvSpPr>
          <p:nvPr/>
        </p:nvSpPr>
        <p:spPr bwMode="auto">
          <a:xfrm>
            <a:off x="4257675" y="2644775"/>
            <a:ext cx="515938"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2</a:t>
            </a:r>
            <a:endParaRPr lang="en-US" sz="1400"/>
          </a:p>
        </p:txBody>
      </p:sp>
      <p:sp>
        <p:nvSpPr>
          <p:cNvPr id="10300" name="Oval 60"/>
          <p:cNvSpPr>
            <a:spLocks noChangeArrowheads="1"/>
          </p:cNvSpPr>
          <p:nvPr/>
        </p:nvSpPr>
        <p:spPr bwMode="auto">
          <a:xfrm>
            <a:off x="4360863" y="2955925"/>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301" name="Line 61"/>
          <p:cNvSpPr>
            <a:spLocks noChangeShapeType="1"/>
          </p:cNvSpPr>
          <p:nvPr/>
        </p:nvSpPr>
        <p:spPr bwMode="auto">
          <a:xfrm rot="18600000" flipH="1" flipV="1">
            <a:off x="1708944" y="4233069"/>
            <a:ext cx="3271838" cy="31750"/>
          </a:xfrm>
          <a:prstGeom prst="line">
            <a:avLst/>
          </a:prstGeom>
          <a:noFill/>
          <a:ln w="9525">
            <a:solidFill>
              <a:srgbClr val="000080"/>
            </a:solidFill>
            <a:round/>
            <a:headEnd/>
            <a:tailEnd/>
          </a:ln>
          <a:effectLst/>
        </p:spPr>
        <p:txBody>
          <a:bodyPr/>
          <a:lstStyle/>
          <a:p>
            <a:endParaRPr lang="en-US"/>
          </a:p>
        </p:txBody>
      </p:sp>
      <p:sp>
        <p:nvSpPr>
          <p:cNvPr id="10302" name="Arc 62"/>
          <p:cNvSpPr>
            <a:spLocks/>
          </p:cNvSpPr>
          <p:nvPr/>
        </p:nvSpPr>
        <p:spPr bwMode="auto">
          <a:xfrm rot="10800000" flipH="1" flipV="1">
            <a:off x="2433638" y="5067300"/>
            <a:ext cx="447675" cy="428625"/>
          </a:xfrm>
          <a:custGeom>
            <a:avLst/>
            <a:gdLst>
              <a:gd name="G0" fmla="+- 0 0 0"/>
              <a:gd name="G1" fmla="+- 19172 0 0"/>
              <a:gd name="G2" fmla="+- 21600 0 0"/>
              <a:gd name="T0" fmla="*/ 9950 w 21600"/>
              <a:gd name="T1" fmla="*/ 0 h 19172"/>
              <a:gd name="T2" fmla="*/ 21600 w 21600"/>
              <a:gd name="T3" fmla="*/ 19172 h 19172"/>
              <a:gd name="T4" fmla="*/ 0 w 21600"/>
              <a:gd name="T5" fmla="*/ 19172 h 19172"/>
            </a:gdLst>
            <a:ahLst/>
            <a:cxnLst>
              <a:cxn ang="0">
                <a:pos x="T0" y="T1"/>
              </a:cxn>
              <a:cxn ang="0">
                <a:pos x="T2" y="T3"/>
              </a:cxn>
              <a:cxn ang="0">
                <a:pos x="T4" y="T5"/>
              </a:cxn>
            </a:cxnLst>
            <a:rect l="0" t="0" r="r" b="b"/>
            <a:pathLst>
              <a:path w="21600" h="19172" fill="none" extrusionOk="0">
                <a:moveTo>
                  <a:pt x="9949" y="0"/>
                </a:moveTo>
                <a:cubicBezTo>
                  <a:pt x="17107" y="3714"/>
                  <a:pt x="21600" y="11107"/>
                  <a:pt x="21600" y="19172"/>
                </a:cubicBezTo>
              </a:path>
              <a:path w="21600" h="19172" stroke="0" extrusionOk="0">
                <a:moveTo>
                  <a:pt x="9949" y="0"/>
                </a:moveTo>
                <a:cubicBezTo>
                  <a:pt x="17107" y="3714"/>
                  <a:pt x="21600" y="11107"/>
                  <a:pt x="21600" y="19172"/>
                </a:cubicBezTo>
                <a:lnTo>
                  <a:pt x="0" y="19172"/>
                </a:lnTo>
                <a:close/>
              </a:path>
            </a:pathLst>
          </a:custGeom>
          <a:noFill/>
          <a:ln w="9525">
            <a:solidFill>
              <a:schemeClr val="tx1"/>
            </a:solidFill>
            <a:round/>
            <a:headEnd/>
            <a:tailEnd/>
          </a:ln>
          <a:effectLst/>
        </p:spPr>
        <p:txBody>
          <a:bodyPr wrap="none" anchor="ctr"/>
          <a:lstStyle/>
          <a:p>
            <a:endParaRPr lang="en-US"/>
          </a:p>
        </p:txBody>
      </p:sp>
      <p:sp>
        <p:nvSpPr>
          <p:cNvPr id="10303" name="Text Box 63"/>
          <p:cNvSpPr txBox="1">
            <a:spLocks noChangeArrowheads="1"/>
          </p:cNvSpPr>
          <p:nvPr/>
        </p:nvSpPr>
        <p:spPr bwMode="auto">
          <a:xfrm>
            <a:off x="2668588" y="5443538"/>
            <a:ext cx="609600" cy="304800"/>
          </a:xfrm>
          <a:prstGeom prst="rect">
            <a:avLst/>
          </a:prstGeom>
          <a:noFill/>
          <a:ln w="9525">
            <a:noFill/>
            <a:miter lim="800000"/>
            <a:headEnd/>
            <a:tailEnd/>
          </a:ln>
          <a:effectLst/>
        </p:spPr>
        <p:txBody>
          <a:bodyPr>
            <a:spAutoFit/>
          </a:bodyPr>
          <a:lstStyle/>
          <a:p>
            <a:pPr>
              <a:spcBef>
                <a:spcPct val="50000"/>
              </a:spcBef>
            </a:pPr>
            <a:r>
              <a:rPr lang="en-US" sz="1400">
                <a:cs typeface="Arial" charset="0"/>
              </a:rPr>
              <a:t>50º</a:t>
            </a:r>
          </a:p>
        </p:txBody>
      </p:sp>
      <p:sp>
        <p:nvSpPr>
          <p:cNvPr id="10304" name="Text Box 64"/>
          <p:cNvSpPr txBox="1">
            <a:spLocks noChangeArrowheads="1"/>
          </p:cNvSpPr>
          <p:nvPr/>
        </p:nvSpPr>
        <p:spPr bwMode="auto">
          <a:xfrm>
            <a:off x="5994400" y="5580063"/>
            <a:ext cx="1838325" cy="366712"/>
          </a:xfrm>
          <a:prstGeom prst="rect">
            <a:avLst/>
          </a:prstGeom>
          <a:noFill/>
          <a:ln w="9525">
            <a:noFill/>
            <a:miter lim="800000"/>
            <a:headEnd/>
            <a:tailEnd/>
          </a:ln>
          <a:effectLst/>
        </p:spPr>
        <p:txBody>
          <a:bodyPr>
            <a:spAutoFit/>
          </a:bodyPr>
          <a:lstStyle/>
          <a:p>
            <a:pPr>
              <a:spcBef>
                <a:spcPct val="50000"/>
              </a:spcBef>
            </a:pPr>
            <a:r>
              <a:rPr lang="en-US"/>
              <a:t>Ans. </a:t>
            </a:r>
            <a:r>
              <a:rPr lang="en-US">
                <a:cs typeface="Arial" charset="0"/>
              </a:rPr>
              <a:t>Ø=50º</a:t>
            </a:r>
          </a:p>
        </p:txBody>
      </p:sp>
      <p:sp>
        <p:nvSpPr>
          <p:cNvPr id="10305" name="Oval 65"/>
          <p:cNvSpPr>
            <a:spLocks noChangeArrowheads="1"/>
          </p:cNvSpPr>
          <p:nvPr/>
        </p:nvSpPr>
        <p:spPr bwMode="auto">
          <a:xfrm>
            <a:off x="3446463" y="4397375"/>
            <a:ext cx="46037" cy="46038"/>
          </a:xfrm>
          <a:prstGeom prst="ellipse">
            <a:avLst/>
          </a:prstGeom>
          <a:solidFill>
            <a:schemeClr val="accent1">
              <a:alpha val="0"/>
            </a:schemeClr>
          </a:solidFill>
          <a:ln w="15875">
            <a:solidFill>
              <a:srgbClr val="FF0000"/>
            </a:solidFill>
            <a:round/>
            <a:headEnd/>
            <a:tailEnd/>
          </a:ln>
          <a:effectLst/>
        </p:spPr>
        <p:txBody>
          <a:bodyPr wrap="none" anchor="ctr"/>
          <a:lstStyle/>
          <a:p>
            <a:endParaRPr lang="en-US"/>
          </a:p>
        </p:txBody>
      </p:sp>
      <p:sp>
        <p:nvSpPr>
          <p:cNvPr id="10306" name="Line 66"/>
          <p:cNvSpPr>
            <a:spLocks noChangeShapeType="1"/>
          </p:cNvSpPr>
          <p:nvPr/>
        </p:nvSpPr>
        <p:spPr bwMode="auto">
          <a:xfrm flipV="1">
            <a:off x="3465513" y="3873500"/>
            <a:ext cx="0" cy="547688"/>
          </a:xfrm>
          <a:prstGeom prst="line">
            <a:avLst/>
          </a:prstGeom>
          <a:noFill/>
          <a:ln w="9525">
            <a:solidFill>
              <a:schemeClr val="tx1"/>
            </a:solidFill>
            <a:round/>
            <a:headEnd/>
            <a:tailEnd/>
          </a:ln>
          <a:effectLst/>
        </p:spPr>
        <p:txBody>
          <a:bodyPr/>
          <a:lstStyle/>
          <a:p>
            <a:endParaRPr lang="en-US"/>
          </a:p>
        </p:txBody>
      </p:sp>
      <p:sp>
        <p:nvSpPr>
          <p:cNvPr id="10307" name="Oval 67"/>
          <p:cNvSpPr>
            <a:spLocks noChangeArrowheads="1"/>
          </p:cNvSpPr>
          <p:nvPr/>
        </p:nvSpPr>
        <p:spPr bwMode="auto">
          <a:xfrm>
            <a:off x="3440113" y="3836988"/>
            <a:ext cx="46037" cy="46037"/>
          </a:xfrm>
          <a:prstGeom prst="ellipse">
            <a:avLst/>
          </a:prstGeom>
          <a:solidFill>
            <a:schemeClr val="accent1">
              <a:alpha val="0"/>
            </a:schemeClr>
          </a:solidFill>
          <a:ln w="15875">
            <a:solidFill>
              <a:srgbClr val="FF0000"/>
            </a:solidFill>
            <a:round/>
            <a:headEnd/>
            <a:tailEnd/>
          </a:ln>
          <a:effectLst/>
        </p:spPr>
        <p:txBody>
          <a:bodyPr wrap="none" anchor="ctr"/>
          <a:lstStyle/>
          <a:p>
            <a:endParaRPr lang="en-US"/>
          </a:p>
        </p:txBody>
      </p:sp>
      <p:sp>
        <p:nvSpPr>
          <p:cNvPr id="10308" name="Text Box 68"/>
          <p:cNvSpPr txBox="1">
            <a:spLocks noChangeArrowheads="1"/>
          </p:cNvSpPr>
          <p:nvPr/>
        </p:nvSpPr>
        <p:spPr bwMode="auto">
          <a:xfrm>
            <a:off x="3327400" y="4398963"/>
            <a:ext cx="368300" cy="244475"/>
          </a:xfrm>
          <a:prstGeom prst="rect">
            <a:avLst/>
          </a:prstGeom>
          <a:noFill/>
          <a:ln w="9525">
            <a:noFill/>
            <a:miter lim="800000"/>
            <a:headEnd/>
            <a:tailEnd/>
          </a:ln>
          <a:effectLst/>
        </p:spPr>
        <p:txBody>
          <a:bodyPr>
            <a:spAutoFit/>
          </a:bodyPr>
          <a:lstStyle/>
          <a:p>
            <a:pPr>
              <a:spcBef>
                <a:spcPct val="50000"/>
              </a:spcBef>
            </a:pPr>
            <a:r>
              <a:rPr lang="en-US" sz="1000">
                <a:solidFill>
                  <a:srgbClr val="FF0000"/>
                </a:solidFill>
              </a:rPr>
              <a:t>h’</a:t>
            </a:r>
          </a:p>
        </p:txBody>
      </p:sp>
      <p:sp>
        <p:nvSpPr>
          <p:cNvPr id="10309" name="Text Box 69"/>
          <p:cNvSpPr txBox="1">
            <a:spLocks noChangeArrowheads="1"/>
          </p:cNvSpPr>
          <p:nvPr/>
        </p:nvSpPr>
        <p:spPr bwMode="auto">
          <a:xfrm>
            <a:off x="3192463" y="3683000"/>
            <a:ext cx="368300" cy="244475"/>
          </a:xfrm>
          <a:prstGeom prst="rect">
            <a:avLst/>
          </a:prstGeom>
          <a:noFill/>
          <a:ln w="9525">
            <a:noFill/>
            <a:miter lim="800000"/>
            <a:headEnd/>
            <a:tailEnd/>
          </a:ln>
          <a:effectLst/>
        </p:spPr>
        <p:txBody>
          <a:bodyPr>
            <a:spAutoFit/>
          </a:bodyPr>
          <a:lstStyle/>
          <a:p>
            <a:pPr>
              <a:spcBef>
                <a:spcPct val="50000"/>
              </a:spcBef>
            </a:pPr>
            <a:r>
              <a:rPr lang="en-US" sz="1000">
                <a:solidFill>
                  <a:srgbClr val="FF0000"/>
                </a:solidFill>
              </a:rPr>
              <a:t>HT</a:t>
            </a:r>
          </a:p>
        </p:txBody>
      </p:sp>
      <p:sp>
        <p:nvSpPr>
          <p:cNvPr id="10310" name="Oval 70"/>
          <p:cNvSpPr>
            <a:spLocks noChangeArrowheads="1"/>
          </p:cNvSpPr>
          <p:nvPr/>
        </p:nvSpPr>
        <p:spPr bwMode="auto">
          <a:xfrm>
            <a:off x="3025775" y="4140200"/>
            <a:ext cx="46038" cy="46038"/>
          </a:xfrm>
          <a:prstGeom prst="ellipse">
            <a:avLst/>
          </a:prstGeom>
          <a:solidFill>
            <a:schemeClr val="accent1">
              <a:alpha val="0"/>
            </a:schemeClr>
          </a:solidFill>
          <a:ln w="15875">
            <a:solidFill>
              <a:srgbClr val="00FF00"/>
            </a:solidFill>
            <a:round/>
            <a:headEnd/>
            <a:tailEnd/>
          </a:ln>
          <a:effectLst/>
        </p:spPr>
        <p:txBody>
          <a:bodyPr wrap="none" anchor="ctr"/>
          <a:lstStyle/>
          <a:p>
            <a:endParaRPr lang="en-US"/>
          </a:p>
        </p:txBody>
      </p:sp>
      <p:sp>
        <p:nvSpPr>
          <p:cNvPr id="10311" name="Oval 71"/>
          <p:cNvSpPr>
            <a:spLocks noChangeArrowheads="1"/>
          </p:cNvSpPr>
          <p:nvPr/>
        </p:nvSpPr>
        <p:spPr bwMode="auto">
          <a:xfrm>
            <a:off x="3038475" y="4392613"/>
            <a:ext cx="46038" cy="46037"/>
          </a:xfrm>
          <a:prstGeom prst="ellipse">
            <a:avLst/>
          </a:prstGeom>
          <a:solidFill>
            <a:schemeClr val="accent1">
              <a:alpha val="0"/>
            </a:schemeClr>
          </a:solidFill>
          <a:ln w="15875">
            <a:solidFill>
              <a:srgbClr val="00FF00"/>
            </a:solidFill>
            <a:round/>
            <a:headEnd/>
            <a:tailEnd/>
          </a:ln>
          <a:effectLst/>
        </p:spPr>
        <p:txBody>
          <a:bodyPr wrap="none" anchor="ctr"/>
          <a:lstStyle/>
          <a:p>
            <a:endParaRPr lang="en-US"/>
          </a:p>
        </p:txBody>
      </p:sp>
      <p:sp>
        <p:nvSpPr>
          <p:cNvPr id="10312" name="Line 72"/>
          <p:cNvSpPr>
            <a:spLocks noChangeShapeType="1"/>
          </p:cNvSpPr>
          <p:nvPr/>
        </p:nvSpPr>
        <p:spPr bwMode="auto">
          <a:xfrm flipV="1">
            <a:off x="3051175" y="4140200"/>
            <a:ext cx="0" cy="277813"/>
          </a:xfrm>
          <a:prstGeom prst="line">
            <a:avLst/>
          </a:prstGeom>
          <a:noFill/>
          <a:ln w="9525">
            <a:solidFill>
              <a:schemeClr val="tx1"/>
            </a:solidFill>
            <a:round/>
            <a:headEnd/>
            <a:tailEnd/>
          </a:ln>
          <a:effectLst/>
        </p:spPr>
        <p:txBody>
          <a:bodyPr/>
          <a:lstStyle/>
          <a:p>
            <a:endParaRPr lang="en-US"/>
          </a:p>
        </p:txBody>
      </p:sp>
      <p:sp>
        <p:nvSpPr>
          <p:cNvPr id="10313" name="Text Box 73"/>
          <p:cNvSpPr txBox="1">
            <a:spLocks noChangeArrowheads="1"/>
          </p:cNvSpPr>
          <p:nvPr/>
        </p:nvSpPr>
        <p:spPr bwMode="auto">
          <a:xfrm>
            <a:off x="2833688" y="4235450"/>
            <a:ext cx="368300" cy="244475"/>
          </a:xfrm>
          <a:prstGeom prst="rect">
            <a:avLst/>
          </a:prstGeom>
          <a:noFill/>
          <a:ln w="9525">
            <a:noFill/>
            <a:miter lim="800000"/>
            <a:headEnd/>
            <a:tailEnd/>
          </a:ln>
          <a:effectLst/>
        </p:spPr>
        <p:txBody>
          <a:bodyPr>
            <a:spAutoFit/>
          </a:bodyPr>
          <a:lstStyle/>
          <a:p>
            <a:pPr>
              <a:spcBef>
                <a:spcPct val="50000"/>
              </a:spcBef>
            </a:pPr>
            <a:r>
              <a:rPr lang="en-US" sz="1000">
                <a:solidFill>
                  <a:srgbClr val="00FF00"/>
                </a:solidFill>
              </a:rPr>
              <a:t>v</a:t>
            </a:r>
          </a:p>
        </p:txBody>
      </p:sp>
      <p:sp>
        <p:nvSpPr>
          <p:cNvPr id="10314" name="Text Box 74"/>
          <p:cNvSpPr txBox="1">
            <a:spLocks noChangeArrowheads="1"/>
          </p:cNvSpPr>
          <p:nvPr/>
        </p:nvSpPr>
        <p:spPr bwMode="auto">
          <a:xfrm>
            <a:off x="2887663" y="3948113"/>
            <a:ext cx="441325" cy="244475"/>
          </a:xfrm>
          <a:prstGeom prst="rect">
            <a:avLst/>
          </a:prstGeom>
          <a:noFill/>
          <a:ln w="9525">
            <a:noFill/>
            <a:miter lim="800000"/>
            <a:headEnd/>
            <a:tailEnd/>
          </a:ln>
          <a:effectLst/>
        </p:spPr>
        <p:txBody>
          <a:bodyPr>
            <a:spAutoFit/>
          </a:bodyPr>
          <a:lstStyle/>
          <a:p>
            <a:pPr>
              <a:spcBef>
                <a:spcPct val="50000"/>
              </a:spcBef>
            </a:pPr>
            <a:r>
              <a:rPr lang="en-US" sz="1000">
                <a:solidFill>
                  <a:srgbClr val="00FF00"/>
                </a:solidFill>
              </a:rPr>
              <a:t>VT’</a:t>
            </a:r>
          </a:p>
        </p:txBody>
      </p:sp>
      <p:sp>
        <p:nvSpPr>
          <p:cNvPr id="10315" name="Text Box 75"/>
          <p:cNvSpPr txBox="1">
            <a:spLocks noChangeArrowheads="1"/>
          </p:cNvSpPr>
          <p:nvPr/>
        </p:nvSpPr>
        <p:spPr bwMode="auto">
          <a:xfrm>
            <a:off x="987425" y="1087438"/>
            <a:ext cx="3140075" cy="1049337"/>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rPr>
              <a:t>Given,</a:t>
            </a:r>
          </a:p>
          <a:p>
            <a:pPr>
              <a:spcBef>
                <a:spcPct val="50000"/>
              </a:spcBef>
            </a:pPr>
            <a:r>
              <a:rPr lang="en-US" sz="1400" b="1">
                <a:solidFill>
                  <a:schemeClr val="accent2"/>
                </a:solidFill>
              </a:rPr>
              <a:t>A</a:t>
            </a:r>
            <a:r>
              <a:rPr lang="en-US" sz="1400" b="1" baseline="-25000">
                <a:solidFill>
                  <a:schemeClr val="accent2"/>
                </a:solidFill>
              </a:rPr>
              <a:t>0</a:t>
            </a:r>
            <a:r>
              <a:rPr lang="en-US" sz="1400" b="1">
                <a:solidFill>
                  <a:schemeClr val="accent2"/>
                </a:solidFill>
              </a:rPr>
              <a:t>B</a:t>
            </a:r>
            <a:r>
              <a:rPr lang="en-US" sz="1400" b="1" baseline="-25000">
                <a:solidFill>
                  <a:schemeClr val="accent2"/>
                </a:solidFill>
              </a:rPr>
              <a:t>0</a:t>
            </a:r>
            <a:r>
              <a:rPr lang="en-US" sz="1400" b="1">
                <a:solidFill>
                  <a:schemeClr val="accent2"/>
                </a:solidFill>
              </a:rPr>
              <a:t>=50mm                                               A is 20mm </a:t>
            </a:r>
            <a:r>
              <a:rPr lang="en-US" sz="1400" b="1">
                <a:cs typeface="Arial" charset="0"/>
              </a:rPr>
              <a:t>↑</a:t>
            </a:r>
            <a:r>
              <a:rPr lang="en-US" sz="1400" b="1">
                <a:solidFill>
                  <a:schemeClr val="accent2"/>
                </a:solidFill>
              </a:rPr>
              <a:t> HP &amp; 30mm </a:t>
            </a:r>
            <a:r>
              <a:rPr lang="en-US" sz="1400" b="1" baseline="30000">
                <a:cs typeface="Arial" charset="0"/>
              </a:rPr>
              <a:t>→</a:t>
            </a:r>
            <a:r>
              <a:rPr lang="en-US" sz="1400" b="1">
                <a:solidFill>
                  <a:schemeClr val="accent2"/>
                </a:solidFill>
                <a:cs typeface="Arial" charset="0"/>
              </a:rPr>
              <a:t>V.P.                B is 10mm </a:t>
            </a:r>
            <a:r>
              <a:rPr lang="en-US" sz="1400" b="1">
                <a:cs typeface="Arial" charset="0"/>
              </a:rPr>
              <a:t>↓</a:t>
            </a:r>
            <a:r>
              <a:rPr lang="en-US" sz="1400" b="1">
                <a:solidFill>
                  <a:schemeClr val="accent2"/>
                </a:solidFill>
              </a:rPr>
              <a:t> &amp; 40mm </a:t>
            </a:r>
            <a:r>
              <a:rPr lang="en-US" sz="1400" b="1" baseline="30000">
                <a:cs typeface="Arial" charset="0"/>
              </a:rPr>
              <a:t>←</a:t>
            </a:r>
            <a:r>
              <a:rPr lang="en-US" sz="1400" b="1">
                <a:solidFill>
                  <a:schemeClr val="accent2"/>
                </a:solidFill>
              </a:rPr>
              <a:t> V.P.</a:t>
            </a:r>
          </a:p>
        </p:txBody>
      </p:sp>
      <p:sp>
        <p:nvSpPr>
          <p:cNvPr id="10316" name="Text Box 76"/>
          <p:cNvSpPr txBox="1">
            <a:spLocks noChangeArrowheads="1"/>
          </p:cNvSpPr>
          <p:nvPr/>
        </p:nvSpPr>
        <p:spPr bwMode="auto">
          <a:xfrm>
            <a:off x="4140200" y="1193800"/>
            <a:ext cx="3140075" cy="517525"/>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rPr>
              <a:t>To find,                                        True Length, </a:t>
            </a:r>
            <a:r>
              <a:rPr lang="el-GR" sz="1400" b="1">
                <a:solidFill>
                  <a:schemeClr val="accent2"/>
                </a:solidFill>
                <a:cs typeface="Arial" charset="0"/>
              </a:rPr>
              <a:t>θ</a:t>
            </a:r>
            <a:r>
              <a:rPr lang="en-US" sz="1400" b="1">
                <a:solidFill>
                  <a:schemeClr val="accent2"/>
                </a:solidFill>
                <a:cs typeface="Arial" charset="0"/>
              </a:rPr>
              <a:t>,Ø, H.T. and V.T.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315"/>
                                        </p:tgtEl>
                                        <p:attrNameLst>
                                          <p:attrName>style.visibility</p:attrName>
                                        </p:attrNameLst>
                                      </p:cBhvr>
                                      <p:to>
                                        <p:strVal val="visible"/>
                                      </p:to>
                                    </p:set>
                                    <p:animEffect transition="in" filter="wipe(up)">
                                      <p:cBhvr>
                                        <p:cTn id="7" dur="500"/>
                                        <p:tgtEl>
                                          <p:spTgt spid="103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316"/>
                                        </p:tgtEl>
                                        <p:attrNameLst>
                                          <p:attrName>style.visibility</p:attrName>
                                        </p:attrNameLst>
                                      </p:cBhvr>
                                      <p:to>
                                        <p:strVal val="visible"/>
                                      </p:to>
                                    </p:set>
                                    <p:animEffect transition="in" filter="wipe(up)">
                                      <p:cBhvr>
                                        <p:cTn id="12" dur="500"/>
                                        <p:tgtEl>
                                          <p:spTgt spid="103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5"/>
                                        </p:tgtEl>
                                        <p:attrNameLst>
                                          <p:attrName>style.visibility</p:attrName>
                                        </p:attrNameLst>
                                      </p:cBhvr>
                                      <p:to>
                                        <p:strVal val="visible"/>
                                      </p:to>
                                    </p:set>
                                    <p:animEffect transition="in" filter="wipe(left)">
                                      <p:cBhvr>
                                        <p:cTn id="17" dur="500"/>
                                        <p:tgtEl>
                                          <p:spTgt spid="10245"/>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0246"/>
                                        </p:tgtEl>
                                        <p:attrNameLst>
                                          <p:attrName>style.visibility</p:attrName>
                                        </p:attrNameLst>
                                      </p:cBhvr>
                                      <p:to>
                                        <p:strVal val="visible"/>
                                      </p:to>
                                    </p:set>
                                    <p:animEffect transition="in" filter="wipe(down)">
                                      <p:cBhvr>
                                        <p:cTn id="20" dur="500"/>
                                        <p:tgtEl>
                                          <p:spTgt spid="10246"/>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0248"/>
                                        </p:tgtEl>
                                        <p:attrNameLst>
                                          <p:attrName>style.visibility</p:attrName>
                                        </p:attrNameLst>
                                      </p:cBhvr>
                                      <p:to>
                                        <p:strVal val="visible"/>
                                      </p:to>
                                    </p:set>
                                    <p:animEffect transition="in" filter="wipe(down)">
                                      <p:cBhvr>
                                        <p:cTn id="23" dur="500"/>
                                        <p:tgtEl>
                                          <p:spTgt spid="1024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0250"/>
                                        </p:tgtEl>
                                        <p:attrNameLst>
                                          <p:attrName>style.visibility</p:attrName>
                                        </p:attrNameLst>
                                      </p:cBhvr>
                                      <p:to>
                                        <p:strVal val="visible"/>
                                      </p:to>
                                    </p:set>
                                    <p:animEffect transition="in" filter="wipe(down)">
                                      <p:cBhvr>
                                        <p:cTn id="28" dur="500"/>
                                        <p:tgtEl>
                                          <p:spTgt spid="1025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0251"/>
                                        </p:tgtEl>
                                        <p:attrNameLst>
                                          <p:attrName>style.visibility</p:attrName>
                                        </p:attrNameLst>
                                      </p:cBhvr>
                                      <p:to>
                                        <p:strVal val="visible"/>
                                      </p:to>
                                    </p:set>
                                    <p:animEffect transition="in" filter="wipe(down)">
                                      <p:cBhvr>
                                        <p:cTn id="33" dur="500"/>
                                        <p:tgtEl>
                                          <p:spTgt spid="1025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0252"/>
                                        </p:tgtEl>
                                        <p:attrNameLst>
                                          <p:attrName>style.visibility</p:attrName>
                                        </p:attrNameLst>
                                      </p:cBhvr>
                                      <p:to>
                                        <p:strVal val="visible"/>
                                      </p:to>
                                    </p:set>
                                    <p:animEffect transition="in" filter="wipe(down)">
                                      <p:cBhvr>
                                        <p:cTn id="38" dur="500"/>
                                        <p:tgtEl>
                                          <p:spTgt spid="10252"/>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0253"/>
                                        </p:tgtEl>
                                        <p:attrNameLst>
                                          <p:attrName>style.visibility</p:attrName>
                                        </p:attrNameLst>
                                      </p:cBhvr>
                                      <p:to>
                                        <p:strVal val="visible"/>
                                      </p:to>
                                    </p:set>
                                    <p:animEffect transition="in" filter="wipe(down)">
                                      <p:cBhvr>
                                        <p:cTn id="41" dur="500"/>
                                        <p:tgtEl>
                                          <p:spTgt spid="1025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0256"/>
                                        </p:tgtEl>
                                        <p:attrNameLst>
                                          <p:attrName>style.visibility</p:attrName>
                                        </p:attrNameLst>
                                      </p:cBhvr>
                                      <p:to>
                                        <p:strVal val="visible"/>
                                      </p:to>
                                    </p:set>
                                    <p:animEffect transition="in" filter="wipe(down)">
                                      <p:cBhvr>
                                        <p:cTn id="46" dur="500"/>
                                        <p:tgtEl>
                                          <p:spTgt spid="1025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0254"/>
                                        </p:tgtEl>
                                        <p:attrNameLst>
                                          <p:attrName>style.visibility</p:attrName>
                                        </p:attrNameLst>
                                      </p:cBhvr>
                                      <p:to>
                                        <p:strVal val="visible"/>
                                      </p:to>
                                    </p:set>
                                    <p:animEffect transition="in" filter="wipe(down)">
                                      <p:cBhvr>
                                        <p:cTn id="51" dur="500"/>
                                        <p:tgtEl>
                                          <p:spTgt spid="1025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0255"/>
                                        </p:tgtEl>
                                        <p:attrNameLst>
                                          <p:attrName>style.visibility</p:attrName>
                                        </p:attrNameLst>
                                      </p:cBhvr>
                                      <p:to>
                                        <p:strVal val="visible"/>
                                      </p:to>
                                    </p:set>
                                    <p:animEffect transition="in" filter="wipe(down)">
                                      <p:cBhvr>
                                        <p:cTn id="56" dur="500"/>
                                        <p:tgtEl>
                                          <p:spTgt spid="10255"/>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10258"/>
                                        </p:tgtEl>
                                        <p:attrNameLst>
                                          <p:attrName>style.visibility</p:attrName>
                                        </p:attrNameLst>
                                      </p:cBhvr>
                                      <p:to>
                                        <p:strVal val="visible"/>
                                      </p:to>
                                    </p:set>
                                    <p:animEffect transition="in" filter="wipe(down)">
                                      <p:cBhvr>
                                        <p:cTn id="61" dur="500"/>
                                        <p:tgtEl>
                                          <p:spTgt spid="10258"/>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10259"/>
                                        </p:tgtEl>
                                        <p:attrNameLst>
                                          <p:attrName>style.visibility</p:attrName>
                                        </p:attrNameLst>
                                      </p:cBhvr>
                                      <p:to>
                                        <p:strVal val="visible"/>
                                      </p:to>
                                    </p:set>
                                    <p:animEffect transition="in" filter="wipe(down)">
                                      <p:cBhvr>
                                        <p:cTn id="66" dur="500"/>
                                        <p:tgtEl>
                                          <p:spTgt spid="10259"/>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10261"/>
                                        </p:tgtEl>
                                        <p:attrNameLst>
                                          <p:attrName>style.visibility</p:attrName>
                                        </p:attrNameLst>
                                      </p:cBhvr>
                                      <p:to>
                                        <p:strVal val="visible"/>
                                      </p:to>
                                    </p:set>
                                    <p:animEffect transition="in" filter="wipe(down)">
                                      <p:cBhvr>
                                        <p:cTn id="71" dur="500"/>
                                        <p:tgtEl>
                                          <p:spTgt spid="10261"/>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10262"/>
                                        </p:tgtEl>
                                        <p:attrNameLst>
                                          <p:attrName>style.visibility</p:attrName>
                                        </p:attrNameLst>
                                      </p:cBhvr>
                                      <p:to>
                                        <p:strVal val="visible"/>
                                      </p:to>
                                    </p:set>
                                    <p:animEffect transition="in" filter="wipe(down)">
                                      <p:cBhvr>
                                        <p:cTn id="76" dur="500"/>
                                        <p:tgtEl>
                                          <p:spTgt spid="10262"/>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10260"/>
                                        </p:tgtEl>
                                        <p:attrNameLst>
                                          <p:attrName>style.visibility</p:attrName>
                                        </p:attrNameLst>
                                      </p:cBhvr>
                                      <p:to>
                                        <p:strVal val="visible"/>
                                      </p:to>
                                    </p:set>
                                    <p:animEffect transition="in" filter="wipe(down)">
                                      <p:cBhvr>
                                        <p:cTn id="81" dur="500"/>
                                        <p:tgtEl>
                                          <p:spTgt spid="10260"/>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grpId="0" nodeType="clickEffect">
                                  <p:stCondLst>
                                    <p:cond delay="0"/>
                                  </p:stCondLst>
                                  <p:childTnLst>
                                    <p:set>
                                      <p:cBhvr>
                                        <p:cTn id="85" dur="1" fill="hold">
                                          <p:stCondLst>
                                            <p:cond delay="0"/>
                                          </p:stCondLst>
                                        </p:cTn>
                                        <p:tgtEl>
                                          <p:spTgt spid="10263"/>
                                        </p:tgtEl>
                                        <p:attrNameLst>
                                          <p:attrName>style.visibility</p:attrName>
                                        </p:attrNameLst>
                                      </p:cBhvr>
                                      <p:to>
                                        <p:strVal val="visible"/>
                                      </p:to>
                                    </p:set>
                                    <p:animEffect transition="in" filter="wipe(down)">
                                      <p:cBhvr>
                                        <p:cTn id="86" dur="500"/>
                                        <p:tgtEl>
                                          <p:spTgt spid="10263"/>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grpId="0" nodeType="clickEffect">
                                  <p:stCondLst>
                                    <p:cond delay="0"/>
                                  </p:stCondLst>
                                  <p:childTnLst>
                                    <p:set>
                                      <p:cBhvr>
                                        <p:cTn id="90" dur="1" fill="hold">
                                          <p:stCondLst>
                                            <p:cond delay="0"/>
                                          </p:stCondLst>
                                        </p:cTn>
                                        <p:tgtEl>
                                          <p:spTgt spid="10264"/>
                                        </p:tgtEl>
                                        <p:attrNameLst>
                                          <p:attrName>style.visibility</p:attrName>
                                        </p:attrNameLst>
                                      </p:cBhvr>
                                      <p:to>
                                        <p:strVal val="visible"/>
                                      </p:to>
                                    </p:set>
                                    <p:animEffect transition="in" filter="wipe(down)">
                                      <p:cBhvr>
                                        <p:cTn id="91" dur="500"/>
                                        <p:tgtEl>
                                          <p:spTgt spid="10264"/>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10265"/>
                                        </p:tgtEl>
                                        <p:attrNameLst>
                                          <p:attrName>style.visibility</p:attrName>
                                        </p:attrNameLst>
                                      </p:cBhvr>
                                      <p:to>
                                        <p:strVal val="visible"/>
                                      </p:to>
                                    </p:set>
                                    <p:animEffect transition="in" filter="wipe(down)">
                                      <p:cBhvr>
                                        <p:cTn id="96" dur="500"/>
                                        <p:tgtEl>
                                          <p:spTgt spid="10265"/>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4" fill="hold" grpId="0" nodeType="clickEffect">
                                  <p:stCondLst>
                                    <p:cond delay="0"/>
                                  </p:stCondLst>
                                  <p:childTnLst>
                                    <p:set>
                                      <p:cBhvr>
                                        <p:cTn id="100" dur="1" fill="hold">
                                          <p:stCondLst>
                                            <p:cond delay="0"/>
                                          </p:stCondLst>
                                        </p:cTn>
                                        <p:tgtEl>
                                          <p:spTgt spid="10266"/>
                                        </p:tgtEl>
                                        <p:attrNameLst>
                                          <p:attrName>style.visibility</p:attrName>
                                        </p:attrNameLst>
                                      </p:cBhvr>
                                      <p:to>
                                        <p:strVal val="visible"/>
                                      </p:to>
                                    </p:set>
                                    <p:animEffect transition="in" filter="wipe(down)">
                                      <p:cBhvr>
                                        <p:cTn id="101" dur="500"/>
                                        <p:tgtEl>
                                          <p:spTgt spid="10266"/>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4" fill="hold" grpId="0" nodeType="clickEffect">
                                  <p:stCondLst>
                                    <p:cond delay="0"/>
                                  </p:stCondLst>
                                  <p:childTnLst>
                                    <p:set>
                                      <p:cBhvr>
                                        <p:cTn id="105" dur="1" fill="hold">
                                          <p:stCondLst>
                                            <p:cond delay="0"/>
                                          </p:stCondLst>
                                        </p:cTn>
                                        <p:tgtEl>
                                          <p:spTgt spid="10268"/>
                                        </p:tgtEl>
                                        <p:attrNameLst>
                                          <p:attrName>style.visibility</p:attrName>
                                        </p:attrNameLst>
                                      </p:cBhvr>
                                      <p:to>
                                        <p:strVal val="visible"/>
                                      </p:to>
                                    </p:set>
                                    <p:animEffect transition="in" filter="wipe(down)">
                                      <p:cBhvr>
                                        <p:cTn id="106" dur="500"/>
                                        <p:tgtEl>
                                          <p:spTgt spid="10268"/>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4" fill="hold" grpId="0" nodeType="clickEffect">
                                  <p:stCondLst>
                                    <p:cond delay="0"/>
                                  </p:stCondLst>
                                  <p:childTnLst>
                                    <p:set>
                                      <p:cBhvr>
                                        <p:cTn id="110" dur="1" fill="hold">
                                          <p:stCondLst>
                                            <p:cond delay="0"/>
                                          </p:stCondLst>
                                        </p:cTn>
                                        <p:tgtEl>
                                          <p:spTgt spid="10271"/>
                                        </p:tgtEl>
                                        <p:attrNameLst>
                                          <p:attrName>style.visibility</p:attrName>
                                        </p:attrNameLst>
                                      </p:cBhvr>
                                      <p:to>
                                        <p:strVal val="visible"/>
                                      </p:to>
                                    </p:set>
                                    <p:animEffect transition="in" filter="wipe(down)">
                                      <p:cBhvr>
                                        <p:cTn id="111" dur="500"/>
                                        <p:tgtEl>
                                          <p:spTgt spid="10271"/>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4" fill="hold" grpId="0" nodeType="clickEffect">
                                  <p:stCondLst>
                                    <p:cond delay="0"/>
                                  </p:stCondLst>
                                  <p:childTnLst>
                                    <p:set>
                                      <p:cBhvr>
                                        <p:cTn id="115" dur="1" fill="hold">
                                          <p:stCondLst>
                                            <p:cond delay="0"/>
                                          </p:stCondLst>
                                        </p:cTn>
                                        <p:tgtEl>
                                          <p:spTgt spid="10272"/>
                                        </p:tgtEl>
                                        <p:attrNameLst>
                                          <p:attrName>style.visibility</p:attrName>
                                        </p:attrNameLst>
                                      </p:cBhvr>
                                      <p:to>
                                        <p:strVal val="visible"/>
                                      </p:to>
                                    </p:set>
                                    <p:animEffect transition="in" filter="wipe(down)">
                                      <p:cBhvr>
                                        <p:cTn id="116" dur="500"/>
                                        <p:tgtEl>
                                          <p:spTgt spid="10272"/>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4" fill="hold" grpId="0" nodeType="clickEffect">
                                  <p:stCondLst>
                                    <p:cond delay="0"/>
                                  </p:stCondLst>
                                  <p:childTnLst>
                                    <p:set>
                                      <p:cBhvr>
                                        <p:cTn id="120" dur="1" fill="hold">
                                          <p:stCondLst>
                                            <p:cond delay="0"/>
                                          </p:stCondLst>
                                        </p:cTn>
                                        <p:tgtEl>
                                          <p:spTgt spid="10273"/>
                                        </p:tgtEl>
                                        <p:attrNameLst>
                                          <p:attrName>style.visibility</p:attrName>
                                        </p:attrNameLst>
                                      </p:cBhvr>
                                      <p:to>
                                        <p:strVal val="visible"/>
                                      </p:to>
                                    </p:set>
                                    <p:animEffect transition="in" filter="wipe(down)">
                                      <p:cBhvr>
                                        <p:cTn id="121" dur="500"/>
                                        <p:tgtEl>
                                          <p:spTgt spid="10273"/>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4" fill="hold" grpId="0" nodeType="clickEffect">
                                  <p:stCondLst>
                                    <p:cond delay="0"/>
                                  </p:stCondLst>
                                  <p:childTnLst>
                                    <p:set>
                                      <p:cBhvr>
                                        <p:cTn id="125" dur="1" fill="hold">
                                          <p:stCondLst>
                                            <p:cond delay="0"/>
                                          </p:stCondLst>
                                        </p:cTn>
                                        <p:tgtEl>
                                          <p:spTgt spid="10274"/>
                                        </p:tgtEl>
                                        <p:attrNameLst>
                                          <p:attrName>style.visibility</p:attrName>
                                        </p:attrNameLst>
                                      </p:cBhvr>
                                      <p:to>
                                        <p:strVal val="visible"/>
                                      </p:to>
                                    </p:set>
                                    <p:animEffect transition="in" filter="wipe(down)">
                                      <p:cBhvr>
                                        <p:cTn id="126" dur="500"/>
                                        <p:tgtEl>
                                          <p:spTgt spid="10274"/>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4" fill="hold" grpId="0" nodeType="clickEffect">
                                  <p:stCondLst>
                                    <p:cond delay="0"/>
                                  </p:stCondLst>
                                  <p:childTnLst>
                                    <p:set>
                                      <p:cBhvr>
                                        <p:cTn id="130" dur="1" fill="hold">
                                          <p:stCondLst>
                                            <p:cond delay="0"/>
                                          </p:stCondLst>
                                        </p:cTn>
                                        <p:tgtEl>
                                          <p:spTgt spid="10275"/>
                                        </p:tgtEl>
                                        <p:attrNameLst>
                                          <p:attrName>style.visibility</p:attrName>
                                        </p:attrNameLst>
                                      </p:cBhvr>
                                      <p:to>
                                        <p:strVal val="visible"/>
                                      </p:to>
                                    </p:set>
                                    <p:animEffect transition="in" filter="wipe(down)">
                                      <p:cBhvr>
                                        <p:cTn id="131" dur="500"/>
                                        <p:tgtEl>
                                          <p:spTgt spid="10275"/>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4" fill="hold" grpId="0" nodeType="clickEffect">
                                  <p:stCondLst>
                                    <p:cond delay="0"/>
                                  </p:stCondLst>
                                  <p:childTnLst>
                                    <p:set>
                                      <p:cBhvr>
                                        <p:cTn id="135" dur="1" fill="hold">
                                          <p:stCondLst>
                                            <p:cond delay="0"/>
                                          </p:stCondLst>
                                        </p:cTn>
                                        <p:tgtEl>
                                          <p:spTgt spid="10277"/>
                                        </p:tgtEl>
                                        <p:attrNameLst>
                                          <p:attrName>style.visibility</p:attrName>
                                        </p:attrNameLst>
                                      </p:cBhvr>
                                      <p:to>
                                        <p:strVal val="visible"/>
                                      </p:to>
                                    </p:set>
                                    <p:animEffect transition="in" filter="wipe(down)">
                                      <p:cBhvr>
                                        <p:cTn id="136" dur="500"/>
                                        <p:tgtEl>
                                          <p:spTgt spid="10277"/>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4" fill="hold" grpId="0" nodeType="clickEffect">
                                  <p:stCondLst>
                                    <p:cond delay="0"/>
                                  </p:stCondLst>
                                  <p:childTnLst>
                                    <p:set>
                                      <p:cBhvr>
                                        <p:cTn id="140" dur="1" fill="hold">
                                          <p:stCondLst>
                                            <p:cond delay="0"/>
                                          </p:stCondLst>
                                        </p:cTn>
                                        <p:tgtEl>
                                          <p:spTgt spid="10269"/>
                                        </p:tgtEl>
                                        <p:attrNameLst>
                                          <p:attrName>style.visibility</p:attrName>
                                        </p:attrNameLst>
                                      </p:cBhvr>
                                      <p:to>
                                        <p:strVal val="visible"/>
                                      </p:to>
                                    </p:set>
                                    <p:animEffect transition="in" filter="wipe(down)">
                                      <p:cBhvr>
                                        <p:cTn id="141" dur="500"/>
                                        <p:tgtEl>
                                          <p:spTgt spid="10269"/>
                                        </p:tgtEl>
                                      </p:cBhvr>
                                    </p:animEffect>
                                  </p:childTnLst>
                                </p:cTn>
                              </p:par>
                            </p:childTnLst>
                          </p:cTn>
                        </p:par>
                      </p:childTnLst>
                    </p:cTn>
                  </p:par>
                  <p:par>
                    <p:cTn id="142" fill="hold">
                      <p:stCondLst>
                        <p:cond delay="indefinite"/>
                      </p:stCondLst>
                      <p:childTnLst>
                        <p:par>
                          <p:cTn id="143" fill="hold">
                            <p:stCondLst>
                              <p:cond delay="0"/>
                            </p:stCondLst>
                            <p:childTnLst>
                              <p:par>
                                <p:cTn id="144" presetID="22" presetClass="entr" presetSubtype="8" fill="hold" grpId="0" nodeType="clickEffect">
                                  <p:stCondLst>
                                    <p:cond delay="0"/>
                                  </p:stCondLst>
                                  <p:childTnLst>
                                    <p:set>
                                      <p:cBhvr>
                                        <p:cTn id="145" dur="1" fill="hold">
                                          <p:stCondLst>
                                            <p:cond delay="0"/>
                                          </p:stCondLst>
                                        </p:cTn>
                                        <p:tgtEl>
                                          <p:spTgt spid="10279"/>
                                        </p:tgtEl>
                                        <p:attrNameLst>
                                          <p:attrName>style.visibility</p:attrName>
                                        </p:attrNameLst>
                                      </p:cBhvr>
                                      <p:to>
                                        <p:strVal val="visible"/>
                                      </p:to>
                                    </p:set>
                                    <p:animEffect transition="in" filter="wipe(left)">
                                      <p:cBhvr>
                                        <p:cTn id="146" dur="500"/>
                                        <p:tgtEl>
                                          <p:spTgt spid="10279"/>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4" fill="hold" grpId="0" nodeType="clickEffect">
                                  <p:stCondLst>
                                    <p:cond delay="0"/>
                                  </p:stCondLst>
                                  <p:childTnLst>
                                    <p:set>
                                      <p:cBhvr>
                                        <p:cTn id="150" dur="1" fill="hold">
                                          <p:stCondLst>
                                            <p:cond delay="0"/>
                                          </p:stCondLst>
                                        </p:cTn>
                                        <p:tgtEl>
                                          <p:spTgt spid="10278"/>
                                        </p:tgtEl>
                                        <p:attrNameLst>
                                          <p:attrName>style.visibility</p:attrName>
                                        </p:attrNameLst>
                                      </p:cBhvr>
                                      <p:to>
                                        <p:strVal val="visible"/>
                                      </p:to>
                                    </p:set>
                                    <p:animEffect transition="in" filter="wipe(down)">
                                      <p:cBhvr>
                                        <p:cTn id="151" dur="500"/>
                                        <p:tgtEl>
                                          <p:spTgt spid="10278"/>
                                        </p:tgtEl>
                                      </p:cBhvr>
                                    </p:animEffect>
                                  </p:childTnLst>
                                </p:cTn>
                              </p:par>
                            </p:childTnLst>
                          </p:cTn>
                        </p:par>
                      </p:childTnLst>
                    </p:cTn>
                  </p:par>
                  <p:par>
                    <p:cTn id="152" fill="hold">
                      <p:stCondLst>
                        <p:cond delay="indefinite"/>
                      </p:stCondLst>
                      <p:childTnLst>
                        <p:par>
                          <p:cTn id="153" fill="hold">
                            <p:stCondLst>
                              <p:cond delay="0"/>
                            </p:stCondLst>
                            <p:childTnLst>
                              <p:par>
                                <p:cTn id="154" presetID="22" presetClass="entr" presetSubtype="4" fill="hold" grpId="0" nodeType="clickEffect">
                                  <p:stCondLst>
                                    <p:cond delay="0"/>
                                  </p:stCondLst>
                                  <p:childTnLst>
                                    <p:set>
                                      <p:cBhvr>
                                        <p:cTn id="155" dur="1" fill="hold">
                                          <p:stCondLst>
                                            <p:cond delay="0"/>
                                          </p:stCondLst>
                                        </p:cTn>
                                        <p:tgtEl>
                                          <p:spTgt spid="10281"/>
                                        </p:tgtEl>
                                        <p:attrNameLst>
                                          <p:attrName>style.visibility</p:attrName>
                                        </p:attrNameLst>
                                      </p:cBhvr>
                                      <p:to>
                                        <p:strVal val="visible"/>
                                      </p:to>
                                    </p:set>
                                    <p:animEffect transition="in" filter="wipe(down)">
                                      <p:cBhvr>
                                        <p:cTn id="156" dur="500"/>
                                        <p:tgtEl>
                                          <p:spTgt spid="10281"/>
                                        </p:tgtEl>
                                      </p:cBhvr>
                                    </p:animEffect>
                                  </p:childTnLst>
                                </p:cTn>
                              </p:par>
                            </p:childTnLst>
                          </p:cTn>
                        </p:par>
                      </p:childTnLst>
                    </p:cTn>
                  </p:par>
                  <p:par>
                    <p:cTn id="157" fill="hold">
                      <p:stCondLst>
                        <p:cond delay="indefinite"/>
                      </p:stCondLst>
                      <p:childTnLst>
                        <p:par>
                          <p:cTn id="158" fill="hold">
                            <p:stCondLst>
                              <p:cond delay="0"/>
                            </p:stCondLst>
                            <p:childTnLst>
                              <p:par>
                                <p:cTn id="159" presetID="22" presetClass="entr" presetSubtype="1" fill="hold" grpId="0" nodeType="clickEffect">
                                  <p:stCondLst>
                                    <p:cond delay="0"/>
                                  </p:stCondLst>
                                  <p:childTnLst>
                                    <p:set>
                                      <p:cBhvr>
                                        <p:cTn id="160" dur="1" fill="hold">
                                          <p:stCondLst>
                                            <p:cond delay="0"/>
                                          </p:stCondLst>
                                        </p:cTn>
                                        <p:tgtEl>
                                          <p:spTgt spid="10283"/>
                                        </p:tgtEl>
                                        <p:attrNameLst>
                                          <p:attrName>style.visibility</p:attrName>
                                        </p:attrNameLst>
                                      </p:cBhvr>
                                      <p:to>
                                        <p:strVal val="visible"/>
                                      </p:to>
                                    </p:set>
                                    <p:animEffect transition="in" filter="wipe(up)">
                                      <p:cBhvr>
                                        <p:cTn id="161" dur="500"/>
                                        <p:tgtEl>
                                          <p:spTgt spid="10283"/>
                                        </p:tgtEl>
                                      </p:cBhvr>
                                    </p:animEffect>
                                  </p:childTnLst>
                                </p:cTn>
                              </p:par>
                            </p:childTnLst>
                          </p:cTn>
                        </p:par>
                      </p:childTnLst>
                    </p:cTn>
                  </p:par>
                  <p:par>
                    <p:cTn id="162" fill="hold">
                      <p:stCondLst>
                        <p:cond delay="indefinite"/>
                      </p:stCondLst>
                      <p:childTnLst>
                        <p:par>
                          <p:cTn id="163" fill="hold">
                            <p:stCondLst>
                              <p:cond delay="0"/>
                            </p:stCondLst>
                            <p:childTnLst>
                              <p:par>
                                <p:cTn id="164" presetID="22" presetClass="entr" presetSubtype="4" fill="hold" grpId="0" nodeType="clickEffect">
                                  <p:stCondLst>
                                    <p:cond delay="0"/>
                                  </p:stCondLst>
                                  <p:childTnLst>
                                    <p:set>
                                      <p:cBhvr>
                                        <p:cTn id="165" dur="1" fill="hold">
                                          <p:stCondLst>
                                            <p:cond delay="0"/>
                                          </p:stCondLst>
                                        </p:cTn>
                                        <p:tgtEl>
                                          <p:spTgt spid="10284"/>
                                        </p:tgtEl>
                                        <p:attrNameLst>
                                          <p:attrName>style.visibility</p:attrName>
                                        </p:attrNameLst>
                                      </p:cBhvr>
                                      <p:to>
                                        <p:strVal val="visible"/>
                                      </p:to>
                                    </p:set>
                                    <p:animEffect transition="in" filter="wipe(down)">
                                      <p:cBhvr>
                                        <p:cTn id="166" dur="500"/>
                                        <p:tgtEl>
                                          <p:spTgt spid="10284"/>
                                        </p:tgtEl>
                                      </p:cBhvr>
                                    </p:animEffect>
                                  </p:childTnLst>
                                </p:cTn>
                              </p:par>
                            </p:childTnLst>
                          </p:cTn>
                        </p:par>
                      </p:childTnLst>
                    </p:cTn>
                  </p:par>
                  <p:par>
                    <p:cTn id="167" fill="hold">
                      <p:stCondLst>
                        <p:cond delay="indefinite"/>
                      </p:stCondLst>
                      <p:childTnLst>
                        <p:par>
                          <p:cTn id="168" fill="hold">
                            <p:stCondLst>
                              <p:cond delay="0"/>
                            </p:stCondLst>
                            <p:childTnLst>
                              <p:par>
                                <p:cTn id="169" presetID="22" presetClass="entr" presetSubtype="4" fill="hold" grpId="0" nodeType="clickEffect">
                                  <p:stCondLst>
                                    <p:cond delay="0"/>
                                  </p:stCondLst>
                                  <p:childTnLst>
                                    <p:set>
                                      <p:cBhvr>
                                        <p:cTn id="170" dur="1" fill="hold">
                                          <p:stCondLst>
                                            <p:cond delay="0"/>
                                          </p:stCondLst>
                                        </p:cTn>
                                        <p:tgtEl>
                                          <p:spTgt spid="10285"/>
                                        </p:tgtEl>
                                        <p:attrNameLst>
                                          <p:attrName>style.visibility</p:attrName>
                                        </p:attrNameLst>
                                      </p:cBhvr>
                                      <p:to>
                                        <p:strVal val="visible"/>
                                      </p:to>
                                    </p:set>
                                    <p:animEffect transition="in" filter="wipe(down)">
                                      <p:cBhvr>
                                        <p:cTn id="171" dur="500"/>
                                        <p:tgtEl>
                                          <p:spTgt spid="10285"/>
                                        </p:tgtEl>
                                      </p:cBhvr>
                                    </p:animEffect>
                                  </p:childTnLst>
                                </p:cTn>
                              </p:par>
                            </p:childTnLst>
                          </p:cTn>
                        </p:par>
                      </p:childTnLst>
                    </p:cTn>
                  </p:par>
                  <p:par>
                    <p:cTn id="172" fill="hold">
                      <p:stCondLst>
                        <p:cond delay="indefinite"/>
                      </p:stCondLst>
                      <p:childTnLst>
                        <p:par>
                          <p:cTn id="173" fill="hold">
                            <p:stCondLst>
                              <p:cond delay="0"/>
                            </p:stCondLst>
                            <p:childTnLst>
                              <p:par>
                                <p:cTn id="174" presetID="22" presetClass="entr" presetSubtype="4" fill="hold" grpId="0" nodeType="clickEffect">
                                  <p:stCondLst>
                                    <p:cond delay="0"/>
                                  </p:stCondLst>
                                  <p:childTnLst>
                                    <p:set>
                                      <p:cBhvr>
                                        <p:cTn id="175" dur="1" fill="hold">
                                          <p:stCondLst>
                                            <p:cond delay="0"/>
                                          </p:stCondLst>
                                        </p:cTn>
                                        <p:tgtEl>
                                          <p:spTgt spid="10286"/>
                                        </p:tgtEl>
                                        <p:attrNameLst>
                                          <p:attrName>style.visibility</p:attrName>
                                        </p:attrNameLst>
                                      </p:cBhvr>
                                      <p:to>
                                        <p:strVal val="visible"/>
                                      </p:to>
                                    </p:set>
                                    <p:animEffect transition="in" filter="wipe(down)">
                                      <p:cBhvr>
                                        <p:cTn id="176" dur="500"/>
                                        <p:tgtEl>
                                          <p:spTgt spid="10286"/>
                                        </p:tgtEl>
                                      </p:cBhvr>
                                    </p:animEffect>
                                  </p:childTnLst>
                                </p:cTn>
                              </p:par>
                            </p:childTnLst>
                          </p:cTn>
                        </p:par>
                      </p:childTnLst>
                    </p:cTn>
                  </p:par>
                  <p:par>
                    <p:cTn id="177" fill="hold">
                      <p:stCondLst>
                        <p:cond delay="indefinite"/>
                      </p:stCondLst>
                      <p:childTnLst>
                        <p:par>
                          <p:cTn id="178" fill="hold">
                            <p:stCondLst>
                              <p:cond delay="0"/>
                            </p:stCondLst>
                            <p:childTnLst>
                              <p:par>
                                <p:cTn id="179" presetID="22" presetClass="entr" presetSubtype="8" fill="hold" grpId="0" nodeType="clickEffect">
                                  <p:stCondLst>
                                    <p:cond delay="0"/>
                                  </p:stCondLst>
                                  <p:childTnLst>
                                    <p:set>
                                      <p:cBhvr>
                                        <p:cTn id="180" dur="1" fill="hold">
                                          <p:stCondLst>
                                            <p:cond delay="0"/>
                                          </p:stCondLst>
                                        </p:cTn>
                                        <p:tgtEl>
                                          <p:spTgt spid="10287"/>
                                        </p:tgtEl>
                                        <p:attrNameLst>
                                          <p:attrName>style.visibility</p:attrName>
                                        </p:attrNameLst>
                                      </p:cBhvr>
                                      <p:to>
                                        <p:strVal val="visible"/>
                                      </p:to>
                                    </p:set>
                                    <p:animEffect transition="in" filter="wipe(left)">
                                      <p:cBhvr>
                                        <p:cTn id="181" dur="500"/>
                                        <p:tgtEl>
                                          <p:spTgt spid="10287"/>
                                        </p:tgtEl>
                                      </p:cBhvr>
                                    </p:animEffect>
                                  </p:childTnLst>
                                </p:cTn>
                              </p:par>
                              <p:par>
                                <p:cTn id="182" presetID="22" presetClass="entr" presetSubtype="4" fill="hold" grpId="0" nodeType="withEffect">
                                  <p:stCondLst>
                                    <p:cond delay="0"/>
                                  </p:stCondLst>
                                  <p:childTnLst>
                                    <p:set>
                                      <p:cBhvr>
                                        <p:cTn id="183" dur="1" fill="hold">
                                          <p:stCondLst>
                                            <p:cond delay="0"/>
                                          </p:stCondLst>
                                        </p:cTn>
                                        <p:tgtEl>
                                          <p:spTgt spid="10288"/>
                                        </p:tgtEl>
                                        <p:attrNameLst>
                                          <p:attrName>style.visibility</p:attrName>
                                        </p:attrNameLst>
                                      </p:cBhvr>
                                      <p:to>
                                        <p:strVal val="visible"/>
                                      </p:to>
                                    </p:set>
                                    <p:animEffect transition="in" filter="wipe(down)">
                                      <p:cBhvr>
                                        <p:cTn id="184" dur="500"/>
                                        <p:tgtEl>
                                          <p:spTgt spid="10288"/>
                                        </p:tgtEl>
                                      </p:cBhvr>
                                    </p:animEffect>
                                  </p:childTnLst>
                                </p:cTn>
                              </p:par>
                            </p:childTnLst>
                          </p:cTn>
                        </p:par>
                      </p:childTnLst>
                    </p:cTn>
                  </p:par>
                  <p:par>
                    <p:cTn id="185" fill="hold">
                      <p:stCondLst>
                        <p:cond delay="indefinite"/>
                      </p:stCondLst>
                      <p:childTnLst>
                        <p:par>
                          <p:cTn id="186" fill="hold">
                            <p:stCondLst>
                              <p:cond delay="0"/>
                            </p:stCondLst>
                            <p:childTnLst>
                              <p:par>
                                <p:cTn id="187" presetID="22" presetClass="entr" presetSubtype="4" fill="hold" grpId="0" nodeType="clickEffect">
                                  <p:stCondLst>
                                    <p:cond delay="0"/>
                                  </p:stCondLst>
                                  <p:childTnLst>
                                    <p:set>
                                      <p:cBhvr>
                                        <p:cTn id="188" dur="1" fill="hold">
                                          <p:stCondLst>
                                            <p:cond delay="0"/>
                                          </p:stCondLst>
                                        </p:cTn>
                                        <p:tgtEl>
                                          <p:spTgt spid="10290"/>
                                        </p:tgtEl>
                                        <p:attrNameLst>
                                          <p:attrName>style.visibility</p:attrName>
                                        </p:attrNameLst>
                                      </p:cBhvr>
                                      <p:to>
                                        <p:strVal val="visible"/>
                                      </p:to>
                                    </p:set>
                                    <p:animEffect transition="in" filter="wipe(down)">
                                      <p:cBhvr>
                                        <p:cTn id="189" dur="500"/>
                                        <p:tgtEl>
                                          <p:spTgt spid="10290"/>
                                        </p:tgtEl>
                                      </p:cBhvr>
                                    </p:animEffect>
                                  </p:childTnLst>
                                </p:cTn>
                              </p:par>
                            </p:childTnLst>
                          </p:cTn>
                        </p:par>
                      </p:childTnLst>
                    </p:cTn>
                  </p:par>
                  <p:par>
                    <p:cTn id="190" fill="hold">
                      <p:stCondLst>
                        <p:cond delay="indefinite"/>
                      </p:stCondLst>
                      <p:childTnLst>
                        <p:par>
                          <p:cTn id="191" fill="hold">
                            <p:stCondLst>
                              <p:cond delay="0"/>
                            </p:stCondLst>
                            <p:childTnLst>
                              <p:par>
                                <p:cTn id="192" presetID="22" presetClass="entr" presetSubtype="4" fill="hold" grpId="0" nodeType="clickEffect">
                                  <p:stCondLst>
                                    <p:cond delay="0"/>
                                  </p:stCondLst>
                                  <p:childTnLst>
                                    <p:set>
                                      <p:cBhvr>
                                        <p:cTn id="193" dur="1" fill="hold">
                                          <p:stCondLst>
                                            <p:cond delay="0"/>
                                          </p:stCondLst>
                                        </p:cTn>
                                        <p:tgtEl>
                                          <p:spTgt spid="10291"/>
                                        </p:tgtEl>
                                        <p:attrNameLst>
                                          <p:attrName>style.visibility</p:attrName>
                                        </p:attrNameLst>
                                      </p:cBhvr>
                                      <p:to>
                                        <p:strVal val="visible"/>
                                      </p:to>
                                    </p:set>
                                    <p:animEffect transition="in" filter="wipe(down)">
                                      <p:cBhvr>
                                        <p:cTn id="194" dur="500"/>
                                        <p:tgtEl>
                                          <p:spTgt spid="10291"/>
                                        </p:tgtEl>
                                      </p:cBhvr>
                                    </p:animEffect>
                                  </p:childTnLst>
                                </p:cTn>
                              </p:par>
                            </p:childTnLst>
                          </p:cTn>
                        </p:par>
                      </p:childTnLst>
                    </p:cTn>
                  </p:par>
                  <p:par>
                    <p:cTn id="195" fill="hold">
                      <p:stCondLst>
                        <p:cond delay="indefinite"/>
                      </p:stCondLst>
                      <p:childTnLst>
                        <p:par>
                          <p:cTn id="196" fill="hold">
                            <p:stCondLst>
                              <p:cond delay="0"/>
                            </p:stCondLst>
                            <p:childTnLst>
                              <p:par>
                                <p:cTn id="197" presetID="22" presetClass="entr" presetSubtype="4" fill="hold" grpId="0" nodeType="clickEffect">
                                  <p:stCondLst>
                                    <p:cond delay="0"/>
                                  </p:stCondLst>
                                  <p:childTnLst>
                                    <p:set>
                                      <p:cBhvr>
                                        <p:cTn id="198" dur="1" fill="hold">
                                          <p:stCondLst>
                                            <p:cond delay="0"/>
                                          </p:stCondLst>
                                        </p:cTn>
                                        <p:tgtEl>
                                          <p:spTgt spid="10289"/>
                                        </p:tgtEl>
                                        <p:attrNameLst>
                                          <p:attrName>style.visibility</p:attrName>
                                        </p:attrNameLst>
                                      </p:cBhvr>
                                      <p:to>
                                        <p:strVal val="visible"/>
                                      </p:to>
                                    </p:set>
                                    <p:animEffect transition="in" filter="wipe(down)">
                                      <p:cBhvr>
                                        <p:cTn id="199" dur="500"/>
                                        <p:tgtEl>
                                          <p:spTgt spid="10289"/>
                                        </p:tgtEl>
                                      </p:cBhvr>
                                    </p:animEffect>
                                  </p:childTnLst>
                                </p:cTn>
                              </p:par>
                            </p:childTnLst>
                          </p:cTn>
                        </p:par>
                      </p:childTnLst>
                    </p:cTn>
                  </p:par>
                  <p:par>
                    <p:cTn id="200" fill="hold">
                      <p:stCondLst>
                        <p:cond delay="indefinite"/>
                      </p:stCondLst>
                      <p:childTnLst>
                        <p:par>
                          <p:cTn id="201" fill="hold">
                            <p:stCondLst>
                              <p:cond delay="0"/>
                            </p:stCondLst>
                            <p:childTnLst>
                              <p:par>
                                <p:cTn id="202" presetID="22" presetClass="entr" presetSubtype="4" fill="hold" grpId="0" nodeType="clickEffect">
                                  <p:stCondLst>
                                    <p:cond delay="0"/>
                                  </p:stCondLst>
                                  <p:childTnLst>
                                    <p:set>
                                      <p:cBhvr>
                                        <p:cTn id="203" dur="1" fill="hold">
                                          <p:stCondLst>
                                            <p:cond delay="0"/>
                                          </p:stCondLst>
                                        </p:cTn>
                                        <p:tgtEl>
                                          <p:spTgt spid="10292"/>
                                        </p:tgtEl>
                                        <p:attrNameLst>
                                          <p:attrName>style.visibility</p:attrName>
                                        </p:attrNameLst>
                                      </p:cBhvr>
                                      <p:to>
                                        <p:strVal val="visible"/>
                                      </p:to>
                                    </p:set>
                                    <p:animEffect transition="in" filter="wipe(down)">
                                      <p:cBhvr>
                                        <p:cTn id="204" dur="500"/>
                                        <p:tgtEl>
                                          <p:spTgt spid="10292"/>
                                        </p:tgtEl>
                                      </p:cBhvr>
                                    </p:animEffect>
                                  </p:childTnLst>
                                </p:cTn>
                              </p:par>
                            </p:childTnLst>
                          </p:cTn>
                        </p:par>
                      </p:childTnLst>
                    </p:cTn>
                  </p:par>
                  <p:par>
                    <p:cTn id="205" fill="hold">
                      <p:stCondLst>
                        <p:cond delay="indefinite"/>
                      </p:stCondLst>
                      <p:childTnLst>
                        <p:par>
                          <p:cTn id="206" fill="hold">
                            <p:stCondLst>
                              <p:cond delay="0"/>
                            </p:stCondLst>
                            <p:childTnLst>
                              <p:par>
                                <p:cTn id="207" presetID="22" presetClass="entr" presetSubtype="4" fill="hold" grpId="0" nodeType="clickEffect">
                                  <p:stCondLst>
                                    <p:cond delay="0"/>
                                  </p:stCondLst>
                                  <p:childTnLst>
                                    <p:set>
                                      <p:cBhvr>
                                        <p:cTn id="208" dur="1" fill="hold">
                                          <p:stCondLst>
                                            <p:cond delay="0"/>
                                          </p:stCondLst>
                                        </p:cTn>
                                        <p:tgtEl>
                                          <p:spTgt spid="10296"/>
                                        </p:tgtEl>
                                        <p:attrNameLst>
                                          <p:attrName>style.visibility</p:attrName>
                                        </p:attrNameLst>
                                      </p:cBhvr>
                                      <p:to>
                                        <p:strVal val="visible"/>
                                      </p:to>
                                    </p:set>
                                    <p:animEffect transition="in" filter="wipe(down)">
                                      <p:cBhvr>
                                        <p:cTn id="209" dur="500"/>
                                        <p:tgtEl>
                                          <p:spTgt spid="10296"/>
                                        </p:tgtEl>
                                      </p:cBhvr>
                                    </p:animEffect>
                                  </p:childTnLst>
                                </p:cTn>
                              </p:par>
                            </p:childTnLst>
                          </p:cTn>
                        </p:par>
                      </p:childTnLst>
                    </p:cTn>
                  </p:par>
                  <p:par>
                    <p:cTn id="210" fill="hold">
                      <p:stCondLst>
                        <p:cond delay="indefinite"/>
                      </p:stCondLst>
                      <p:childTnLst>
                        <p:par>
                          <p:cTn id="211" fill="hold">
                            <p:stCondLst>
                              <p:cond delay="0"/>
                            </p:stCondLst>
                            <p:childTnLst>
                              <p:par>
                                <p:cTn id="212" presetID="22" presetClass="entr" presetSubtype="4" fill="hold" grpId="0" nodeType="clickEffect">
                                  <p:stCondLst>
                                    <p:cond delay="0"/>
                                  </p:stCondLst>
                                  <p:childTnLst>
                                    <p:set>
                                      <p:cBhvr>
                                        <p:cTn id="213" dur="1" fill="hold">
                                          <p:stCondLst>
                                            <p:cond delay="0"/>
                                          </p:stCondLst>
                                        </p:cTn>
                                        <p:tgtEl>
                                          <p:spTgt spid="10298"/>
                                        </p:tgtEl>
                                        <p:attrNameLst>
                                          <p:attrName>style.visibility</p:attrName>
                                        </p:attrNameLst>
                                      </p:cBhvr>
                                      <p:to>
                                        <p:strVal val="visible"/>
                                      </p:to>
                                    </p:set>
                                    <p:animEffect transition="in" filter="wipe(down)">
                                      <p:cBhvr>
                                        <p:cTn id="214" dur="500"/>
                                        <p:tgtEl>
                                          <p:spTgt spid="10298"/>
                                        </p:tgtEl>
                                      </p:cBhvr>
                                    </p:animEffect>
                                  </p:childTnLst>
                                </p:cTn>
                              </p:par>
                            </p:childTnLst>
                          </p:cTn>
                        </p:par>
                      </p:childTnLst>
                    </p:cTn>
                  </p:par>
                  <p:par>
                    <p:cTn id="215" fill="hold">
                      <p:stCondLst>
                        <p:cond delay="indefinite"/>
                      </p:stCondLst>
                      <p:childTnLst>
                        <p:par>
                          <p:cTn id="216" fill="hold">
                            <p:stCondLst>
                              <p:cond delay="0"/>
                            </p:stCondLst>
                            <p:childTnLst>
                              <p:par>
                                <p:cTn id="217" presetID="22" presetClass="entr" presetSubtype="4" fill="hold" grpId="0" nodeType="clickEffect">
                                  <p:stCondLst>
                                    <p:cond delay="0"/>
                                  </p:stCondLst>
                                  <p:childTnLst>
                                    <p:set>
                                      <p:cBhvr>
                                        <p:cTn id="218" dur="1" fill="hold">
                                          <p:stCondLst>
                                            <p:cond delay="0"/>
                                          </p:stCondLst>
                                        </p:cTn>
                                        <p:tgtEl>
                                          <p:spTgt spid="10297"/>
                                        </p:tgtEl>
                                        <p:attrNameLst>
                                          <p:attrName>style.visibility</p:attrName>
                                        </p:attrNameLst>
                                      </p:cBhvr>
                                      <p:to>
                                        <p:strVal val="visible"/>
                                      </p:to>
                                    </p:set>
                                    <p:animEffect transition="in" filter="wipe(down)">
                                      <p:cBhvr>
                                        <p:cTn id="219" dur="500"/>
                                        <p:tgtEl>
                                          <p:spTgt spid="10297"/>
                                        </p:tgtEl>
                                      </p:cBhvr>
                                    </p:animEffect>
                                  </p:childTnLst>
                                </p:cTn>
                              </p:par>
                            </p:childTnLst>
                          </p:cTn>
                        </p:par>
                      </p:childTnLst>
                    </p:cTn>
                  </p:par>
                  <p:par>
                    <p:cTn id="220" fill="hold">
                      <p:stCondLst>
                        <p:cond delay="indefinite"/>
                      </p:stCondLst>
                      <p:childTnLst>
                        <p:par>
                          <p:cTn id="221" fill="hold">
                            <p:stCondLst>
                              <p:cond delay="0"/>
                            </p:stCondLst>
                            <p:childTnLst>
                              <p:par>
                                <p:cTn id="222" presetID="22" presetClass="entr" presetSubtype="4" fill="hold" grpId="0" nodeType="clickEffect">
                                  <p:stCondLst>
                                    <p:cond delay="0"/>
                                  </p:stCondLst>
                                  <p:childTnLst>
                                    <p:set>
                                      <p:cBhvr>
                                        <p:cTn id="223" dur="1" fill="hold">
                                          <p:stCondLst>
                                            <p:cond delay="0"/>
                                          </p:stCondLst>
                                        </p:cTn>
                                        <p:tgtEl>
                                          <p:spTgt spid="10299"/>
                                        </p:tgtEl>
                                        <p:attrNameLst>
                                          <p:attrName>style.visibility</p:attrName>
                                        </p:attrNameLst>
                                      </p:cBhvr>
                                      <p:to>
                                        <p:strVal val="visible"/>
                                      </p:to>
                                    </p:set>
                                    <p:animEffect transition="in" filter="wipe(down)">
                                      <p:cBhvr>
                                        <p:cTn id="224" dur="500"/>
                                        <p:tgtEl>
                                          <p:spTgt spid="10299"/>
                                        </p:tgtEl>
                                      </p:cBhvr>
                                    </p:animEffect>
                                  </p:childTnLst>
                                </p:cTn>
                              </p:par>
                            </p:childTnLst>
                          </p:cTn>
                        </p:par>
                      </p:childTnLst>
                    </p:cTn>
                  </p:par>
                  <p:par>
                    <p:cTn id="225" fill="hold">
                      <p:stCondLst>
                        <p:cond delay="indefinite"/>
                      </p:stCondLst>
                      <p:childTnLst>
                        <p:par>
                          <p:cTn id="226" fill="hold">
                            <p:stCondLst>
                              <p:cond delay="0"/>
                            </p:stCondLst>
                            <p:childTnLst>
                              <p:par>
                                <p:cTn id="227" presetID="22" presetClass="entr" presetSubtype="4" fill="hold" grpId="0" nodeType="clickEffect">
                                  <p:stCondLst>
                                    <p:cond delay="0"/>
                                  </p:stCondLst>
                                  <p:childTnLst>
                                    <p:set>
                                      <p:cBhvr>
                                        <p:cTn id="228" dur="1" fill="hold">
                                          <p:stCondLst>
                                            <p:cond delay="0"/>
                                          </p:stCondLst>
                                        </p:cTn>
                                        <p:tgtEl>
                                          <p:spTgt spid="10300"/>
                                        </p:tgtEl>
                                        <p:attrNameLst>
                                          <p:attrName>style.visibility</p:attrName>
                                        </p:attrNameLst>
                                      </p:cBhvr>
                                      <p:to>
                                        <p:strVal val="visible"/>
                                      </p:to>
                                    </p:set>
                                    <p:animEffect transition="in" filter="wipe(down)">
                                      <p:cBhvr>
                                        <p:cTn id="229" dur="500"/>
                                        <p:tgtEl>
                                          <p:spTgt spid="10300"/>
                                        </p:tgtEl>
                                      </p:cBhvr>
                                    </p:animEffect>
                                  </p:childTnLst>
                                </p:cTn>
                              </p:par>
                            </p:childTnLst>
                          </p:cTn>
                        </p:par>
                      </p:childTnLst>
                    </p:cTn>
                  </p:par>
                  <p:par>
                    <p:cTn id="230" fill="hold">
                      <p:stCondLst>
                        <p:cond delay="indefinite"/>
                      </p:stCondLst>
                      <p:childTnLst>
                        <p:par>
                          <p:cTn id="231" fill="hold">
                            <p:stCondLst>
                              <p:cond delay="0"/>
                            </p:stCondLst>
                            <p:childTnLst>
                              <p:par>
                                <p:cTn id="232" presetID="22" presetClass="entr" presetSubtype="8" fill="hold" grpId="0" nodeType="clickEffect">
                                  <p:stCondLst>
                                    <p:cond delay="0"/>
                                  </p:stCondLst>
                                  <p:childTnLst>
                                    <p:set>
                                      <p:cBhvr>
                                        <p:cTn id="233" dur="1" fill="hold">
                                          <p:stCondLst>
                                            <p:cond delay="0"/>
                                          </p:stCondLst>
                                        </p:cTn>
                                        <p:tgtEl>
                                          <p:spTgt spid="10301"/>
                                        </p:tgtEl>
                                        <p:attrNameLst>
                                          <p:attrName>style.visibility</p:attrName>
                                        </p:attrNameLst>
                                      </p:cBhvr>
                                      <p:to>
                                        <p:strVal val="visible"/>
                                      </p:to>
                                    </p:set>
                                    <p:animEffect transition="in" filter="wipe(left)">
                                      <p:cBhvr>
                                        <p:cTn id="234" dur="500"/>
                                        <p:tgtEl>
                                          <p:spTgt spid="10301"/>
                                        </p:tgtEl>
                                      </p:cBhvr>
                                    </p:animEffect>
                                  </p:childTnLst>
                                </p:cTn>
                              </p:par>
                            </p:childTnLst>
                          </p:cTn>
                        </p:par>
                      </p:childTnLst>
                    </p:cTn>
                  </p:par>
                  <p:par>
                    <p:cTn id="235" fill="hold">
                      <p:stCondLst>
                        <p:cond delay="indefinite"/>
                      </p:stCondLst>
                      <p:childTnLst>
                        <p:par>
                          <p:cTn id="236" fill="hold">
                            <p:stCondLst>
                              <p:cond delay="0"/>
                            </p:stCondLst>
                            <p:childTnLst>
                              <p:par>
                                <p:cTn id="237" presetID="22" presetClass="entr" presetSubtype="4" fill="hold" grpId="0" nodeType="clickEffect">
                                  <p:stCondLst>
                                    <p:cond delay="0"/>
                                  </p:stCondLst>
                                  <p:childTnLst>
                                    <p:set>
                                      <p:cBhvr>
                                        <p:cTn id="238" dur="1" fill="hold">
                                          <p:stCondLst>
                                            <p:cond delay="0"/>
                                          </p:stCondLst>
                                        </p:cTn>
                                        <p:tgtEl>
                                          <p:spTgt spid="10302"/>
                                        </p:tgtEl>
                                        <p:attrNameLst>
                                          <p:attrName>style.visibility</p:attrName>
                                        </p:attrNameLst>
                                      </p:cBhvr>
                                      <p:to>
                                        <p:strVal val="visible"/>
                                      </p:to>
                                    </p:set>
                                    <p:animEffect transition="in" filter="wipe(down)">
                                      <p:cBhvr>
                                        <p:cTn id="239" dur="500"/>
                                        <p:tgtEl>
                                          <p:spTgt spid="10302"/>
                                        </p:tgtEl>
                                      </p:cBhvr>
                                    </p:animEffect>
                                  </p:childTnLst>
                                </p:cTn>
                              </p:par>
                            </p:childTnLst>
                          </p:cTn>
                        </p:par>
                      </p:childTnLst>
                    </p:cTn>
                  </p:par>
                  <p:par>
                    <p:cTn id="240" fill="hold">
                      <p:stCondLst>
                        <p:cond delay="indefinite"/>
                      </p:stCondLst>
                      <p:childTnLst>
                        <p:par>
                          <p:cTn id="241" fill="hold">
                            <p:stCondLst>
                              <p:cond delay="0"/>
                            </p:stCondLst>
                            <p:childTnLst>
                              <p:par>
                                <p:cTn id="242" presetID="22" presetClass="entr" presetSubtype="4" fill="hold" grpId="0" nodeType="clickEffect">
                                  <p:stCondLst>
                                    <p:cond delay="0"/>
                                  </p:stCondLst>
                                  <p:childTnLst>
                                    <p:set>
                                      <p:cBhvr>
                                        <p:cTn id="243" dur="1" fill="hold">
                                          <p:stCondLst>
                                            <p:cond delay="0"/>
                                          </p:stCondLst>
                                        </p:cTn>
                                        <p:tgtEl>
                                          <p:spTgt spid="10303"/>
                                        </p:tgtEl>
                                        <p:attrNameLst>
                                          <p:attrName>style.visibility</p:attrName>
                                        </p:attrNameLst>
                                      </p:cBhvr>
                                      <p:to>
                                        <p:strVal val="visible"/>
                                      </p:to>
                                    </p:set>
                                    <p:animEffect transition="in" filter="wipe(down)">
                                      <p:cBhvr>
                                        <p:cTn id="244" dur="500"/>
                                        <p:tgtEl>
                                          <p:spTgt spid="10303"/>
                                        </p:tgtEl>
                                      </p:cBhvr>
                                    </p:animEffect>
                                  </p:childTnLst>
                                </p:cTn>
                              </p:par>
                            </p:childTnLst>
                          </p:cTn>
                        </p:par>
                      </p:childTnLst>
                    </p:cTn>
                  </p:par>
                  <p:par>
                    <p:cTn id="245" fill="hold">
                      <p:stCondLst>
                        <p:cond delay="indefinite"/>
                      </p:stCondLst>
                      <p:childTnLst>
                        <p:par>
                          <p:cTn id="246" fill="hold">
                            <p:stCondLst>
                              <p:cond delay="0"/>
                            </p:stCondLst>
                            <p:childTnLst>
                              <p:par>
                                <p:cTn id="247" presetID="22" presetClass="entr" presetSubtype="4" fill="hold" grpId="0" nodeType="clickEffect">
                                  <p:stCondLst>
                                    <p:cond delay="0"/>
                                  </p:stCondLst>
                                  <p:childTnLst>
                                    <p:set>
                                      <p:cBhvr>
                                        <p:cTn id="248" dur="1" fill="hold">
                                          <p:stCondLst>
                                            <p:cond delay="0"/>
                                          </p:stCondLst>
                                        </p:cTn>
                                        <p:tgtEl>
                                          <p:spTgt spid="10304"/>
                                        </p:tgtEl>
                                        <p:attrNameLst>
                                          <p:attrName>style.visibility</p:attrName>
                                        </p:attrNameLst>
                                      </p:cBhvr>
                                      <p:to>
                                        <p:strVal val="visible"/>
                                      </p:to>
                                    </p:set>
                                    <p:animEffect transition="in" filter="wipe(down)">
                                      <p:cBhvr>
                                        <p:cTn id="249" dur="500"/>
                                        <p:tgtEl>
                                          <p:spTgt spid="10304"/>
                                        </p:tgtEl>
                                      </p:cBhvr>
                                    </p:animEffect>
                                  </p:childTnLst>
                                </p:cTn>
                              </p:par>
                            </p:childTnLst>
                          </p:cTn>
                        </p:par>
                      </p:childTnLst>
                    </p:cTn>
                  </p:par>
                  <p:par>
                    <p:cTn id="250" fill="hold">
                      <p:stCondLst>
                        <p:cond delay="indefinite"/>
                      </p:stCondLst>
                      <p:childTnLst>
                        <p:par>
                          <p:cTn id="251" fill="hold">
                            <p:stCondLst>
                              <p:cond delay="0"/>
                            </p:stCondLst>
                            <p:childTnLst>
                              <p:par>
                                <p:cTn id="252" presetID="22" presetClass="entr" presetSubtype="4" fill="hold" grpId="0" nodeType="clickEffect">
                                  <p:stCondLst>
                                    <p:cond delay="0"/>
                                  </p:stCondLst>
                                  <p:childTnLst>
                                    <p:set>
                                      <p:cBhvr>
                                        <p:cTn id="253" dur="1" fill="hold">
                                          <p:stCondLst>
                                            <p:cond delay="0"/>
                                          </p:stCondLst>
                                        </p:cTn>
                                        <p:tgtEl>
                                          <p:spTgt spid="10305"/>
                                        </p:tgtEl>
                                        <p:attrNameLst>
                                          <p:attrName>style.visibility</p:attrName>
                                        </p:attrNameLst>
                                      </p:cBhvr>
                                      <p:to>
                                        <p:strVal val="visible"/>
                                      </p:to>
                                    </p:set>
                                    <p:animEffect transition="in" filter="wipe(down)">
                                      <p:cBhvr>
                                        <p:cTn id="254" dur="500"/>
                                        <p:tgtEl>
                                          <p:spTgt spid="10305"/>
                                        </p:tgtEl>
                                      </p:cBhvr>
                                    </p:animEffect>
                                  </p:childTnLst>
                                </p:cTn>
                              </p:par>
                            </p:childTnLst>
                          </p:cTn>
                        </p:par>
                      </p:childTnLst>
                    </p:cTn>
                  </p:par>
                  <p:par>
                    <p:cTn id="255" fill="hold">
                      <p:stCondLst>
                        <p:cond delay="indefinite"/>
                      </p:stCondLst>
                      <p:childTnLst>
                        <p:par>
                          <p:cTn id="256" fill="hold">
                            <p:stCondLst>
                              <p:cond delay="0"/>
                            </p:stCondLst>
                            <p:childTnLst>
                              <p:par>
                                <p:cTn id="257" presetID="22" presetClass="entr" presetSubtype="4" fill="hold" grpId="0" nodeType="clickEffect">
                                  <p:stCondLst>
                                    <p:cond delay="0"/>
                                  </p:stCondLst>
                                  <p:childTnLst>
                                    <p:set>
                                      <p:cBhvr>
                                        <p:cTn id="258" dur="1" fill="hold">
                                          <p:stCondLst>
                                            <p:cond delay="0"/>
                                          </p:stCondLst>
                                        </p:cTn>
                                        <p:tgtEl>
                                          <p:spTgt spid="10306"/>
                                        </p:tgtEl>
                                        <p:attrNameLst>
                                          <p:attrName>style.visibility</p:attrName>
                                        </p:attrNameLst>
                                      </p:cBhvr>
                                      <p:to>
                                        <p:strVal val="visible"/>
                                      </p:to>
                                    </p:set>
                                    <p:animEffect transition="in" filter="wipe(down)">
                                      <p:cBhvr>
                                        <p:cTn id="259" dur="500"/>
                                        <p:tgtEl>
                                          <p:spTgt spid="10306"/>
                                        </p:tgtEl>
                                      </p:cBhvr>
                                    </p:animEffect>
                                  </p:childTnLst>
                                </p:cTn>
                              </p:par>
                            </p:childTnLst>
                          </p:cTn>
                        </p:par>
                      </p:childTnLst>
                    </p:cTn>
                  </p:par>
                  <p:par>
                    <p:cTn id="260" fill="hold">
                      <p:stCondLst>
                        <p:cond delay="indefinite"/>
                      </p:stCondLst>
                      <p:childTnLst>
                        <p:par>
                          <p:cTn id="261" fill="hold">
                            <p:stCondLst>
                              <p:cond delay="0"/>
                            </p:stCondLst>
                            <p:childTnLst>
                              <p:par>
                                <p:cTn id="262" presetID="22" presetClass="entr" presetSubtype="4" fill="hold" grpId="0" nodeType="clickEffect">
                                  <p:stCondLst>
                                    <p:cond delay="0"/>
                                  </p:stCondLst>
                                  <p:childTnLst>
                                    <p:set>
                                      <p:cBhvr>
                                        <p:cTn id="263" dur="1" fill="hold">
                                          <p:stCondLst>
                                            <p:cond delay="0"/>
                                          </p:stCondLst>
                                        </p:cTn>
                                        <p:tgtEl>
                                          <p:spTgt spid="10307"/>
                                        </p:tgtEl>
                                        <p:attrNameLst>
                                          <p:attrName>style.visibility</p:attrName>
                                        </p:attrNameLst>
                                      </p:cBhvr>
                                      <p:to>
                                        <p:strVal val="visible"/>
                                      </p:to>
                                    </p:set>
                                    <p:animEffect transition="in" filter="wipe(down)">
                                      <p:cBhvr>
                                        <p:cTn id="264" dur="500"/>
                                        <p:tgtEl>
                                          <p:spTgt spid="10307"/>
                                        </p:tgtEl>
                                      </p:cBhvr>
                                    </p:animEffect>
                                  </p:childTnLst>
                                </p:cTn>
                              </p:par>
                            </p:childTnLst>
                          </p:cTn>
                        </p:par>
                      </p:childTnLst>
                    </p:cTn>
                  </p:par>
                  <p:par>
                    <p:cTn id="265" fill="hold">
                      <p:stCondLst>
                        <p:cond delay="indefinite"/>
                      </p:stCondLst>
                      <p:childTnLst>
                        <p:par>
                          <p:cTn id="266" fill="hold">
                            <p:stCondLst>
                              <p:cond delay="0"/>
                            </p:stCondLst>
                            <p:childTnLst>
                              <p:par>
                                <p:cTn id="267" presetID="22" presetClass="entr" presetSubtype="4" fill="hold" grpId="0" nodeType="clickEffect">
                                  <p:stCondLst>
                                    <p:cond delay="0"/>
                                  </p:stCondLst>
                                  <p:childTnLst>
                                    <p:set>
                                      <p:cBhvr>
                                        <p:cTn id="268" dur="1" fill="hold">
                                          <p:stCondLst>
                                            <p:cond delay="0"/>
                                          </p:stCondLst>
                                        </p:cTn>
                                        <p:tgtEl>
                                          <p:spTgt spid="10308"/>
                                        </p:tgtEl>
                                        <p:attrNameLst>
                                          <p:attrName>style.visibility</p:attrName>
                                        </p:attrNameLst>
                                      </p:cBhvr>
                                      <p:to>
                                        <p:strVal val="visible"/>
                                      </p:to>
                                    </p:set>
                                    <p:animEffect transition="in" filter="wipe(down)">
                                      <p:cBhvr>
                                        <p:cTn id="269" dur="500"/>
                                        <p:tgtEl>
                                          <p:spTgt spid="10308"/>
                                        </p:tgtEl>
                                      </p:cBhvr>
                                    </p:animEffect>
                                  </p:childTnLst>
                                </p:cTn>
                              </p:par>
                            </p:childTnLst>
                          </p:cTn>
                        </p:par>
                      </p:childTnLst>
                    </p:cTn>
                  </p:par>
                  <p:par>
                    <p:cTn id="270" fill="hold">
                      <p:stCondLst>
                        <p:cond delay="indefinite"/>
                      </p:stCondLst>
                      <p:childTnLst>
                        <p:par>
                          <p:cTn id="271" fill="hold">
                            <p:stCondLst>
                              <p:cond delay="0"/>
                            </p:stCondLst>
                            <p:childTnLst>
                              <p:par>
                                <p:cTn id="272" presetID="22" presetClass="entr" presetSubtype="4" fill="hold" grpId="0" nodeType="clickEffect">
                                  <p:stCondLst>
                                    <p:cond delay="0"/>
                                  </p:stCondLst>
                                  <p:childTnLst>
                                    <p:set>
                                      <p:cBhvr>
                                        <p:cTn id="273" dur="1" fill="hold">
                                          <p:stCondLst>
                                            <p:cond delay="0"/>
                                          </p:stCondLst>
                                        </p:cTn>
                                        <p:tgtEl>
                                          <p:spTgt spid="10309"/>
                                        </p:tgtEl>
                                        <p:attrNameLst>
                                          <p:attrName>style.visibility</p:attrName>
                                        </p:attrNameLst>
                                      </p:cBhvr>
                                      <p:to>
                                        <p:strVal val="visible"/>
                                      </p:to>
                                    </p:set>
                                    <p:animEffect transition="in" filter="wipe(down)">
                                      <p:cBhvr>
                                        <p:cTn id="274" dur="500"/>
                                        <p:tgtEl>
                                          <p:spTgt spid="10309"/>
                                        </p:tgtEl>
                                      </p:cBhvr>
                                    </p:animEffect>
                                  </p:childTnLst>
                                </p:cTn>
                              </p:par>
                            </p:childTnLst>
                          </p:cTn>
                        </p:par>
                      </p:childTnLst>
                    </p:cTn>
                  </p:par>
                  <p:par>
                    <p:cTn id="275" fill="hold">
                      <p:stCondLst>
                        <p:cond delay="indefinite"/>
                      </p:stCondLst>
                      <p:childTnLst>
                        <p:par>
                          <p:cTn id="276" fill="hold">
                            <p:stCondLst>
                              <p:cond delay="0"/>
                            </p:stCondLst>
                            <p:childTnLst>
                              <p:par>
                                <p:cTn id="277" presetID="22" presetClass="entr" presetSubtype="4" fill="hold" grpId="0" nodeType="clickEffect">
                                  <p:stCondLst>
                                    <p:cond delay="0"/>
                                  </p:stCondLst>
                                  <p:childTnLst>
                                    <p:set>
                                      <p:cBhvr>
                                        <p:cTn id="278" dur="1" fill="hold">
                                          <p:stCondLst>
                                            <p:cond delay="0"/>
                                          </p:stCondLst>
                                        </p:cTn>
                                        <p:tgtEl>
                                          <p:spTgt spid="10311"/>
                                        </p:tgtEl>
                                        <p:attrNameLst>
                                          <p:attrName>style.visibility</p:attrName>
                                        </p:attrNameLst>
                                      </p:cBhvr>
                                      <p:to>
                                        <p:strVal val="visible"/>
                                      </p:to>
                                    </p:set>
                                    <p:animEffect transition="in" filter="wipe(down)">
                                      <p:cBhvr>
                                        <p:cTn id="279" dur="500"/>
                                        <p:tgtEl>
                                          <p:spTgt spid="10311"/>
                                        </p:tgtEl>
                                      </p:cBhvr>
                                    </p:animEffect>
                                  </p:childTnLst>
                                </p:cTn>
                              </p:par>
                            </p:childTnLst>
                          </p:cTn>
                        </p:par>
                      </p:childTnLst>
                    </p:cTn>
                  </p:par>
                  <p:par>
                    <p:cTn id="280" fill="hold">
                      <p:stCondLst>
                        <p:cond delay="indefinite"/>
                      </p:stCondLst>
                      <p:childTnLst>
                        <p:par>
                          <p:cTn id="281" fill="hold">
                            <p:stCondLst>
                              <p:cond delay="0"/>
                            </p:stCondLst>
                            <p:childTnLst>
                              <p:par>
                                <p:cTn id="282" presetID="22" presetClass="entr" presetSubtype="4" fill="hold" grpId="0" nodeType="clickEffect">
                                  <p:stCondLst>
                                    <p:cond delay="0"/>
                                  </p:stCondLst>
                                  <p:childTnLst>
                                    <p:set>
                                      <p:cBhvr>
                                        <p:cTn id="283" dur="1" fill="hold">
                                          <p:stCondLst>
                                            <p:cond delay="0"/>
                                          </p:stCondLst>
                                        </p:cTn>
                                        <p:tgtEl>
                                          <p:spTgt spid="10310"/>
                                        </p:tgtEl>
                                        <p:attrNameLst>
                                          <p:attrName>style.visibility</p:attrName>
                                        </p:attrNameLst>
                                      </p:cBhvr>
                                      <p:to>
                                        <p:strVal val="visible"/>
                                      </p:to>
                                    </p:set>
                                    <p:animEffect transition="in" filter="wipe(down)">
                                      <p:cBhvr>
                                        <p:cTn id="284" dur="500"/>
                                        <p:tgtEl>
                                          <p:spTgt spid="10310"/>
                                        </p:tgtEl>
                                      </p:cBhvr>
                                    </p:animEffect>
                                  </p:childTnLst>
                                </p:cTn>
                              </p:par>
                            </p:childTnLst>
                          </p:cTn>
                        </p:par>
                      </p:childTnLst>
                    </p:cTn>
                  </p:par>
                  <p:par>
                    <p:cTn id="285" fill="hold">
                      <p:stCondLst>
                        <p:cond delay="indefinite"/>
                      </p:stCondLst>
                      <p:childTnLst>
                        <p:par>
                          <p:cTn id="286" fill="hold">
                            <p:stCondLst>
                              <p:cond delay="0"/>
                            </p:stCondLst>
                            <p:childTnLst>
                              <p:par>
                                <p:cTn id="287" presetID="22" presetClass="entr" presetSubtype="4" fill="hold" grpId="0" nodeType="clickEffect">
                                  <p:stCondLst>
                                    <p:cond delay="0"/>
                                  </p:stCondLst>
                                  <p:childTnLst>
                                    <p:set>
                                      <p:cBhvr>
                                        <p:cTn id="288" dur="1" fill="hold">
                                          <p:stCondLst>
                                            <p:cond delay="0"/>
                                          </p:stCondLst>
                                        </p:cTn>
                                        <p:tgtEl>
                                          <p:spTgt spid="10312"/>
                                        </p:tgtEl>
                                        <p:attrNameLst>
                                          <p:attrName>style.visibility</p:attrName>
                                        </p:attrNameLst>
                                      </p:cBhvr>
                                      <p:to>
                                        <p:strVal val="visible"/>
                                      </p:to>
                                    </p:set>
                                    <p:animEffect transition="in" filter="wipe(down)">
                                      <p:cBhvr>
                                        <p:cTn id="289" dur="500"/>
                                        <p:tgtEl>
                                          <p:spTgt spid="10312"/>
                                        </p:tgtEl>
                                      </p:cBhvr>
                                    </p:animEffect>
                                  </p:childTnLst>
                                </p:cTn>
                              </p:par>
                            </p:childTnLst>
                          </p:cTn>
                        </p:par>
                      </p:childTnLst>
                    </p:cTn>
                  </p:par>
                  <p:par>
                    <p:cTn id="290" fill="hold">
                      <p:stCondLst>
                        <p:cond delay="indefinite"/>
                      </p:stCondLst>
                      <p:childTnLst>
                        <p:par>
                          <p:cTn id="291" fill="hold">
                            <p:stCondLst>
                              <p:cond delay="0"/>
                            </p:stCondLst>
                            <p:childTnLst>
                              <p:par>
                                <p:cTn id="292" presetID="22" presetClass="entr" presetSubtype="4" fill="hold" grpId="0" nodeType="clickEffect">
                                  <p:stCondLst>
                                    <p:cond delay="0"/>
                                  </p:stCondLst>
                                  <p:childTnLst>
                                    <p:set>
                                      <p:cBhvr>
                                        <p:cTn id="293" dur="1" fill="hold">
                                          <p:stCondLst>
                                            <p:cond delay="0"/>
                                          </p:stCondLst>
                                        </p:cTn>
                                        <p:tgtEl>
                                          <p:spTgt spid="10313"/>
                                        </p:tgtEl>
                                        <p:attrNameLst>
                                          <p:attrName>style.visibility</p:attrName>
                                        </p:attrNameLst>
                                      </p:cBhvr>
                                      <p:to>
                                        <p:strVal val="visible"/>
                                      </p:to>
                                    </p:set>
                                    <p:animEffect transition="in" filter="wipe(down)">
                                      <p:cBhvr>
                                        <p:cTn id="294" dur="500"/>
                                        <p:tgtEl>
                                          <p:spTgt spid="10313"/>
                                        </p:tgtEl>
                                      </p:cBhvr>
                                    </p:animEffect>
                                  </p:childTnLst>
                                </p:cTn>
                              </p:par>
                            </p:childTnLst>
                          </p:cTn>
                        </p:par>
                      </p:childTnLst>
                    </p:cTn>
                  </p:par>
                  <p:par>
                    <p:cTn id="295" fill="hold">
                      <p:stCondLst>
                        <p:cond delay="indefinite"/>
                      </p:stCondLst>
                      <p:childTnLst>
                        <p:par>
                          <p:cTn id="296" fill="hold">
                            <p:stCondLst>
                              <p:cond delay="0"/>
                            </p:stCondLst>
                            <p:childTnLst>
                              <p:par>
                                <p:cTn id="297" presetID="22" presetClass="entr" presetSubtype="4" fill="hold" grpId="0" nodeType="clickEffect">
                                  <p:stCondLst>
                                    <p:cond delay="0"/>
                                  </p:stCondLst>
                                  <p:childTnLst>
                                    <p:set>
                                      <p:cBhvr>
                                        <p:cTn id="298" dur="1" fill="hold">
                                          <p:stCondLst>
                                            <p:cond delay="0"/>
                                          </p:stCondLst>
                                        </p:cTn>
                                        <p:tgtEl>
                                          <p:spTgt spid="10314"/>
                                        </p:tgtEl>
                                        <p:attrNameLst>
                                          <p:attrName>style.visibility</p:attrName>
                                        </p:attrNameLst>
                                      </p:cBhvr>
                                      <p:to>
                                        <p:strVal val="visible"/>
                                      </p:to>
                                    </p:set>
                                    <p:animEffect transition="in" filter="wipe(down)">
                                      <p:cBhvr>
                                        <p:cTn id="299" dur="500"/>
                                        <p:tgtEl>
                                          <p:spTgt spid="10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46" grpId="0"/>
      <p:bldP spid="10248" grpId="0"/>
      <p:bldP spid="10250" grpId="0" animBg="1"/>
      <p:bldP spid="10251" grpId="0" animBg="1"/>
      <p:bldP spid="10252" grpId="0" animBg="1"/>
      <p:bldP spid="10253" grpId="0"/>
      <p:bldP spid="10254" grpId="0" animBg="1"/>
      <p:bldP spid="10255" grpId="0"/>
      <p:bldP spid="10256" grpId="0" animBg="1"/>
      <p:bldP spid="10258" grpId="0" animBg="1"/>
      <p:bldP spid="10259" grpId="0"/>
      <p:bldP spid="10260" grpId="0" animBg="1"/>
      <p:bldP spid="10261" grpId="0" animBg="1"/>
      <p:bldP spid="10262" grpId="0"/>
      <p:bldP spid="10263" grpId="0"/>
      <p:bldP spid="10264" grpId="0" animBg="1"/>
      <p:bldP spid="10265" grpId="0" animBg="1"/>
      <p:bldP spid="10266" grpId="0" animBg="1"/>
      <p:bldP spid="10268" grpId="0" animBg="1"/>
      <p:bldP spid="10269" grpId="0" animBg="1"/>
      <p:bldP spid="10271" grpId="0"/>
      <p:bldP spid="10272" grpId="0"/>
      <p:bldP spid="10273" grpId="0" animBg="1"/>
      <p:bldP spid="10274" grpId="0" animBg="1"/>
      <p:bldP spid="10275" grpId="0"/>
      <p:bldP spid="10277" grpId="0"/>
      <p:bldP spid="10278" grpId="0" animBg="1"/>
      <p:bldP spid="10279" grpId="0" animBg="1"/>
      <p:bldP spid="10281" grpId="0" animBg="1"/>
      <p:bldP spid="10283" grpId="0" animBg="1"/>
      <p:bldP spid="10284" grpId="0"/>
      <p:bldP spid="10285" grpId="0" animBg="1"/>
      <p:bldP spid="10286" grpId="0" animBg="1"/>
      <p:bldP spid="10287" grpId="0" animBg="1"/>
      <p:bldP spid="10288" grpId="0"/>
      <p:bldP spid="10289" grpId="0"/>
      <p:bldP spid="10290" grpId="0" animBg="1"/>
      <p:bldP spid="10291" grpId="0"/>
      <p:bldP spid="10292" grpId="0" animBg="1"/>
      <p:bldP spid="10296" grpId="0" animBg="1"/>
      <p:bldP spid="10297" grpId="0" animBg="1"/>
      <p:bldP spid="10298" grpId="0"/>
      <p:bldP spid="10299" grpId="0"/>
      <p:bldP spid="10300" grpId="0" animBg="1"/>
      <p:bldP spid="10301" grpId="0" animBg="1"/>
      <p:bldP spid="10302" grpId="0" animBg="1"/>
      <p:bldP spid="10303" grpId="0"/>
      <p:bldP spid="10304" grpId="0"/>
      <p:bldP spid="10305" grpId="0" animBg="1"/>
      <p:bldP spid="10306" grpId="0" animBg="1"/>
      <p:bldP spid="10307" grpId="0" animBg="1"/>
      <p:bldP spid="10308" grpId="0"/>
      <p:bldP spid="10309" grpId="0"/>
      <p:bldP spid="10310" grpId="0" animBg="1"/>
      <p:bldP spid="10311" grpId="0" animBg="1"/>
      <p:bldP spid="10312" grpId="0" animBg="1"/>
      <p:bldP spid="10313" grpId="0"/>
      <p:bldP spid="10314" grpId="0"/>
      <p:bldP spid="10315" grpId="0"/>
      <p:bldP spid="103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615950" y="193675"/>
            <a:ext cx="7639050" cy="825500"/>
          </a:xfrm>
          <a:prstGeom prst="rect">
            <a:avLst/>
          </a:prstGeom>
          <a:noFill/>
          <a:ln w="9525">
            <a:noFill/>
            <a:miter lim="800000"/>
            <a:headEnd/>
            <a:tailEnd/>
          </a:ln>
          <a:effectLst/>
        </p:spPr>
        <p:txBody>
          <a:bodyPr>
            <a:spAutoFit/>
          </a:bodyPr>
          <a:lstStyle/>
          <a:p>
            <a:pPr>
              <a:spcBef>
                <a:spcPct val="50000"/>
              </a:spcBef>
            </a:pPr>
            <a:r>
              <a:rPr lang="en-US" sz="1600" b="1"/>
              <a:t>Q10.14:A line AB, 90mm long, is inclined at 45 to the H.P. and its top view makes an angle of 60 with the V.P. The end A is in the H.P. and 12mm in front of V.P. Draw its front view and find its true inclination with the V.P.</a:t>
            </a:r>
          </a:p>
        </p:txBody>
      </p:sp>
      <p:sp>
        <p:nvSpPr>
          <p:cNvPr id="11269" name="Text Box 5"/>
          <p:cNvSpPr txBox="1">
            <a:spLocks noChangeArrowheads="1"/>
          </p:cNvSpPr>
          <p:nvPr/>
        </p:nvSpPr>
        <p:spPr bwMode="auto">
          <a:xfrm>
            <a:off x="8370888" y="3840163"/>
            <a:ext cx="485775" cy="366712"/>
          </a:xfrm>
          <a:prstGeom prst="rect">
            <a:avLst/>
          </a:prstGeom>
          <a:noFill/>
          <a:ln w="9525">
            <a:noFill/>
            <a:miter lim="800000"/>
            <a:headEnd/>
            <a:tailEnd/>
          </a:ln>
          <a:effectLst/>
        </p:spPr>
        <p:txBody>
          <a:bodyPr>
            <a:spAutoFit/>
          </a:bodyPr>
          <a:lstStyle/>
          <a:p>
            <a:pPr>
              <a:spcBef>
                <a:spcPct val="50000"/>
              </a:spcBef>
            </a:pPr>
            <a:r>
              <a:rPr lang="en-US"/>
              <a:t>Y</a:t>
            </a:r>
          </a:p>
        </p:txBody>
      </p:sp>
      <p:sp>
        <p:nvSpPr>
          <p:cNvPr id="11270" name="Text Box 6"/>
          <p:cNvSpPr txBox="1">
            <a:spLocks noChangeArrowheads="1"/>
          </p:cNvSpPr>
          <p:nvPr/>
        </p:nvSpPr>
        <p:spPr bwMode="auto">
          <a:xfrm>
            <a:off x="2857500" y="3819525"/>
            <a:ext cx="542925" cy="366713"/>
          </a:xfrm>
          <a:prstGeom prst="rect">
            <a:avLst/>
          </a:prstGeom>
          <a:noFill/>
          <a:ln w="9525">
            <a:noFill/>
            <a:miter lim="800000"/>
            <a:headEnd/>
            <a:tailEnd/>
          </a:ln>
          <a:effectLst/>
        </p:spPr>
        <p:txBody>
          <a:bodyPr>
            <a:spAutoFit/>
          </a:bodyPr>
          <a:lstStyle/>
          <a:p>
            <a:pPr>
              <a:spcBef>
                <a:spcPct val="50000"/>
              </a:spcBef>
            </a:pPr>
            <a:r>
              <a:rPr lang="en-US"/>
              <a:t>X</a:t>
            </a:r>
          </a:p>
        </p:txBody>
      </p:sp>
      <p:sp>
        <p:nvSpPr>
          <p:cNvPr id="11271" name="Line 7"/>
          <p:cNvSpPr>
            <a:spLocks noChangeShapeType="1"/>
          </p:cNvSpPr>
          <p:nvPr/>
        </p:nvSpPr>
        <p:spPr bwMode="auto">
          <a:xfrm>
            <a:off x="3324225" y="4016375"/>
            <a:ext cx="4930775" cy="0"/>
          </a:xfrm>
          <a:prstGeom prst="line">
            <a:avLst/>
          </a:prstGeom>
          <a:noFill/>
          <a:ln w="9525">
            <a:solidFill>
              <a:schemeClr val="tx1"/>
            </a:solidFill>
            <a:round/>
            <a:headEnd/>
            <a:tailEnd/>
          </a:ln>
          <a:effectLst/>
        </p:spPr>
        <p:txBody>
          <a:bodyPr/>
          <a:lstStyle/>
          <a:p>
            <a:endParaRPr lang="en-US"/>
          </a:p>
        </p:txBody>
      </p:sp>
      <p:sp>
        <p:nvSpPr>
          <p:cNvPr id="11272" name="Oval 8"/>
          <p:cNvSpPr>
            <a:spLocks noChangeArrowheads="1"/>
          </p:cNvSpPr>
          <p:nvPr/>
        </p:nvSpPr>
        <p:spPr bwMode="auto">
          <a:xfrm>
            <a:off x="4495800" y="3978275"/>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73" name="Text Box 9"/>
          <p:cNvSpPr txBox="1">
            <a:spLocks noChangeArrowheads="1"/>
          </p:cNvSpPr>
          <p:nvPr/>
        </p:nvSpPr>
        <p:spPr bwMode="auto">
          <a:xfrm>
            <a:off x="4248150" y="3616325"/>
            <a:ext cx="381000" cy="304800"/>
          </a:xfrm>
          <a:prstGeom prst="rect">
            <a:avLst/>
          </a:prstGeom>
          <a:noFill/>
          <a:ln w="9525">
            <a:noFill/>
            <a:miter lim="800000"/>
            <a:headEnd/>
            <a:tailEnd/>
          </a:ln>
          <a:effectLst/>
        </p:spPr>
        <p:txBody>
          <a:bodyPr>
            <a:spAutoFit/>
          </a:bodyPr>
          <a:lstStyle/>
          <a:p>
            <a:pPr>
              <a:spcBef>
                <a:spcPct val="50000"/>
              </a:spcBef>
            </a:pPr>
            <a:r>
              <a:rPr lang="en-US" sz="1400"/>
              <a:t>a’</a:t>
            </a:r>
          </a:p>
        </p:txBody>
      </p:sp>
      <p:sp>
        <p:nvSpPr>
          <p:cNvPr id="11274" name="Line 10"/>
          <p:cNvSpPr>
            <a:spLocks noChangeShapeType="1"/>
          </p:cNvSpPr>
          <p:nvPr/>
        </p:nvSpPr>
        <p:spPr bwMode="auto">
          <a:xfrm>
            <a:off x="4537075" y="4025900"/>
            <a:ext cx="0" cy="457200"/>
          </a:xfrm>
          <a:prstGeom prst="line">
            <a:avLst/>
          </a:prstGeom>
          <a:noFill/>
          <a:ln w="9525">
            <a:solidFill>
              <a:schemeClr val="tx1"/>
            </a:solidFill>
            <a:round/>
            <a:headEnd/>
            <a:tailEnd/>
          </a:ln>
          <a:effectLst/>
        </p:spPr>
        <p:txBody>
          <a:bodyPr/>
          <a:lstStyle/>
          <a:p>
            <a:endParaRPr lang="en-US"/>
          </a:p>
        </p:txBody>
      </p:sp>
      <p:sp>
        <p:nvSpPr>
          <p:cNvPr id="11275" name="Text Box 11"/>
          <p:cNvSpPr txBox="1">
            <a:spLocks noChangeArrowheads="1"/>
          </p:cNvSpPr>
          <p:nvPr/>
        </p:nvSpPr>
        <p:spPr bwMode="auto">
          <a:xfrm>
            <a:off x="4248150" y="4435475"/>
            <a:ext cx="381000" cy="304800"/>
          </a:xfrm>
          <a:prstGeom prst="rect">
            <a:avLst/>
          </a:prstGeom>
          <a:noFill/>
          <a:ln w="9525">
            <a:noFill/>
            <a:miter lim="800000"/>
            <a:headEnd/>
            <a:tailEnd/>
          </a:ln>
          <a:effectLst/>
        </p:spPr>
        <p:txBody>
          <a:bodyPr>
            <a:spAutoFit/>
          </a:bodyPr>
          <a:lstStyle/>
          <a:p>
            <a:pPr>
              <a:spcBef>
                <a:spcPct val="50000"/>
              </a:spcBef>
            </a:pPr>
            <a:r>
              <a:rPr lang="en-US" sz="1400"/>
              <a:t>a</a:t>
            </a:r>
          </a:p>
        </p:txBody>
      </p:sp>
      <p:sp>
        <p:nvSpPr>
          <p:cNvPr id="11276" name="Oval 12"/>
          <p:cNvSpPr>
            <a:spLocks noChangeArrowheads="1"/>
          </p:cNvSpPr>
          <p:nvPr/>
        </p:nvSpPr>
        <p:spPr bwMode="auto">
          <a:xfrm>
            <a:off x="4495800" y="4438650"/>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77" name="Line 13"/>
          <p:cNvSpPr>
            <a:spLocks noChangeShapeType="1"/>
          </p:cNvSpPr>
          <p:nvPr/>
        </p:nvSpPr>
        <p:spPr bwMode="auto">
          <a:xfrm flipH="1">
            <a:off x="3905250" y="4473575"/>
            <a:ext cx="590550" cy="0"/>
          </a:xfrm>
          <a:prstGeom prst="line">
            <a:avLst/>
          </a:prstGeom>
          <a:noFill/>
          <a:ln w="9525">
            <a:solidFill>
              <a:schemeClr val="tx1"/>
            </a:solidFill>
            <a:round/>
            <a:headEnd/>
            <a:tailEnd/>
          </a:ln>
          <a:effectLst/>
        </p:spPr>
        <p:txBody>
          <a:bodyPr/>
          <a:lstStyle/>
          <a:p>
            <a:endParaRPr lang="en-US"/>
          </a:p>
        </p:txBody>
      </p:sp>
      <p:sp>
        <p:nvSpPr>
          <p:cNvPr id="11278" name="Line 14"/>
          <p:cNvSpPr>
            <a:spLocks noChangeShapeType="1"/>
          </p:cNvSpPr>
          <p:nvPr/>
        </p:nvSpPr>
        <p:spPr bwMode="auto">
          <a:xfrm>
            <a:off x="4133850" y="4016375"/>
            <a:ext cx="0" cy="4572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1279" name="Text Box 15"/>
          <p:cNvSpPr txBox="1">
            <a:spLocks noChangeArrowheads="1"/>
          </p:cNvSpPr>
          <p:nvPr/>
        </p:nvSpPr>
        <p:spPr bwMode="auto">
          <a:xfrm rot="16200000">
            <a:off x="3657600" y="4122738"/>
            <a:ext cx="381000" cy="304800"/>
          </a:xfrm>
          <a:prstGeom prst="rect">
            <a:avLst/>
          </a:prstGeom>
          <a:noFill/>
          <a:ln w="9525">
            <a:noFill/>
            <a:miter lim="800000"/>
            <a:headEnd/>
            <a:tailEnd/>
          </a:ln>
          <a:effectLst/>
        </p:spPr>
        <p:txBody>
          <a:bodyPr>
            <a:spAutoFit/>
          </a:bodyPr>
          <a:lstStyle/>
          <a:p>
            <a:pPr>
              <a:spcBef>
                <a:spcPct val="50000"/>
              </a:spcBef>
            </a:pPr>
            <a:r>
              <a:rPr lang="en-US" sz="1400"/>
              <a:t>12</a:t>
            </a:r>
          </a:p>
        </p:txBody>
      </p:sp>
      <p:sp>
        <p:nvSpPr>
          <p:cNvPr id="11280" name="Line 16"/>
          <p:cNvSpPr>
            <a:spLocks noChangeShapeType="1"/>
          </p:cNvSpPr>
          <p:nvPr/>
        </p:nvSpPr>
        <p:spPr bwMode="auto">
          <a:xfrm rot="18900000">
            <a:off x="4070350" y="2870200"/>
            <a:ext cx="3235325" cy="0"/>
          </a:xfrm>
          <a:prstGeom prst="line">
            <a:avLst/>
          </a:prstGeom>
          <a:noFill/>
          <a:ln w="9525">
            <a:solidFill>
              <a:srgbClr val="0000FF"/>
            </a:solidFill>
            <a:round/>
            <a:headEnd/>
            <a:tailEnd/>
          </a:ln>
          <a:effectLst/>
        </p:spPr>
        <p:txBody>
          <a:bodyPr/>
          <a:lstStyle/>
          <a:p>
            <a:endParaRPr lang="en-US"/>
          </a:p>
        </p:txBody>
      </p:sp>
      <p:sp>
        <p:nvSpPr>
          <p:cNvPr id="11281" name="Text Box 17"/>
          <p:cNvSpPr txBox="1">
            <a:spLocks noChangeArrowheads="1"/>
          </p:cNvSpPr>
          <p:nvPr/>
        </p:nvSpPr>
        <p:spPr bwMode="auto">
          <a:xfrm rot="-66953906">
            <a:off x="5351463" y="2709863"/>
            <a:ext cx="381000" cy="304800"/>
          </a:xfrm>
          <a:prstGeom prst="rect">
            <a:avLst/>
          </a:prstGeom>
          <a:noFill/>
          <a:ln w="9525">
            <a:noFill/>
            <a:miter lim="800000"/>
            <a:headEnd/>
            <a:tailEnd/>
          </a:ln>
          <a:effectLst/>
        </p:spPr>
        <p:txBody>
          <a:bodyPr>
            <a:spAutoFit/>
          </a:bodyPr>
          <a:lstStyle/>
          <a:p>
            <a:pPr>
              <a:spcBef>
                <a:spcPct val="50000"/>
              </a:spcBef>
            </a:pPr>
            <a:r>
              <a:rPr lang="en-US" sz="1400">
                <a:solidFill>
                  <a:srgbClr val="0033CC"/>
                </a:solidFill>
              </a:rPr>
              <a:t>90</a:t>
            </a:r>
          </a:p>
        </p:txBody>
      </p:sp>
      <p:sp>
        <p:nvSpPr>
          <p:cNvPr id="11282" name="Arc 18"/>
          <p:cNvSpPr>
            <a:spLocks/>
          </p:cNvSpPr>
          <p:nvPr/>
        </p:nvSpPr>
        <p:spPr bwMode="auto">
          <a:xfrm rot="10800000" flipH="1" flipV="1">
            <a:off x="4767263" y="3603625"/>
            <a:ext cx="447675" cy="441325"/>
          </a:xfrm>
          <a:custGeom>
            <a:avLst/>
            <a:gdLst>
              <a:gd name="G0" fmla="+- 0 0 0"/>
              <a:gd name="G1" fmla="+- 19736 0 0"/>
              <a:gd name="G2" fmla="+- 21600 0 0"/>
              <a:gd name="T0" fmla="*/ 8777 w 21566"/>
              <a:gd name="T1" fmla="*/ 0 h 19736"/>
              <a:gd name="T2" fmla="*/ 21566 w 21566"/>
              <a:gd name="T3" fmla="*/ 18521 h 19736"/>
              <a:gd name="T4" fmla="*/ 0 w 21566"/>
              <a:gd name="T5" fmla="*/ 19736 h 19736"/>
            </a:gdLst>
            <a:ahLst/>
            <a:cxnLst>
              <a:cxn ang="0">
                <a:pos x="T0" y="T1"/>
              </a:cxn>
              <a:cxn ang="0">
                <a:pos x="T2" y="T3"/>
              </a:cxn>
              <a:cxn ang="0">
                <a:pos x="T4" y="T5"/>
              </a:cxn>
            </a:cxnLst>
            <a:rect l="0" t="0" r="r" b="b"/>
            <a:pathLst>
              <a:path w="21566" h="19736" fill="none" extrusionOk="0">
                <a:moveTo>
                  <a:pt x="8777" y="-1"/>
                </a:moveTo>
                <a:cubicBezTo>
                  <a:pt x="16173" y="3289"/>
                  <a:pt x="21110" y="10438"/>
                  <a:pt x="21565" y="18521"/>
                </a:cubicBezTo>
              </a:path>
              <a:path w="21566" h="19736" stroke="0" extrusionOk="0">
                <a:moveTo>
                  <a:pt x="8777" y="-1"/>
                </a:moveTo>
                <a:cubicBezTo>
                  <a:pt x="16173" y="3289"/>
                  <a:pt x="21110" y="10438"/>
                  <a:pt x="21565" y="18521"/>
                </a:cubicBezTo>
                <a:lnTo>
                  <a:pt x="0" y="19736"/>
                </a:lnTo>
                <a:close/>
              </a:path>
            </a:pathLst>
          </a:custGeom>
          <a:noFill/>
          <a:ln w="9525">
            <a:solidFill>
              <a:schemeClr val="tx1"/>
            </a:solidFill>
            <a:round/>
            <a:headEnd/>
            <a:tailEnd/>
          </a:ln>
          <a:effectLst/>
        </p:spPr>
        <p:txBody>
          <a:bodyPr wrap="none" anchor="ctr"/>
          <a:lstStyle/>
          <a:p>
            <a:endParaRPr lang="en-US"/>
          </a:p>
        </p:txBody>
      </p:sp>
      <p:sp>
        <p:nvSpPr>
          <p:cNvPr id="11283" name="Text Box 19"/>
          <p:cNvSpPr txBox="1">
            <a:spLocks noChangeArrowheads="1"/>
          </p:cNvSpPr>
          <p:nvPr/>
        </p:nvSpPr>
        <p:spPr bwMode="auto">
          <a:xfrm>
            <a:off x="4948238" y="4003675"/>
            <a:ext cx="609600" cy="304800"/>
          </a:xfrm>
          <a:prstGeom prst="rect">
            <a:avLst/>
          </a:prstGeom>
          <a:noFill/>
          <a:ln w="9525">
            <a:noFill/>
            <a:miter lim="800000"/>
            <a:headEnd/>
            <a:tailEnd/>
          </a:ln>
          <a:effectLst/>
        </p:spPr>
        <p:txBody>
          <a:bodyPr>
            <a:spAutoFit/>
          </a:bodyPr>
          <a:lstStyle/>
          <a:p>
            <a:pPr>
              <a:spcBef>
                <a:spcPct val="50000"/>
              </a:spcBef>
            </a:pPr>
            <a:r>
              <a:rPr lang="en-US" sz="1400">
                <a:cs typeface="Arial" charset="0"/>
              </a:rPr>
              <a:t>45º</a:t>
            </a:r>
          </a:p>
        </p:txBody>
      </p:sp>
      <p:sp>
        <p:nvSpPr>
          <p:cNvPr id="11285" name="Oval 21"/>
          <p:cNvSpPr>
            <a:spLocks noChangeArrowheads="1"/>
          </p:cNvSpPr>
          <p:nvPr/>
        </p:nvSpPr>
        <p:spPr bwMode="auto">
          <a:xfrm>
            <a:off x="6786563" y="1687513"/>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86" name="Text Box 22"/>
          <p:cNvSpPr txBox="1">
            <a:spLocks noChangeArrowheads="1"/>
          </p:cNvSpPr>
          <p:nvPr/>
        </p:nvSpPr>
        <p:spPr bwMode="auto">
          <a:xfrm>
            <a:off x="6827838" y="1344613"/>
            <a:ext cx="515937"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1</a:t>
            </a:r>
            <a:r>
              <a:rPr lang="en-US" sz="1400">
                <a:latin typeface="Arial Unicode MS" pitchFamily="34" charset="-128"/>
              </a:rPr>
              <a:t>’</a:t>
            </a:r>
          </a:p>
        </p:txBody>
      </p:sp>
      <p:sp>
        <p:nvSpPr>
          <p:cNvPr id="11287" name="Line 23"/>
          <p:cNvSpPr>
            <a:spLocks noChangeShapeType="1"/>
          </p:cNvSpPr>
          <p:nvPr/>
        </p:nvSpPr>
        <p:spPr bwMode="auto">
          <a:xfrm rot="5400000">
            <a:off x="5681663" y="3336925"/>
            <a:ext cx="0" cy="2292350"/>
          </a:xfrm>
          <a:prstGeom prst="line">
            <a:avLst/>
          </a:prstGeom>
          <a:noFill/>
          <a:ln w="9525">
            <a:solidFill>
              <a:schemeClr val="tx1"/>
            </a:solidFill>
            <a:round/>
            <a:headEnd/>
            <a:tailEnd/>
          </a:ln>
          <a:effectLst/>
        </p:spPr>
        <p:txBody>
          <a:bodyPr/>
          <a:lstStyle/>
          <a:p>
            <a:endParaRPr lang="en-US"/>
          </a:p>
        </p:txBody>
      </p:sp>
      <p:sp>
        <p:nvSpPr>
          <p:cNvPr id="11288" name="Line 24"/>
          <p:cNvSpPr>
            <a:spLocks noChangeShapeType="1"/>
          </p:cNvSpPr>
          <p:nvPr/>
        </p:nvSpPr>
        <p:spPr bwMode="auto">
          <a:xfrm rot="5400000">
            <a:off x="5451475" y="3106738"/>
            <a:ext cx="2759075" cy="0"/>
          </a:xfrm>
          <a:prstGeom prst="line">
            <a:avLst/>
          </a:prstGeom>
          <a:noFill/>
          <a:ln w="9525">
            <a:solidFill>
              <a:schemeClr val="tx1"/>
            </a:solidFill>
            <a:round/>
            <a:headEnd/>
            <a:tailEnd/>
          </a:ln>
          <a:effectLst/>
        </p:spPr>
        <p:txBody>
          <a:bodyPr/>
          <a:lstStyle/>
          <a:p>
            <a:endParaRPr lang="en-US"/>
          </a:p>
        </p:txBody>
      </p:sp>
      <p:sp>
        <p:nvSpPr>
          <p:cNvPr id="11289" name="Text Box 25"/>
          <p:cNvSpPr txBox="1">
            <a:spLocks noChangeArrowheads="1"/>
          </p:cNvSpPr>
          <p:nvPr/>
        </p:nvSpPr>
        <p:spPr bwMode="auto">
          <a:xfrm>
            <a:off x="6875463" y="4098925"/>
            <a:ext cx="515937"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1</a:t>
            </a:r>
            <a:endParaRPr lang="en-US" sz="1400"/>
          </a:p>
        </p:txBody>
      </p:sp>
      <p:sp>
        <p:nvSpPr>
          <p:cNvPr id="11290" name="Line 26"/>
          <p:cNvSpPr>
            <a:spLocks noChangeShapeType="1"/>
          </p:cNvSpPr>
          <p:nvPr/>
        </p:nvSpPr>
        <p:spPr bwMode="auto">
          <a:xfrm rot="9000000">
            <a:off x="5113338" y="4327525"/>
            <a:ext cx="0" cy="2292350"/>
          </a:xfrm>
          <a:prstGeom prst="line">
            <a:avLst/>
          </a:prstGeom>
          <a:noFill/>
          <a:ln w="22225">
            <a:solidFill>
              <a:schemeClr val="tx1"/>
            </a:solidFill>
            <a:round/>
            <a:headEnd/>
            <a:tailEnd/>
          </a:ln>
          <a:effectLst/>
        </p:spPr>
        <p:txBody>
          <a:bodyPr/>
          <a:lstStyle/>
          <a:p>
            <a:endParaRPr lang="en-US"/>
          </a:p>
        </p:txBody>
      </p:sp>
      <p:sp>
        <p:nvSpPr>
          <p:cNvPr id="11291" name="Arc 27"/>
          <p:cNvSpPr>
            <a:spLocks/>
          </p:cNvSpPr>
          <p:nvPr/>
        </p:nvSpPr>
        <p:spPr bwMode="auto">
          <a:xfrm rot="5400000">
            <a:off x="4693444" y="4323557"/>
            <a:ext cx="1984375" cy="2293937"/>
          </a:xfrm>
          <a:custGeom>
            <a:avLst/>
            <a:gdLst>
              <a:gd name="G0" fmla="+- 0 0 0"/>
              <a:gd name="G1" fmla="+- 21600 0 0"/>
              <a:gd name="G2" fmla="+- 21600 0 0"/>
              <a:gd name="T0" fmla="*/ 0 w 18689"/>
              <a:gd name="T1" fmla="*/ 0 h 21600"/>
              <a:gd name="T2" fmla="*/ 18689 w 18689"/>
              <a:gd name="T3" fmla="*/ 10770 h 21600"/>
              <a:gd name="T4" fmla="*/ 0 w 18689"/>
              <a:gd name="T5" fmla="*/ 21600 h 21600"/>
            </a:gdLst>
            <a:ahLst/>
            <a:cxnLst>
              <a:cxn ang="0">
                <a:pos x="T0" y="T1"/>
              </a:cxn>
              <a:cxn ang="0">
                <a:pos x="T2" y="T3"/>
              </a:cxn>
              <a:cxn ang="0">
                <a:pos x="T4" y="T5"/>
              </a:cxn>
            </a:cxnLst>
            <a:rect l="0" t="0" r="r" b="b"/>
            <a:pathLst>
              <a:path w="18689" h="21600" fill="none" extrusionOk="0">
                <a:moveTo>
                  <a:pt x="-1" y="0"/>
                </a:moveTo>
                <a:cubicBezTo>
                  <a:pt x="7704" y="0"/>
                  <a:pt x="14825" y="4103"/>
                  <a:pt x="18688" y="10770"/>
                </a:cubicBezTo>
              </a:path>
              <a:path w="18689" h="21600" stroke="0" extrusionOk="0">
                <a:moveTo>
                  <a:pt x="-1" y="0"/>
                </a:moveTo>
                <a:cubicBezTo>
                  <a:pt x="7704" y="0"/>
                  <a:pt x="14825" y="4103"/>
                  <a:pt x="18688" y="1077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11292" name="Arc 28"/>
          <p:cNvSpPr>
            <a:spLocks/>
          </p:cNvSpPr>
          <p:nvPr/>
        </p:nvSpPr>
        <p:spPr bwMode="auto">
          <a:xfrm rot="14754478" flipH="1" flipV="1">
            <a:off x="4673600" y="4394201"/>
            <a:ext cx="447675" cy="438150"/>
          </a:xfrm>
          <a:custGeom>
            <a:avLst/>
            <a:gdLst>
              <a:gd name="G0" fmla="+- 0 0 0"/>
              <a:gd name="G1" fmla="+- 19627 0 0"/>
              <a:gd name="G2" fmla="+- 21600 0 0"/>
              <a:gd name="T0" fmla="*/ 9020 w 21600"/>
              <a:gd name="T1" fmla="*/ 0 h 19627"/>
              <a:gd name="T2" fmla="*/ 21600 w 21600"/>
              <a:gd name="T3" fmla="*/ 19627 h 19627"/>
              <a:gd name="T4" fmla="*/ 0 w 21600"/>
              <a:gd name="T5" fmla="*/ 19627 h 19627"/>
            </a:gdLst>
            <a:ahLst/>
            <a:cxnLst>
              <a:cxn ang="0">
                <a:pos x="T0" y="T1"/>
              </a:cxn>
              <a:cxn ang="0">
                <a:pos x="T2" y="T3"/>
              </a:cxn>
              <a:cxn ang="0">
                <a:pos x="T4" y="T5"/>
              </a:cxn>
            </a:cxnLst>
            <a:rect l="0" t="0" r="r" b="b"/>
            <a:pathLst>
              <a:path w="21600" h="19627" fill="none" extrusionOk="0">
                <a:moveTo>
                  <a:pt x="9019" y="0"/>
                </a:moveTo>
                <a:cubicBezTo>
                  <a:pt x="16686" y="3523"/>
                  <a:pt x="21600" y="11189"/>
                  <a:pt x="21600" y="19627"/>
                </a:cubicBezTo>
              </a:path>
              <a:path w="21600" h="19627" stroke="0" extrusionOk="0">
                <a:moveTo>
                  <a:pt x="9019" y="0"/>
                </a:moveTo>
                <a:cubicBezTo>
                  <a:pt x="16686" y="3523"/>
                  <a:pt x="21600" y="11189"/>
                  <a:pt x="21600" y="19627"/>
                </a:cubicBezTo>
                <a:lnTo>
                  <a:pt x="0" y="19627"/>
                </a:lnTo>
                <a:close/>
              </a:path>
            </a:pathLst>
          </a:custGeom>
          <a:noFill/>
          <a:ln w="9525">
            <a:solidFill>
              <a:schemeClr val="tx1"/>
            </a:solidFill>
            <a:round/>
            <a:headEnd/>
            <a:tailEnd/>
          </a:ln>
          <a:effectLst/>
        </p:spPr>
        <p:txBody>
          <a:bodyPr wrap="none" anchor="ctr"/>
          <a:lstStyle/>
          <a:p>
            <a:endParaRPr lang="en-US"/>
          </a:p>
        </p:txBody>
      </p:sp>
      <p:sp>
        <p:nvSpPr>
          <p:cNvPr id="11293" name="Text Box 29"/>
          <p:cNvSpPr txBox="1">
            <a:spLocks noChangeArrowheads="1"/>
          </p:cNvSpPr>
          <p:nvPr/>
        </p:nvSpPr>
        <p:spPr bwMode="auto">
          <a:xfrm>
            <a:off x="4902200" y="4237038"/>
            <a:ext cx="609600" cy="304800"/>
          </a:xfrm>
          <a:prstGeom prst="rect">
            <a:avLst/>
          </a:prstGeom>
          <a:noFill/>
          <a:ln w="9525">
            <a:noFill/>
            <a:miter lim="800000"/>
            <a:headEnd/>
            <a:tailEnd/>
          </a:ln>
          <a:effectLst/>
        </p:spPr>
        <p:txBody>
          <a:bodyPr>
            <a:spAutoFit/>
          </a:bodyPr>
          <a:lstStyle/>
          <a:p>
            <a:pPr>
              <a:spcBef>
                <a:spcPct val="50000"/>
              </a:spcBef>
            </a:pPr>
            <a:r>
              <a:rPr lang="en-US" sz="1400">
                <a:cs typeface="Arial" charset="0"/>
              </a:rPr>
              <a:t>60º</a:t>
            </a:r>
          </a:p>
        </p:txBody>
      </p:sp>
      <p:sp>
        <p:nvSpPr>
          <p:cNvPr id="11294" name="Oval 30"/>
          <p:cNvSpPr>
            <a:spLocks noChangeArrowheads="1"/>
          </p:cNvSpPr>
          <p:nvPr/>
        </p:nvSpPr>
        <p:spPr bwMode="auto">
          <a:xfrm>
            <a:off x="5643563" y="6437313"/>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95" name="Text Box 31"/>
          <p:cNvSpPr txBox="1">
            <a:spLocks noChangeArrowheads="1"/>
          </p:cNvSpPr>
          <p:nvPr/>
        </p:nvSpPr>
        <p:spPr bwMode="auto">
          <a:xfrm>
            <a:off x="5684838" y="6526213"/>
            <a:ext cx="381000" cy="304800"/>
          </a:xfrm>
          <a:prstGeom prst="rect">
            <a:avLst/>
          </a:prstGeom>
          <a:noFill/>
          <a:ln w="9525">
            <a:noFill/>
            <a:miter lim="800000"/>
            <a:headEnd/>
            <a:tailEnd/>
          </a:ln>
          <a:effectLst/>
        </p:spPr>
        <p:txBody>
          <a:bodyPr>
            <a:spAutoFit/>
          </a:bodyPr>
          <a:lstStyle/>
          <a:p>
            <a:pPr>
              <a:spcBef>
                <a:spcPct val="50000"/>
              </a:spcBef>
            </a:pPr>
            <a:r>
              <a:rPr lang="en-US" sz="1400"/>
              <a:t>b</a:t>
            </a:r>
          </a:p>
        </p:txBody>
      </p:sp>
      <p:sp>
        <p:nvSpPr>
          <p:cNvPr id="11296" name="Line 32"/>
          <p:cNvSpPr>
            <a:spLocks noChangeShapeType="1"/>
          </p:cNvSpPr>
          <p:nvPr/>
        </p:nvSpPr>
        <p:spPr bwMode="auto">
          <a:xfrm>
            <a:off x="5010150" y="1727200"/>
            <a:ext cx="1825625" cy="1588"/>
          </a:xfrm>
          <a:prstGeom prst="line">
            <a:avLst/>
          </a:prstGeom>
          <a:noFill/>
          <a:ln w="9525">
            <a:solidFill>
              <a:schemeClr val="tx1"/>
            </a:solidFill>
            <a:prstDash val="lgDashDotDot"/>
            <a:round/>
            <a:headEnd/>
            <a:tailEnd/>
          </a:ln>
          <a:effectLst/>
        </p:spPr>
        <p:txBody>
          <a:bodyPr/>
          <a:lstStyle/>
          <a:p>
            <a:endParaRPr lang="en-US"/>
          </a:p>
        </p:txBody>
      </p:sp>
      <p:sp>
        <p:nvSpPr>
          <p:cNvPr id="11297" name="Line 33"/>
          <p:cNvSpPr>
            <a:spLocks noChangeShapeType="1"/>
          </p:cNvSpPr>
          <p:nvPr/>
        </p:nvSpPr>
        <p:spPr bwMode="auto">
          <a:xfrm>
            <a:off x="5694363" y="6473825"/>
            <a:ext cx="1825625" cy="1588"/>
          </a:xfrm>
          <a:prstGeom prst="line">
            <a:avLst/>
          </a:prstGeom>
          <a:noFill/>
          <a:ln w="9525">
            <a:solidFill>
              <a:schemeClr val="tx1"/>
            </a:solidFill>
            <a:prstDash val="lgDashDotDot"/>
            <a:round/>
            <a:headEnd/>
            <a:tailEnd/>
          </a:ln>
          <a:effectLst/>
        </p:spPr>
        <p:txBody>
          <a:bodyPr/>
          <a:lstStyle/>
          <a:p>
            <a:endParaRPr lang="en-US"/>
          </a:p>
        </p:txBody>
      </p:sp>
      <p:sp>
        <p:nvSpPr>
          <p:cNvPr id="11298" name="Line 34"/>
          <p:cNvSpPr>
            <a:spLocks noChangeShapeType="1"/>
          </p:cNvSpPr>
          <p:nvPr/>
        </p:nvSpPr>
        <p:spPr bwMode="auto">
          <a:xfrm rot="16200000" flipH="1">
            <a:off x="3310731" y="4101307"/>
            <a:ext cx="4748213" cy="0"/>
          </a:xfrm>
          <a:prstGeom prst="line">
            <a:avLst/>
          </a:prstGeom>
          <a:noFill/>
          <a:ln w="9525">
            <a:solidFill>
              <a:schemeClr val="tx1"/>
            </a:solidFill>
            <a:round/>
            <a:headEnd/>
            <a:tailEnd/>
          </a:ln>
          <a:effectLst/>
        </p:spPr>
        <p:txBody>
          <a:bodyPr/>
          <a:lstStyle/>
          <a:p>
            <a:endParaRPr lang="en-US"/>
          </a:p>
        </p:txBody>
      </p:sp>
      <p:sp>
        <p:nvSpPr>
          <p:cNvPr id="11299" name="Text Box 35"/>
          <p:cNvSpPr txBox="1">
            <a:spLocks noChangeArrowheads="1"/>
          </p:cNvSpPr>
          <p:nvPr/>
        </p:nvSpPr>
        <p:spPr bwMode="auto">
          <a:xfrm>
            <a:off x="5511800" y="1192213"/>
            <a:ext cx="381000" cy="304800"/>
          </a:xfrm>
          <a:prstGeom prst="rect">
            <a:avLst/>
          </a:prstGeom>
          <a:noFill/>
          <a:ln w="9525">
            <a:noFill/>
            <a:miter lim="800000"/>
            <a:headEnd/>
            <a:tailEnd/>
          </a:ln>
          <a:effectLst/>
        </p:spPr>
        <p:txBody>
          <a:bodyPr>
            <a:spAutoFit/>
          </a:bodyPr>
          <a:lstStyle/>
          <a:p>
            <a:pPr>
              <a:spcBef>
                <a:spcPct val="50000"/>
              </a:spcBef>
            </a:pPr>
            <a:r>
              <a:rPr lang="en-US" sz="1400"/>
              <a:t>b’ </a:t>
            </a:r>
          </a:p>
        </p:txBody>
      </p:sp>
      <p:sp>
        <p:nvSpPr>
          <p:cNvPr id="11300" name="Oval 36"/>
          <p:cNvSpPr>
            <a:spLocks noChangeArrowheads="1"/>
          </p:cNvSpPr>
          <p:nvPr/>
        </p:nvSpPr>
        <p:spPr bwMode="auto">
          <a:xfrm>
            <a:off x="5640388" y="1682750"/>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301" name="Line 37"/>
          <p:cNvSpPr>
            <a:spLocks noChangeShapeType="1"/>
          </p:cNvSpPr>
          <p:nvPr/>
        </p:nvSpPr>
        <p:spPr bwMode="auto">
          <a:xfrm flipV="1">
            <a:off x="4537075" y="1728788"/>
            <a:ext cx="1147763" cy="2287587"/>
          </a:xfrm>
          <a:prstGeom prst="line">
            <a:avLst/>
          </a:prstGeom>
          <a:noFill/>
          <a:ln w="22225">
            <a:solidFill>
              <a:schemeClr val="tx1"/>
            </a:solidFill>
            <a:round/>
            <a:headEnd/>
            <a:tailEnd/>
          </a:ln>
          <a:effectLst/>
        </p:spPr>
        <p:txBody>
          <a:bodyPr/>
          <a:lstStyle/>
          <a:p>
            <a:endParaRPr lang="en-US"/>
          </a:p>
        </p:txBody>
      </p:sp>
      <p:sp>
        <p:nvSpPr>
          <p:cNvPr id="11302" name="Text Box 38"/>
          <p:cNvSpPr txBox="1">
            <a:spLocks noChangeArrowheads="1"/>
          </p:cNvSpPr>
          <p:nvPr/>
        </p:nvSpPr>
        <p:spPr bwMode="auto">
          <a:xfrm>
            <a:off x="584200" y="1344613"/>
            <a:ext cx="2803525" cy="836612"/>
          </a:xfrm>
          <a:prstGeom prst="rect">
            <a:avLst/>
          </a:prstGeom>
          <a:noFill/>
          <a:ln w="9525">
            <a:noFill/>
            <a:miter lim="800000"/>
            <a:headEnd/>
            <a:tailEnd/>
          </a:ln>
          <a:effectLst/>
        </p:spPr>
        <p:txBody>
          <a:bodyPr>
            <a:spAutoFit/>
          </a:bodyPr>
          <a:lstStyle/>
          <a:p>
            <a:pPr>
              <a:spcBef>
                <a:spcPct val="50000"/>
              </a:spcBef>
            </a:pPr>
            <a:r>
              <a:rPr lang="en-US" sz="1400" b="1">
                <a:solidFill>
                  <a:srgbClr val="0033CC"/>
                </a:solidFill>
              </a:rPr>
              <a:t>Given,</a:t>
            </a:r>
          </a:p>
          <a:p>
            <a:pPr>
              <a:spcBef>
                <a:spcPct val="50000"/>
              </a:spcBef>
            </a:pPr>
            <a:r>
              <a:rPr lang="en-US" sz="1400" b="1">
                <a:solidFill>
                  <a:srgbClr val="0033CC"/>
                </a:solidFill>
              </a:rPr>
              <a:t>T.L.=90mm, </a:t>
            </a:r>
            <a:r>
              <a:rPr lang="el-GR" sz="1400" b="1">
                <a:solidFill>
                  <a:srgbClr val="0033CC"/>
                </a:solidFill>
                <a:cs typeface="Arial" charset="0"/>
              </a:rPr>
              <a:t>θ</a:t>
            </a:r>
            <a:r>
              <a:rPr lang="en-US" sz="1400" b="1">
                <a:solidFill>
                  <a:srgbClr val="0033CC"/>
                </a:solidFill>
                <a:cs typeface="Arial" charset="0"/>
              </a:rPr>
              <a:t>=45º, </a:t>
            </a:r>
            <a:r>
              <a:rPr lang="el-GR" sz="1400" b="1">
                <a:solidFill>
                  <a:srgbClr val="0033CC"/>
                </a:solidFill>
                <a:cs typeface="Arial" charset="0"/>
              </a:rPr>
              <a:t>β</a:t>
            </a:r>
            <a:r>
              <a:rPr lang="en-US" sz="1400" b="1">
                <a:solidFill>
                  <a:srgbClr val="0033CC"/>
                </a:solidFill>
                <a:cs typeface="Arial" charset="0"/>
              </a:rPr>
              <a:t>=60º         A is in the H.P. &amp; 12mm→V.P.  </a:t>
            </a:r>
          </a:p>
        </p:txBody>
      </p:sp>
      <p:sp>
        <p:nvSpPr>
          <p:cNvPr id="11303" name="Text Box 39"/>
          <p:cNvSpPr txBox="1">
            <a:spLocks noChangeArrowheads="1"/>
          </p:cNvSpPr>
          <p:nvPr/>
        </p:nvSpPr>
        <p:spPr bwMode="auto">
          <a:xfrm>
            <a:off x="596900" y="2181225"/>
            <a:ext cx="2803525" cy="623888"/>
          </a:xfrm>
          <a:prstGeom prst="rect">
            <a:avLst/>
          </a:prstGeom>
          <a:noFill/>
          <a:ln w="9525">
            <a:noFill/>
            <a:miter lim="800000"/>
            <a:headEnd/>
            <a:tailEnd/>
          </a:ln>
          <a:effectLst/>
        </p:spPr>
        <p:txBody>
          <a:bodyPr>
            <a:spAutoFit/>
          </a:bodyPr>
          <a:lstStyle/>
          <a:p>
            <a:pPr>
              <a:spcBef>
                <a:spcPct val="50000"/>
              </a:spcBef>
            </a:pPr>
            <a:r>
              <a:rPr lang="en-US" sz="1400" b="1">
                <a:solidFill>
                  <a:srgbClr val="0033CC"/>
                </a:solidFill>
              </a:rPr>
              <a:t>To find/draw,</a:t>
            </a:r>
          </a:p>
          <a:p>
            <a:pPr>
              <a:spcBef>
                <a:spcPct val="50000"/>
              </a:spcBef>
            </a:pPr>
            <a:r>
              <a:rPr lang="en-US" sz="1400" b="1">
                <a:solidFill>
                  <a:srgbClr val="0033CC"/>
                </a:solidFill>
              </a:rPr>
              <a:t>F.V.,T.V. &amp; </a:t>
            </a:r>
            <a:r>
              <a:rPr lang="en-US" sz="1400" b="1">
                <a:solidFill>
                  <a:srgbClr val="0033CC"/>
                </a:solidFill>
                <a:cs typeface="Arial" charset="0"/>
              </a:rPr>
              <a:t>Ø  </a:t>
            </a:r>
          </a:p>
        </p:txBody>
      </p:sp>
      <p:sp>
        <p:nvSpPr>
          <p:cNvPr id="11304" name="Line 40"/>
          <p:cNvSpPr>
            <a:spLocks noChangeShapeType="1"/>
          </p:cNvSpPr>
          <p:nvPr/>
        </p:nvSpPr>
        <p:spPr bwMode="auto">
          <a:xfrm rot="2280000">
            <a:off x="4198938" y="5476875"/>
            <a:ext cx="3235325" cy="0"/>
          </a:xfrm>
          <a:prstGeom prst="line">
            <a:avLst/>
          </a:prstGeom>
          <a:noFill/>
          <a:ln w="9525">
            <a:solidFill>
              <a:srgbClr val="0000FF"/>
            </a:solidFill>
            <a:round/>
            <a:headEnd/>
            <a:tailEnd/>
          </a:ln>
          <a:effectLst/>
        </p:spPr>
        <p:txBody>
          <a:bodyPr/>
          <a:lstStyle/>
          <a:p>
            <a:endParaRPr lang="en-US"/>
          </a:p>
        </p:txBody>
      </p:sp>
      <p:sp>
        <p:nvSpPr>
          <p:cNvPr id="11305" name="Text Box 41"/>
          <p:cNvSpPr txBox="1">
            <a:spLocks noChangeArrowheads="1"/>
          </p:cNvSpPr>
          <p:nvPr/>
        </p:nvSpPr>
        <p:spPr bwMode="auto">
          <a:xfrm rot="-62614226">
            <a:off x="5826125" y="5311775"/>
            <a:ext cx="381000" cy="304800"/>
          </a:xfrm>
          <a:prstGeom prst="rect">
            <a:avLst/>
          </a:prstGeom>
          <a:noFill/>
          <a:ln w="9525">
            <a:noFill/>
            <a:miter lim="800000"/>
            <a:headEnd/>
            <a:tailEnd/>
          </a:ln>
          <a:effectLst/>
        </p:spPr>
        <p:txBody>
          <a:bodyPr>
            <a:spAutoFit/>
          </a:bodyPr>
          <a:lstStyle/>
          <a:p>
            <a:pPr>
              <a:spcBef>
                <a:spcPct val="50000"/>
              </a:spcBef>
            </a:pPr>
            <a:r>
              <a:rPr lang="en-US" sz="1400">
                <a:solidFill>
                  <a:srgbClr val="0033CC"/>
                </a:solidFill>
              </a:rPr>
              <a:t>90</a:t>
            </a:r>
          </a:p>
        </p:txBody>
      </p:sp>
      <p:sp>
        <p:nvSpPr>
          <p:cNvPr id="11306" name="Text Box 42"/>
          <p:cNvSpPr txBox="1">
            <a:spLocks noChangeArrowheads="1"/>
          </p:cNvSpPr>
          <p:nvPr/>
        </p:nvSpPr>
        <p:spPr bwMode="auto">
          <a:xfrm>
            <a:off x="6938963" y="6450013"/>
            <a:ext cx="515937" cy="304800"/>
          </a:xfrm>
          <a:prstGeom prst="rect">
            <a:avLst/>
          </a:prstGeom>
          <a:noFill/>
          <a:ln w="9525">
            <a:noFill/>
            <a:miter lim="800000"/>
            <a:headEnd/>
            <a:tailEnd/>
          </a:ln>
          <a:effectLst/>
        </p:spPr>
        <p:txBody>
          <a:bodyPr>
            <a:spAutoFit/>
          </a:bodyPr>
          <a:lstStyle/>
          <a:p>
            <a:pPr>
              <a:spcBef>
                <a:spcPct val="50000"/>
              </a:spcBef>
            </a:pPr>
            <a:r>
              <a:rPr lang="en-US" sz="1400"/>
              <a:t>b</a:t>
            </a:r>
            <a:r>
              <a:rPr lang="en-US" sz="1400" baseline="-25000">
                <a:latin typeface="Arial Unicode MS" pitchFamily="34" charset="-128"/>
              </a:rPr>
              <a:t>2</a:t>
            </a:r>
            <a:endParaRPr lang="en-US" sz="1400"/>
          </a:p>
        </p:txBody>
      </p:sp>
      <p:sp>
        <p:nvSpPr>
          <p:cNvPr id="11307" name="Oval 43"/>
          <p:cNvSpPr>
            <a:spLocks noChangeArrowheads="1"/>
          </p:cNvSpPr>
          <p:nvPr/>
        </p:nvSpPr>
        <p:spPr bwMode="auto">
          <a:xfrm>
            <a:off x="7040563" y="6437313"/>
            <a:ext cx="88900" cy="88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309" name="Arc 45"/>
          <p:cNvSpPr>
            <a:spLocks/>
          </p:cNvSpPr>
          <p:nvPr/>
        </p:nvSpPr>
        <p:spPr bwMode="auto">
          <a:xfrm rot="5400000">
            <a:off x="4852988" y="4387850"/>
            <a:ext cx="520700" cy="714375"/>
          </a:xfrm>
          <a:custGeom>
            <a:avLst/>
            <a:gdLst>
              <a:gd name="G0" fmla="+- 0 0 0"/>
              <a:gd name="G1" fmla="+- 21600 0 0"/>
              <a:gd name="G2" fmla="+- 21600 0 0"/>
              <a:gd name="T0" fmla="*/ 0 w 16712"/>
              <a:gd name="T1" fmla="*/ 0 h 21600"/>
              <a:gd name="T2" fmla="*/ 16712 w 16712"/>
              <a:gd name="T3" fmla="*/ 7916 h 21600"/>
              <a:gd name="T4" fmla="*/ 0 w 16712"/>
              <a:gd name="T5" fmla="*/ 21600 h 21600"/>
            </a:gdLst>
            <a:ahLst/>
            <a:cxnLst>
              <a:cxn ang="0">
                <a:pos x="T0" y="T1"/>
              </a:cxn>
              <a:cxn ang="0">
                <a:pos x="T2" y="T3"/>
              </a:cxn>
              <a:cxn ang="0">
                <a:pos x="T4" y="T5"/>
              </a:cxn>
            </a:cxnLst>
            <a:rect l="0" t="0" r="r" b="b"/>
            <a:pathLst>
              <a:path w="16712" h="21600" fill="none" extrusionOk="0">
                <a:moveTo>
                  <a:pt x="-1" y="0"/>
                </a:moveTo>
                <a:cubicBezTo>
                  <a:pt x="6475" y="0"/>
                  <a:pt x="12609" y="2905"/>
                  <a:pt x="16712" y="7915"/>
                </a:cubicBezTo>
              </a:path>
              <a:path w="16712" h="21600" stroke="0" extrusionOk="0">
                <a:moveTo>
                  <a:pt x="-1" y="0"/>
                </a:moveTo>
                <a:cubicBezTo>
                  <a:pt x="6475" y="0"/>
                  <a:pt x="12609" y="2905"/>
                  <a:pt x="16712" y="7915"/>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11310" name="Text Box 46"/>
          <p:cNvSpPr txBox="1">
            <a:spLocks noChangeArrowheads="1"/>
          </p:cNvSpPr>
          <p:nvPr/>
        </p:nvSpPr>
        <p:spPr bwMode="auto">
          <a:xfrm>
            <a:off x="5283200" y="4251325"/>
            <a:ext cx="609600" cy="304800"/>
          </a:xfrm>
          <a:prstGeom prst="rect">
            <a:avLst/>
          </a:prstGeom>
          <a:noFill/>
          <a:ln w="9525">
            <a:noFill/>
            <a:miter lim="800000"/>
            <a:headEnd/>
            <a:tailEnd/>
          </a:ln>
          <a:effectLst/>
        </p:spPr>
        <p:txBody>
          <a:bodyPr>
            <a:spAutoFit/>
          </a:bodyPr>
          <a:lstStyle/>
          <a:p>
            <a:pPr>
              <a:spcBef>
                <a:spcPct val="50000"/>
              </a:spcBef>
            </a:pPr>
            <a:r>
              <a:rPr lang="en-US" sz="1400">
                <a:cs typeface="Arial" charset="0"/>
              </a:rPr>
              <a:t>38º</a:t>
            </a:r>
          </a:p>
        </p:txBody>
      </p:sp>
      <p:sp>
        <p:nvSpPr>
          <p:cNvPr id="11311" name="Text Box 47"/>
          <p:cNvSpPr txBox="1">
            <a:spLocks noChangeArrowheads="1"/>
          </p:cNvSpPr>
          <p:nvPr/>
        </p:nvSpPr>
        <p:spPr bwMode="auto">
          <a:xfrm>
            <a:off x="284163" y="3195638"/>
            <a:ext cx="2803525" cy="366712"/>
          </a:xfrm>
          <a:prstGeom prst="rect">
            <a:avLst/>
          </a:prstGeom>
          <a:noFill/>
          <a:ln w="9525">
            <a:noFill/>
            <a:miter lim="800000"/>
            <a:headEnd/>
            <a:tailEnd/>
          </a:ln>
          <a:effectLst/>
        </p:spPr>
        <p:txBody>
          <a:bodyPr>
            <a:spAutoFit/>
          </a:bodyPr>
          <a:lstStyle/>
          <a:p>
            <a:pPr>
              <a:spcBef>
                <a:spcPct val="50000"/>
              </a:spcBef>
            </a:pPr>
            <a:r>
              <a:rPr lang="en-US" sz="1400" b="1">
                <a:solidFill>
                  <a:srgbClr val="FF0000"/>
                </a:solidFill>
              </a:rPr>
              <a:t>Ans. </a:t>
            </a:r>
            <a:r>
              <a:rPr lang="en-US" sz="1600" b="1">
                <a:solidFill>
                  <a:srgbClr val="FF0000"/>
                </a:solidFill>
              </a:rPr>
              <a:t>Ø = 38</a:t>
            </a:r>
            <a:r>
              <a:rPr lang="en-US" sz="1600" b="1">
                <a:solidFill>
                  <a:srgbClr val="FF0000"/>
                </a:solidFill>
                <a:cs typeface="Arial" charset="0"/>
              </a:rPr>
              <a:t>º</a:t>
            </a:r>
            <a:r>
              <a:rPr lang="en-US">
                <a:solidFill>
                  <a:srgbClr val="FF0000"/>
                </a:solidFill>
              </a:rPr>
              <a:t> </a:t>
            </a:r>
            <a:r>
              <a:rPr lang="en-US" sz="1400" b="1">
                <a:solidFill>
                  <a:srgbClr val="FF0000"/>
                </a:solidFill>
                <a:cs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302"/>
                                        </p:tgtEl>
                                        <p:attrNameLst>
                                          <p:attrName>style.visibility</p:attrName>
                                        </p:attrNameLst>
                                      </p:cBhvr>
                                      <p:to>
                                        <p:strVal val="visible"/>
                                      </p:to>
                                    </p:set>
                                    <p:animEffect transition="in" filter="wipe(down)">
                                      <p:cBhvr>
                                        <p:cTn id="7" dur="500"/>
                                        <p:tgtEl>
                                          <p:spTgt spid="1130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303"/>
                                        </p:tgtEl>
                                        <p:attrNameLst>
                                          <p:attrName>style.visibility</p:attrName>
                                        </p:attrNameLst>
                                      </p:cBhvr>
                                      <p:to>
                                        <p:strVal val="visible"/>
                                      </p:to>
                                    </p:set>
                                    <p:animEffect transition="in" filter="wipe(down)">
                                      <p:cBhvr>
                                        <p:cTn id="12" dur="500"/>
                                        <p:tgtEl>
                                          <p:spTgt spid="1130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71"/>
                                        </p:tgtEl>
                                        <p:attrNameLst>
                                          <p:attrName>style.visibility</p:attrName>
                                        </p:attrNameLst>
                                      </p:cBhvr>
                                      <p:to>
                                        <p:strVal val="visible"/>
                                      </p:to>
                                    </p:set>
                                    <p:animEffect transition="in" filter="wipe(left)">
                                      <p:cBhvr>
                                        <p:cTn id="17" dur="500"/>
                                        <p:tgtEl>
                                          <p:spTgt spid="11271"/>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1269"/>
                                        </p:tgtEl>
                                        <p:attrNameLst>
                                          <p:attrName>style.visibility</p:attrName>
                                        </p:attrNameLst>
                                      </p:cBhvr>
                                      <p:to>
                                        <p:strVal val="visible"/>
                                      </p:to>
                                    </p:set>
                                    <p:animEffect transition="in" filter="wipe(down)">
                                      <p:cBhvr>
                                        <p:cTn id="20" dur="500"/>
                                        <p:tgtEl>
                                          <p:spTgt spid="11269"/>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1270"/>
                                        </p:tgtEl>
                                        <p:attrNameLst>
                                          <p:attrName>style.visibility</p:attrName>
                                        </p:attrNameLst>
                                      </p:cBhvr>
                                      <p:to>
                                        <p:strVal val="visible"/>
                                      </p:to>
                                    </p:set>
                                    <p:animEffect transition="in" filter="wipe(down)">
                                      <p:cBhvr>
                                        <p:cTn id="23" dur="500"/>
                                        <p:tgtEl>
                                          <p:spTgt spid="1127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1" fill="hold" grpId="0" nodeType="clickEffect">
                                  <p:stCondLst>
                                    <p:cond delay="0"/>
                                  </p:stCondLst>
                                  <p:childTnLst>
                                    <p:set>
                                      <p:cBhvr>
                                        <p:cTn id="27" dur="1" fill="hold">
                                          <p:stCondLst>
                                            <p:cond delay="0"/>
                                          </p:stCondLst>
                                        </p:cTn>
                                        <p:tgtEl>
                                          <p:spTgt spid="11272"/>
                                        </p:tgtEl>
                                        <p:attrNameLst>
                                          <p:attrName>style.visibility</p:attrName>
                                        </p:attrNameLst>
                                      </p:cBhvr>
                                      <p:to>
                                        <p:strVal val="visible"/>
                                      </p:to>
                                    </p:set>
                                    <p:anim calcmode="lin" valueType="num">
                                      <p:cBhvr additive="base">
                                        <p:cTn id="28" dur="500" fill="hold"/>
                                        <p:tgtEl>
                                          <p:spTgt spid="11272"/>
                                        </p:tgtEl>
                                        <p:attrNameLst>
                                          <p:attrName>ppt_x</p:attrName>
                                        </p:attrNameLst>
                                      </p:cBhvr>
                                      <p:tavLst>
                                        <p:tav tm="0">
                                          <p:val>
                                            <p:strVal val="#ppt_x"/>
                                          </p:val>
                                        </p:tav>
                                        <p:tav tm="100000">
                                          <p:val>
                                            <p:strVal val="#ppt_x"/>
                                          </p:val>
                                        </p:tav>
                                      </p:tavLst>
                                    </p:anim>
                                    <p:anim calcmode="lin" valueType="num">
                                      <p:cBhvr additive="base">
                                        <p:cTn id="29" dur="500" fill="hold"/>
                                        <p:tgtEl>
                                          <p:spTgt spid="11272"/>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1273"/>
                                        </p:tgtEl>
                                        <p:attrNameLst>
                                          <p:attrName>style.visibility</p:attrName>
                                        </p:attrNameLst>
                                      </p:cBhvr>
                                      <p:to>
                                        <p:strVal val="visible"/>
                                      </p:to>
                                    </p:set>
                                    <p:animEffect transition="in" filter="wipe(down)">
                                      <p:cBhvr>
                                        <p:cTn id="34" dur="500"/>
                                        <p:tgtEl>
                                          <p:spTgt spid="1127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11274"/>
                                        </p:tgtEl>
                                        <p:attrNameLst>
                                          <p:attrName>style.visibility</p:attrName>
                                        </p:attrNameLst>
                                      </p:cBhvr>
                                      <p:to>
                                        <p:strVal val="visible"/>
                                      </p:to>
                                    </p:set>
                                    <p:animEffect transition="in" filter="wipe(up)">
                                      <p:cBhvr>
                                        <p:cTn id="39" dur="500"/>
                                        <p:tgtEl>
                                          <p:spTgt spid="1127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1275"/>
                                        </p:tgtEl>
                                        <p:attrNameLst>
                                          <p:attrName>style.visibility</p:attrName>
                                        </p:attrNameLst>
                                      </p:cBhvr>
                                      <p:to>
                                        <p:strVal val="visible"/>
                                      </p:to>
                                    </p:set>
                                    <p:animEffect transition="in" filter="wipe(down)">
                                      <p:cBhvr>
                                        <p:cTn id="44" dur="500"/>
                                        <p:tgtEl>
                                          <p:spTgt spid="11275"/>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1276"/>
                                        </p:tgtEl>
                                        <p:attrNameLst>
                                          <p:attrName>style.visibility</p:attrName>
                                        </p:attrNameLst>
                                      </p:cBhvr>
                                      <p:to>
                                        <p:strVal val="visible"/>
                                      </p:to>
                                    </p:set>
                                    <p:anim calcmode="lin" valueType="num">
                                      <p:cBhvr additive="base">
                                        <p:cTn id="49" dur="500" fill="hold"/>
                                        <p:tgtEl>
                                          <p:spTgt spid="11276"/>
                                        </p:tgtEl>
                                        <p:attrNameLst>
                                          <p:attrName>ppt_x</p:attrName>
                                        </p:attrNameLst>
                                      </p:cBhvr>
                                      <p:tavLst>
                                        <p:tav tm="0">
                                          <p:val>
                                            <p:strVal val="#ppt_x"/>
                                          </p:val>
                                        </p:tav>
                                        <p:tav tm="100000">
                                          <p:val>
                                            <p:strVal val="#ppt_x"/>
                                          </p:val>
                                        </p:tav>
                                      </p:tavLst>
                                    </p:anim>
                                    <p:anim calcmode="lin" valueType="num">
                                      <p:cBhvr additive="base">
                                        <p:cTn id="50" dur="500" fill="hold"/>
                                        <p:tgtEl>
                                          <p:spTgt spid="11276"/>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grpId="0" nodeType="clickEffect">
                                  <p:stCondLst>
                                    <p:cond delay="0"/>
                                  </p:stCondLst>
                                  <p:childTnLst>
                                    <p:set>
                                      <p:cBhvr>
                                        <p:cTn id="54" dur="1" fill="hold">
                                          <p:stCondLst>
                                            <p:cond delay="0"/>
                                          </p:stCondLst>
                                        </p:cTn>
                                        <p:tgtEl>
                                          <p:spTgt spid="11277"/>
                                        </p:tgtEl>
                                        <p:attrNameLst>
                                          <p:attrName>style.visibility</p:attrName>
                                        </p:attrNameLst>
                                      </p:cBhvr>
                                      <p:to>
                                        <p:strVal val="visible"/>
                                      </p:to>
                                    </p:set>
                                    <p:animEffect transition="in" filter="wipe(right)">
                                      <p:cBhvr>
                                        <p:cTn id="55" dur="500"/>
                                        <p:tgtEl>
                                          <p:spTgt spid="11277"/>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11278"/>
                                        </p:tgtEl>
                                        <p:attrNameLst>
                                          <p:attrName>style.visibility</p:attrName>
                                        </p:attrNameLst>
                                      </p:cBhvr>
                                      <p:to>
                                        <p:strVal val="visible"/>
                                      </p:to>
                                    </p:set>
                                    <p:animEffect transition="in" filter="wipe(down)">
                                      <p:cBhvr>
                                        <p:cTn id="60" dur="500"/>
                                        <p:tgtEl>
                                          <p:spTgt spid="11278"/>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11279"/>
                                        </p:tgtEl>
                                        <p:attrNameLst>
                                          <p:attrName>style.visibility</p:attrName>
                                        </p:attrNameLst>
                                      </p:cBhvr>
                                      <p:to>
                                        <p:strVal val="visible"/>
                                      </p:to>
                                    </p:set>
                                    <p:animEffect transition="in" filter="wipe(down)">
                                      <p:cBhvr>
                                        <p:cTn id="63" dur="500"/>
                                        <p:tgtEl>
                                          <p:spTgt spid="11279"/>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11282"/>
                                        </p:tgtEl>
                                        <p:attrNameLst>
                                          <p:attrName>style.visibility</p:attrName>
                                        </p:attrNameLst>
                                      </p:cBhvr>
                                      <p:to>
                                        <p:strVal val="visible"/>
                                      </p:to>
                                    </p:set>
                                    <p:animEffect transition="in" filter="wipe(down)">
                                      <p:cBhvr>
                                        <p:cTn id="68" dur="500"/>
                                        <p:tgtEl>
                                          <p:spTgt spid="11282"/>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1283"/>
                                        </p:tgtEl>
                                        <p:attrNameLst>
                                          <p:attrName>style.visibility</p:attrName>
                                        </p:attrNameLst>
                                      </p:cBhvr>
                                      <p:to>
                                        <p:strVal val="visible"/>
                                      </p:to>
                                    </p:set>
                                    <p:animEffect transition="in" filter="wipe(down)">
                                      <p:cBhvr>
                                        <p:cTn id="73" dur="500"/>
                                        <p:tgtEl>
                                          <p:spTgt spid="11283"/>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11280"/>
                                        </p:tgtEl>
                                        <p:attrNameLst>
                                          <p:attrName>style.visibility</p:attrName>
                                        </p:attrNameLst>
                                      </p:cBhvr>
                                      <p:to>
                                        <p:strVal val="visible"/>
                                      </p:to>
                                    </p:set>
                                    <p:animEffect transition="in" filter="wipe(down)">
                                      <p:cBhvr>
                                        <p:cTn id="78" dur="500"/>
                                        <p:tgtEl>
                                          <p:spTgt spid="11280"/>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11281"/>
                                        </p:tgtEl>
                                        <p:attrNameLst>
                                          <p:attrName>style.visibility</p:attrName>
                                        </p:attrNameLst>
                                      </p:cBhvr>
                                      <p:to>
                                        <p:strVal val="visible"/>
                                      </p:to>
                                    </p:set>
                                    <p:animEffect transition="in" filter="wipe(down)">
                                      <p:cBhvr>
                                        <p:cTn id="83" dur="500"/>
                                        <p:tgtEl>
                                          <p:spTgt spid="11281"/>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1" fill="hold" grpId="0" nodeType="clickEffect">
                                  <p:stCondLst>
                                    <p:cond delay="0"/>
                                  </p:stCondLst>
                                  <p:childTnLst>
                                    <p:set>
                                      <p:cBhvr>
                                        <p:cTn id="87" dur="1" fill="hold">
                                          <p:stCondLst>
                                            <p:cond delay="0"/>
                                          </p:stCondLst>
                                        </p:cTn>
                                        <p:tgtEl>
                                          <p:spTgt spid="11285"/>
                                        </p:tgtEl>
                                        <p:attrNameLst>
                                          <p:attrName>style.visibility</p:attrName>
                                        </p:attrNameLst>
                                      </p:cBhvr>
                                      <p:to>
                                        <p:strVal val="visible"/>
                                      </p:to>
                                    </p:set>
                                    <p:anim calcmode="lin" valueType="num">
                                      <p:cBhvr additive="base">
                                        <p:cTn id="88" dur="500" fill="hold"/>
                                        <p:tgtEl>
                                          <p:spTgt spid="11285"/>
                                        </p:tgtEl>
                                        <p:attrNameLst>
                                          <p:attrName>ppt_x</p:attrName>
                                        </p:attrNameLst>
                                      </p:cBhvr>
                                      <p:tavLst>
                                        <p:tav tm="0">
                                          <p:val>
                                            <p:strVal val="#ppt_x"/>
                                          </p:val>
                                        </p:tav>
                                        <p:tav tm="100000">
                                          <p:val>
                                            <p:strVal val="#ppt_x"/>
                                          </p:val>
                                        </p:tav>
                                      </p:tavLst>
                                    </p:anim>
                                    <p:anim calcmode="lin" valueType="num">
                                      <p:cBhvr additive="base">
                                        <p:cTn id="89" dur="500" fill="hold"/>
                                        <p:tgtEl>
                                          <p:spTgt spid="11285"/>
                                        </p:tgtEl>
                                        <p:attrNameLst>
                                          <p:attrName>ppt_y</p:attrName>
                                        </p:attrNameLst>
                                      </p:cBhvr>
                                      <p:tavLst>
                                        <p:tav tm="0">
                                          <p:val>
                                            <p:strVal val="0-#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grpId="0" nodeType="clickEffect">
                                  <p:stCondLst>
                                    <p:cond delay="0"/>
                                  </p:stCondLst>
                                  <p:childTnLst>
                                    <p:set>
                                      <p:cBhvr>
                                        <p:cTn id="93" dur="1" fill="hold">
                                          <p:stCondLst>
                                            <p:cond delay="0"/>
                                          </p:stCondLst>
                                        </p:cTn>
                                        <p:tgtEl>
                                          <p:spTgt spid="11286"/>
                                        </p:tgtEl>
                                        <p:attrNameLst>
                                          <p:attrName>style.visibility</p:attrName>
                                        </p:attrNameLst>
                                      </p:cBhvr>
                                      <p:to>
                                        <p:strVal val="visible"/>
                                      </p:to>
                                    </p:set>
                                    <p:animEffect transition="in" filter="wipe(down)">
                                      <p:cBhvr>
                                        <p:cTn id="94" dur="500"/>
                                        <p:tgtEl>
                                          <p:spTgt spid="11286"/>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11287"/>
                                        </p:tgtEl>
                                        <p:attrNameLst>
                                          <p:attrName>style.visibility</p:attrName>
                                        </p:attrNameLst>
                                      </p:cBhvr>
                                      <p:to>
                                        <p:strVal val="visible"/>
                                      </p:to>
                                    </p:set>
                                    <p:animEffect transition="in" filter="wipe(left)">
                                      <p:cBhvr>
                                        <p:cTn id="99" dur="500"/>
                                        <p:tgtEl>
                                          <p:spTgt spid="11287"/>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11288"/>
                                        </p:tgtEl>
                                        <p:attrNameLst>
                                          <p:attrName>style.visibility</p:attrName>
                                        </p:attrNameLst>
                                      </p:cBhvr>
                                      <p:to>
                                        <p:strVal val="visible"/>
                                      </p:to>
                                    </p:set>
                                    <p:animEffect transition="in" filter="wipe(up)">
                                      <p:cBhvr>
                                        <p:cTn id="104" dur="500"/>
                                        <p:tgtEl>
                                          <p:spTgt spid="11288"/>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grpId="0" nodeType="clickEffect">
                                  <p:stCondLst>
                                    <p:cond delay="0"/>
                                  </p:stCondLst>
                                  <p:childTnLst>
                                    <p:set>
                                      <p:cBhvr>
                                        <p:cTn id="108" dur="1" fill="hold">
                                          <p:stCondLst>
                                            <p:cond delay="0"/>
                                          </p:stCondLst>
                                        </p:cTn>
                                        <p:tgtEl>
                                          <p:spTgt spid="11289"/>
                                        </p:tgtEl>
                                        <p:attrNameLst>
                                          <p:attrName>style.visibility</p:attrName>
                                        </p:attrNameLst>
                                      </p:cBhvr>
                                      <p:to>
                                        <p:strVal val="visible"/>
                                      </p:to>
                                    </p:set>
                                    <p:animEffect transition="in" filter="wipe(down)">
                                      <p:cBhvr>
                                        <p:cTn id="109" dur="500"/>
                                        <p:tgtEl>
                                          <p:spTgt spid="11289"/>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1" fill="hold" grpId="0" nodeType="clickEffect">
                                  <p:stCondLst>
                                    <p:cond delay="0"/>
                                  </p:stCondLst>
                                  <p:childTnLst>
                                    <p:set>
                                      <p:cBhvr>
                                        <p:cTn id="113" dur="1" fill="hold">
                                          <p:stCondLst>
                                            <p:cond delay="0"/>
                                          </p:stCondLst>
                                        </p:cTn>
                                        <p:tgtEl>
                                          <p:spTgt spid="11291"/>
                                        </p:tgtEl>
                                        <p:attrNameLst>
                                          <p:attrName>style.visibility</p:attrName>
                                        </p:attrNameLst>
                                      </p:cBhvr>
                                      <p:to>
                                        <p:strVal val="visible"/>
                                      </p:to>
                                    </p:set>
                                    <p:animEffect transition="in" filter="wipe(up)">
                                      <p:cBhvr>
                                        <p:cTn id="114" dur="500"/>
                                        <p:tgtEl>
                                          <p:spTgt spid="11291"/>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grpId="0" nodeType="clickEffect">
                                  <p:stCondLst>
                                    <p:cond delay="0"/>
                                  </p:stCondLst>
                                  <p:childTnLst>
                                    <p:set>
                                      <p:cBhvr>
                                        <p:cTn id="118" dur="1" fill="hold">
                                          <p:stCondLst>
                                            <p:cond delay="0"/>
                                          </p:stCondLst>
                                        </p:cTn>
                                        <p:tgtEl>
                                          <p:spTgt spid="11290"/>
                                        </p:tgtEl>
                                        <p:attrNameLst>
                                          <p:attrName>style.visibility</p:attrName>
                                        </p:attrNameLst>
                                      </p:cBhvr>
                                      <p:to>
                                        <p:strVal val="visible"/>
                                      </p:to>
                                    </p:set>
                                    <p:animEffect transition="in" filter="wipe(left)">
                                      <p:cBhvr>
                                        <p:cTn id="119" dur="500"/>
                                        <p:tgtEl>
                                          <p:spTgt spid="11290"/>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11292"/>
                                        </p:tgtEl>
                                        <p:attrNameLst>
                                          <p:attrName>style.visibility</p:attrName>
                                        </p:attrNameLst>
                                      </p:cBhvr>
                                      <p:to>
                                        <p:strVal val="visible"/>
                                      </p:to>
                                    </p:set>
                                    <p:animEffect transition="in" filter="wipe(down)">
                                      <p:cBhvr>
                                        <p:cTn id="124" dur="500"/>
                                        <p:tgtEl>
                                          <p:spTgt spid="11292"/>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4" fill="hold" grpId="0" nodeType="clickEffect">
                                  <p:stCondLst>
                                    <p:cond delay="0"/>
                                  </p:stCondLst>
                                  <p:childTnLst>
                                    <p:set>
                                      <p:cBhvr>
                                        <p:cTn id="128" dur="1" fill="hold">
                                          <p:stCondLst>
                                            <p:cond delay="0"/>
                                          </p:stCondLst>
                                        </p:cTn>
                                        <p:tgtEl>
                                          <p:spTgt spid="11293"/>
                                        </p:tgtEl>
                                        <p:attrNameLst>
                                          <p:attrName>style.visibility</p:attrName>
                                        </p:attrNameLst>
                                      </p:cBhvr>
                                      <p:to>
                                        <p:strVal val="visible"/>
                                      </p:to>
                                    </p:set>
                                    <p:animEffect transition="in" filter="wipe(down)">
                                      <p:cBhvr>
                                        <p:cTn id="129" dur="500"/>
                                        <p:tgtEl>
                                          <p:spTgt spid="11293"/>
                                        </p:tgtEl>
                                      </p:cBhvr>
                                    </p:animEffect>
                                  </p:childTnLst>
                                </p:cTn>
                              </p:par>
                            </p:childTnLst>
                          </p:cTn>
                        </p:par>
                      </p:childTnLst>
                    </p:cTn>
                  </p:par>
                  <p:par>
                    <p:cTn id="130" fill="hold">
                      <p:stCondLst>
                        <p:cond delay="indefinite"/>
                      </p:stCondLst>
                      <p:childTnLst>
                        <p:par>
                          <p:cTn id="131" fill="hold">
                            <p:stCondLst>
                              <p:cond delay="0"/>
                            </p:stCondLst>
                            <p:childTnLst>
                              <p:par>
                                <p:cTn id="132" presetID="2" presetClass="entr" presetSubtype="1" fill="hold" grpId="0" nodeType="clickEffect">
                                  <p:stCondLst>
                                    <p:cond delay="0"/>
                                  </p:stCondLst>
                                  <p:childTnLst>
                                    <p:set>
                                      <p:cBhvr>
                                        <p:cTn id="133" dur="1" fill="hold">
                                          <p:stCondLst>
                                            <p:cond delay="0"/>
                                          </p:stCondLst>
                                        </p:cTn>
                                        <p:tgtEl>
                                          <p:spTgt spid="11294"/>
                                        </p:tgtEl>
                                        <p:attrNameLst>
                                          <p:attrName>style.visibility</p:attrName>
                                        </p:attrNameLst>
                                      </p:cBhvr>
                                      <p:to>
                                        <p:strVal val="visible"/>
                                      </p:to>
                                    </p:set>
                                    <p:anim calcmode="lin" valueType="num">
                                      <p:cBhvr additive="base">
                                        <p:cTn id="134" dur="500" fill="hold"/>
                                        <p:tgtEl>
                                          <p:spTgt spid="11294"/>
                                        </p:tgtEl>
                                        <p:attrNameLst>
                                          <p:attrName>ppt_x</p:attrName>
                                        </p:attrNameLst>
                                      </p:cBhvr>
                                      <p:tavLst>
                                        <p:tav tm="0">
                                          <p:val>
                                            <p:strVal val="#ppt_x"/>
                                          </p:val>
                                        </p:tav>
                                        <p:tav tm="100000">
                                          <p:val>
                                            <p:strVal val="#ppt_x"/>
                                          </p:val>
                                        </p:tav>
                                      </p:tavLst>
                                    </p:anim>
                                    <p:anim calcmode="lin" valueType="num">
                                      <p:cBhvr additive="base">
                                        <p:cTn id="135" dur="500" fill="hold"/>
                                        <p:tgtEl>
                                          <p:spTgt spid="11294"/>
                                        </p:tgtEl>
                                        <p:attrNameLst>
                                          <p:attrName>ppt_y</p:attrName>
                                        </p:attrNameLst>
                                      </p:cBhvr>
                                      <p:tavLst>
                                        <p:tav tm="0">
                                          <p:val>
                                            <p:strVal val="0-#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11295"/>
                                        </p:tgtEl>
                                        <p:attrNameLst>
                                          <p:attrName>style.visibility</p:attrName>
                                        </p:attrNameLst>
                                      </p:cBhvr>
                                      <p:to>
                                        <p:strVal val="visible"/>
                                      </p:to>
                                    </p:set>
                                    <p:animEffect transition="in" filter="wipe(down)">
                                      <p:cBhvr>
                                        <p:cTn id="140" dur="500"/>
                                        <p:tgtEl>
                                          <p:spTgt spid="11295"/>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grpId="0" nodeType="clickEffect">
                                  <p:stCondLst>
                                    <p:cond delay="0"/>
                                  </p:stCondLst>
                                  <p:childTnLst>
                                    <p:set>
                                      <p:cBhvr>
                                        <p:cTn id="144" dur="1" fill="hold">
                                          <p:stCondLst>
                                            <p:cond delay="0"/>
                                          </p:stCondLst>
                                        </p:cTn>
                                        <p:tgtEl>
                                          <p:spTgt spid="11296"/>
                                        </p:tgtEl>
                                        <p:attrNameLst>
                                          <p:attrName>style.visibility</p:attrName>
                                        </p:attrNameLst>
                                      </p:cBhvr>
                                      <p:to>
                                        <p:strVal val="visible"/>
                                      </p:to>
                                    </p:set>
                                    <p:animEffect transition="in" filter="wipe(left)">
                                      <p:cBhvr>
                                        <p:cTn id="145" dur="500"/>
                                        <p:tgtEl>
                                          <p:spTgt spid="11296"/>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8" fill="hold" grpId="0" nodeType="clickEffect">
                                  <p:stCondLst>
                                    <p:cond delay="0"/>
                                  </p:stCondLst>
                                  <p:childTnLst>
                                    <p:set>
                                      <p:cBhvr>
                                        <p:cTn id="149" dur="1" fill="hold">
                                          <p:stCondLst>
                                            <p:cond delay="0"/>
                                          </p:stCondLst>
                                        </p:cTn>
                                        <p:tgtEl>
                                          <p:spTgt spid="11297"/>
                                        </p:tgtEl>
                                        <p:attrNameLst>
                                          <p:attrName>style.visibility</p:attrName>
                                        </p:attrNameLst>
                                      </p:cBhvr>
                                      <p:to>
                                        <p:strVal val="visible"/>
                                      </p:to>
                                    </p:set>
                                    <p:animEffect transition="in" filter="wipe(left)">
                                      <p:cBhvr>
                                        <p:cTn id="150" dur="500"/>
                                        <p:tgtEl>
                                          <p:spTgt spid="11297"/>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4" fill="hold" grpId="0" nodeType="clickEffect">
                                  <p:stCondLst>
                                    <p:cond delay="0"/>
                                  </p:stCondLst>
                                  <p:childTnLst>
                                    <p:set>
                                      <p:cBhvr>
                                        <p:cTn id="154" dur="1" fill="hold">
                                          <p:stCondLst>
                                            <p:cond delay="0"/>
                                          </p:stCondLst>
                                        </p:cTn>
                                        <p:tgtEl>
                                          <p:spTgt spid="11298"/>
                                        </p:tgtEl>
                                        <p:attrNameLst>
                                          <p:attrName>style.visibility</p:attrName>
                                        </p:attrNameLst>
                                      </p:cBhvr>
                                      <p:to>
                                        <p:strVal val="visible"/>
                                      </p:to>
                                    </p:set>
                                    <p:animEffect transition="in" filter="wipe(down)">
                                      <p:cBhvr>
                                        <p:cTn id="155" dur="500"/>
                                        <p:tgtEl>
                                          <p:spTgt spid="11298"/>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4" fill="hold" grpId="0" nodeType="clickEffect">
                                  <p:stCondLst>
                                    <p:cond delay="0"/>
                                  </p:stCondLst>
                                  <p:childTnLst>
                                    <p:set>
                                      <p:cBhvr>
                                        <p:cTn id="159" dur="1" fill="hold">
                                          <p:stCondLst>
                                            <p:cond delay="0"/>
                                          </p:stCondLst>
                                        </p:cTn>
                                        <p:tgtEl>
                                          <p:spTgt spid="11299"/>
                                        </p:tgtEl>
                                        <p:attrNameLst>
                                          <p:attrName>style.visibility</p:attrName>
                                        </p:attrNameLst>
                                      </p:cBhvr>
                                      <p:to>
                                        <p:strVal val="visible"/>
                                      </p:to>
                                    </p:set>
                                    <p:animEffect transition="in" filter="wipe(down)">
                                      <p:cBhvr>
                                        <p:cTn id="160" dur="500"/>
                                        <p:tgtEl>
                                          <p:spTgt spid="11299"/>
                                        </p:tgtEl>
                                      </p:cBhvr>
                                    </p:animEffect>
                                  </p:childTnLst>
                                </p:cTn>
                              </p:par>
                            </p:childTnLst>
                          </p:cTn>
                        </p:par>
                      </p:childTnLst>
                    </p:cTn>
                  </p:par>
                  <p:par>
                    <p:cTn id="161" fill="hold">
                      <p:stCondLst>
                        <p:cond delay="indefinite"/>
                      </p:stCondLst>
                      <p:childTnLst>
                        <p:par>
                          <p:cTn id="162" fill="hold">
                            <p:stCondLst>
                              <p:cond delay="0"/>
                            </p:stCondLst>
                            <p:childTnLst>
                              <p:par>
                                <p:cTn id="163" presetID="2" presetClass="entr" presetSubtype="1" fill="hold" grpId="0" nodeType="clickEffect">
                                  <p:stCondLst>
                                    <p:cond delay="0"/>
                                  </p:stCondLst>
                                  <p:childTnLst>
                                    <p:set>
                                      <p:cBhvr>
                                        <p:cTn id="164" dur="1" fill="hold">
                                          <p:stCondLst>
                                            <p:cond delay="0"/>
                                          </p:stCondLst>
                                        </p:cTn>
                                        <p:tgtEl>
                                          <p:spTgt spid="11300"/>
                                        </p:tgtEl>
                                        <p:attrNameLst>
                                          <p:attrName>style.visibility</p:attrName>
                                        </p:attrNameLst>
                                      </p:cBhvr>
                                      <p:to>
                                        <p:strVal val="visible"/>
                                      </p:to>
                                    </p:set>
                                    <p:anim calcmode="lin" valueType="num">
                                      <p:cBhvr additive="base">
                                        <p:cTn id="165" dur="500" fill="hold"/>
                                        <p:tgtEl>
                                          <p:spTgt spid="11300"/>
                                        </p:tgtEl>
                                        <p:attrNameLst>
                                          <p:attrName>ppt_x</p:attrName>
                                        </p:attrNameLst>
                                      </p:cBhvr>
                                      <p:tavLst>
                                        <p:tav tm="0">
                                          <p:val>
                                            <p:strVal val="#ppt_x"/>
                                          </p:val>
                                        </p:tav>
                                        <p:tav tm="100000">
                                          <p:val>
                                            <p:strVal val="#ppt_x"/>
                                          </p:val>
                                        </p:tav>
                                      </p:tavLst>
                                    </p:anim>
                                    <p:anim calcmode="lin" valueType="num">
                                      <p:cBhvr additive="base">
                                        <p:cTn id="166" dur="500" fill="hold"/>
                                        <p:tgtEl>
                                          <p:spTgt spid="11300"/>
                                        </p:tgtEl>
                                        <p:attrNameLst>
                                          <p:attrName>ppt_y</p:attrName>
                                        </p:attrNameLst>
                                      </p:cBhvr>
                                      <p:tavLst>
                                        <p:tav tm="0">
                                          <p:val>
                                            <p:strVal val="0-#ppt_h/2"/>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22" presetClass="entr" presetSubtype="4" fill="hold" grpId="0" nodeType="clickEffect">
                                  <p:stCondLst>
                                    <p:cond delay="0"/>
                                  </p:stCondLst>
                                  <p:childTnLst>
                                    <p:set>
                                      <p:cBhvr>
                                        <p:cTn id="170" dur="1" fill="hold">
                                          <p:stCondLst>
                                            <p:cond delay="0"/>
                                          </p:stCondLst>
                                        </p:cTn>
                                        <p:tgtEl>
                                          <p:spTgt spid="11301"/>
                                        </p:tgtEl>
                                        <p:attrNameLst>
                                          <p:attrName>style.visibility</p:attrName>
                                        </p:attrNameLst>
                                      </p:cBhvr>
                                      <p:to>
                                        <p:strVal val="visible"/>
                                      </p:to>
                                    </p:set>
                                    <p:animEffect transition="in" filter="wipe(down)">
                                      <p:cBhvr>
                                        <p:cTn id="171" dur="500"/>
                                        <p:tgtEl>
                                          <p:spTgt spid="11301"/>
                                        </p:tgtEl>
                                      </p:cBhvr>
                                    </p:animEffect>
                                  </p:childTnLst>
                                </p:cTn>
                              </p:par>
                            </p:childTnLst>
                          </p:cTn>
                        </p:par>
                      </p:childTnLst>
                    </p:cTn>
                  </p:par>
                  <p:par>
                    <p:cTn id="172" fill="hold">
                      <p:stCondLst>
                        <p:cond delay="indefinite"/>
                      </p:stCondLst>
                      <p:childTnLst>
                        <p:par>
                          <p:cTn id="173" fill="hold">
                            <p:stCondLst>
                              <p:cond delay="0"/>
                            </p:stCondLst>
                            <p:childTnLst>
                              <p:par>
                                <p:cTn id="174" presetID="22" presetClass="entr" presetSubtype="4" fill="hold" grpId="0" nodeType="clickEffect">
                                  <p:stCondLst>
                                    <p:cond delay="0"/>
                                  </p:stCondLst>
                                  <p:childTnLst>
                                    <p:set>
                                      <p:cBhvr>
                                        <p:cTn id="175" dur="1" fill="hold">
                                          <p:stCondLst>
                                            <p:cond delay="0"/>
                                          </p:stCondLst>
                                        </p:cTn>
                                        <p:tgtEl>
                                          <p:spTgt spid="11304"/>
                                        </p:tgtEl>
                                        <p:attrNameLst>
                                          <p:attrName>style.visibility</p:attrName>
                                        </p:attrNameLst>
                                      </p:cBhvr>
                                      <p:to>
                                        <p:strVal val="visible"/>
                                      </p:to>
                                    </p:set>
                                    <p:animEffect transition="in" filter="wipe(down)">
                                      <p:cBhvr>
                                        <p:cTn id="176" dur="500"/>
                                        <p:tgtEl>
                                          <p:spTgt spid="11304"/>
                                        </p:tgtEl>
                                      </p:cBhvr>
                                    </p:animEffect>
                                  </p:childTnLst>
                                </p:cTn>
                              </p:par>
                            </p:childTnLst>
                          </p:cTn>
                        </p:par>
                      </p:childTnLst>
                    </p:cTn>
                  </p:par>
                  <p:par>
                    <p:cTn id="177" fill="hold">
                      <p:stCondLst>
                        <p:cond delay="indefinite"/>
                      </p:stCondLst>
                      <p:childTnLst>
                        <p:par>
                          <p:cTn id="178" fill="hold">
                            <p:stCondLst>
                              <p:cond delay="0"/>
                            </p:stCondLst>
                            <p:childTnLst>
                              <p:par>
                                <p:cTn id="179" presetID="22" presetClass="entr" presetSubtype="4" fill="hold" grpId="0" nodeType="clickEffect">
                                  <p:stCondLst>
                                    <p:cond delay="0"/>
                                  </p:stCondLst>
                                  <p:childTnLst>
                                    <p:set>
                                      <p:cBhvr>
                                        <p:cTn id="180" dur="1" fill="hold">
                                          <p:stCondLst>
                                            <p:cond delay="0"/>
                                          </p:stCondLst>
                                        </p:cTn>
                                        <p:tgtEl>
                                          <p:spTgt spid="11305"/>
                                        </p:tgtEl>
                                        <p:attrNameLst>
                                          <p:attrName>style.visibility</p:attrName>
                                        </p:attrNameLst>
                                      </p:cBhvr>
                                      <p:to>
                                        <p:strVal val="visible"/>
                                      </p:to>
                                    </p:set>
                                    <p:animEffect transition="in" filter="wipe(down)">
                                      <p:cBhvr>
                                        <p:cTn id="181" dur="500"/>
                                        <p:tgtEl>
                                          <p:spTgt spid="11305"/>
                                        </p:tgtEl>
                                      </p:cBhvr>
                                    </p:animEffect>
                                  </p:childTnLst>
                                </p:cTn>
                              </p:par>
                            </p:childTnLst>
                          </p:cTn>
                        </p:par>
                      </p:childTnLst>
                    </p:cTn>
                  </p:par>
                  <p:par>
                    <p:cTn id="182" fill="hold">
                      <p:stCondLst>
                        <p:cond delay="indefinite"/>
                      </p:stCondLst>
                      <p:childTnLst>
                        <p:par>
                          <p:cTn id="183" fill="hold">
                            <p:stCondLst>
                              <p:cond delay="0"/>
                            </p:stCondLst>
                            <p:childTnLst>
                              <p:par>
                                <p:cTn id="184" presetID="22" presetClass="entr" presetSubtype="4" fill="hold" grpId="0" nodeType="clickEffect">
                                  <p:stCondLst>
                                    <p:cond delay="0"/>
                                  </p:stCondLst>
                                  <p:childTnLst>
                                    <p:set>
                                      <p:cBhvr>
                                        <p:cTn id="185" dur="1" fill="hold">
                                          <p:stCondLst>
                                            <p:cond delay="0"/>
                                          </p:stCondLst>
                                        </p:cTn>
                                        <p:tgtEl>
                                          <p:spTgt spid="11306"/>
                                        </p:tgtEl>
                                        <p:attrNameLst>
                                          <p:attrName>style.visibility</p:attrName>
                                        </p:attrNameLst>
                                      </p:cBhvr>
                                      <p:to>
                                        <p:strVal val="visible"/>
                                      </p:to>
                                    </p:set>
                                    <p:animEffect transition="in" filter="wipe(down)">
                                      <p:cBhvr>
                                        <p:cTn id="186" dur="500"/>
                                        <p:tgtEl>
                                          <p:spTgt spid="11306"/>
                                        </p:tgtEl>
                                      </p:cBhvr>
                                    </p:animEffect>
                                  </p:childTnLst>
                                </p:cTn>
                              </p:par>
                            </p:childTnLst>
                          </p:cTn>
                        </p:par>
                      </p:childTnLst>
                    </p:cTn>
                  </p:par>
                  <p:par>
                    <p:cTn id="187" fill="hold">
                      <p:stCondLst>
                        <p:cond delay="indefinite"/>
                      </p:stCondLst>
                      <p:childTnLst>
                        <p:par>
                          <p:cTn id="188" fill="hold">
                            <p:stCondLst>
                              <p:cond delay="0"/>
                            </p:stCondLst>
                            <p:childTnLst>
                              <p:par>
                                <p:cTn id="189" presetID="2" presetClass="entr" presetSubtype="1" fill="hold" grpId="0" nodeType="clickEffect">
                                  <p:stCondLst>
                                    <p:cond delay="0"/>
                                  </p:stCondLst>
                                  <p:childTnLst>
                                    <p:set>
                                      <p:cBhvr>
                                        <p:cTn id="190" dur="1" fill="hold">
                                          <p:stCondLst>
                                            <p:cond delay="0"/>
                                          </p:stCondLst>
                                        </p:cTn>
                                        <p:tgtEl>
                                          <p:spTgt spid="11307"/>
                                        </p:tgtEl>
                                        <p:attrNameLst>
                                          <p:attrName>style.visibility</p:attrName>
                                        </p:attrNameLst>
                                      </p:cBhvr>
                                      <p:to>
                                        <p:strVal val="visible"/>
                                      </p:to>
                                    </p:set>
                                    <p:anim calcmode="lin" valueType="num">
                                      <p:cBhvr additive="base">
                                        <p:cTn id="191" dur="500" fill="hold"/>
                                        <p:tgtEl>
                                          <p:spTgt spid="11307"/>
                                        </p:tgtEl>
                                        <p:attrNameLst>
                                          <p:attrName>ppt_x</p:attrName>
                                        </p:attrNameLst>
                                      </p:cBhvr>
                                      <p:tavLst>
                                        <p:tav tm="0">
                                          <p:val>
                                            <p:strVal val="#ppt_x"/>
                                          </p:val>
                                        </p:tav>
                                        <p:tav tm="100000">
                                          <p:val>
                                            <p:strVal val="#ppt_x"/>
                                          </p:val>
                                        </p:tav>
                                      </p:tavLst>
                                    </p:anim>
                                    <p:anim calcmode="lin" valueType="num">
                                      <p:cBhvr additive="base">
                                        <p:cTn id="192" dur="500" fill="hold"/>
                                        <p:tgtEl>
                                          <p:spTgt spid="11307"/>
                                        </p:tgtEl>
                                        <p:attrNameLst>
                                          <p:attrName>ppt_y</p:attrName>
                                        </p:attrNameLst>
                                      </p:cBhvr>
                                      <p:tavLst>
                                        <p:tav tm="0">
                                          <p:val>
                                            <p:strVal val="0-#ppt_h/2"/>
                                          </p:val>
                                        </p:tav>
                                        <p:tav tm="100000">
                                          <p:val>
                                            <p:strVal val="#ppt_y"/>
                                          </p:val>
                                        </p:tav>
                                      </p:tavLst>
                                    </p:anim>
                                  </p:childTnLst>
                                </p:cTn>
                              </p:par>
                            </p:childTnLst>
                          </p:cTn>
                        </p:par>
                      </p:childTnLst>
                    </p:cTn>
                  </p:par>
                  <p:par>
                    <p:cTn id="193" fill="hold">
                      <p:stCondLst>
                        <p:cond delay="indefinite"/>
                      </p:stCondLst>
                      <p:childTnLst>
                        <p:par>
                          <p:cTn id="194" fill="hold">
                            <p:stCondLst>
                              <p:cond delay="0"/>
                            </p:stCondLst>
                            <p:childTnLst>
                              <p:par>
                                <p:cTn id="195" presetID="22" presetClass="entr" presetSubtype="1" fill="hold" grpId="0" nodeType="clickEffect">
                                  <p:stCondLst>
                                    <p:cond delay="0"/>
                                  </p:stCondLst>
                                  <p:childTnLst>
                                    <p:set>
                                      <p:cBhvr>
                                        <p:cTn id="196" dur="1" fill="hold">
                                          <p:stCondLst>
                                            <p:cond delay="0"/>
                                          </p:stCondLst>
                                        </p:cTn>
                                        <p:tgtEl>
                                          <p:spTgt spid="11309"/>
                                        </p:tgtEl>
                                        <p:attrNameLst>
                                          <p:attrName>style.visibility</p:attrName>
                                        </p:attrNameLst>
                                      </p:cBhvr>
                                      <p:to>
                                        <p:strVal val="visible"/>
                                      </p:to>
                                    </p:set>
                                    <p:animEffect transition="in" filter="wipe(up)">
                                      <p:cBhvr>
                                        <p:cTn id="197" dur="500"/>
                                        <p:tgtEl>
                                          <p:spTgt spid="11309"/>
                                        </p:tgtEl>
                                      </p:cBhvr>
                                    </p:animEffect>
                                  </p:childTnLst>
                                </p:cTn>
                              </p:par>
                            </p:childTnLst>
                          </p:cTn>
                        </p:par>
                      </p:childTnLst>
                    </p:cTn>
                  </p:par>
                  <p:par>
                    <p:cTn id="198" fill="hold">
                      <p:stCondLst>
                        <p:cond delay="indefinite"/>
                      </p:stCondLst>
                      <p:childTnLst>
                        <p:par>
                          <p:cTn id="199" fill="hold">
                            <p:stCondLst>
                              <p:cond delay="0"/>
                            </p:stCondLst>
                            <p:childTnLst>
                              <p:par>
                                <p:cTn id="200" presetID="22" presetClass="entr" presetSubtype="4" fill="hold" grpId="0" nodeType="clickEffect">
                                  <p:stCondLst>
                                    <p:cond delay="0"/>
                                  </p:stCondLst>
                                  <p:childTnLst>
                                    <p:set>
                                      <p:cBhvr>
                                        <p:cTn id="201" dur="1" fill="hold">
                                          <p:stCondLst>
                                            <p:cond delay="0"/>
                                          </p:stCondLst>
                                        </p:cTn>
                                        <p:tgtEl>
                                          <p:spTgt spid="11310"/>
                                        </p:tgtEl>
                                        <p:attrNameLst>
                                          <p:attrName>style.visibility</p:attrName>
                                        </p:attrNameLst>
                                      </p:cBhvr>
                                      <p:to>
                                        <p:strVal val="visible"/>
                                      </p:to>
                                    </p:set>
                                    <p:animEffect transition="in" filter="wipe(down)">
                                      <p:cBhvr>
                                        <p:cTn id="202" dur="500"/>
                                        <p:tgtEl>
                                          <p:spTgt spid="11310"/>
                                        </p:tgtEl>
                                      </p:cBhvr>
                                    </p:animEffect>
                                  </p:childTnLst>
                                </p:cTn>
                              </p:par>
                            </p:childTnLst>
                          </p:cTn>
                        </p:par>
                      </p:childTnLst>
                    </p:cTn>
                  </p:par>
                  <p:par>
                    <p:cTn id="203" fill="hold">
                      <p:stCondLst>
                        <p:cond delay="indefinite"/>
                      </p:stCondLst>
                      <p:childTnLst>
                        <p:par>
                          <p:cTn id="204" fill="hold">
                            <p:stCondLst>
                              <p:cond delay="0"/>
                            </p:stCondLst>
                            <p:childTnLst>
                              <p:par>
                                <p:cTn id="205" presetID="22" presetClass="entr" presetSubtype="4" fill="hold" grpId="0" nodeType="clickEffect">
                                  <p:stCondLst>
                                    <p:cond delay="0"/>
                                  </p:stCondLst>
                                  <p:childTnLst>
                                    <p:set>
                                      <p:cBhvr>
                                        <p:cTn id="206" dur="1" fill="hold">
                                          <p:stCondLst>
                                            <p:cond delay="0"/>
                                          </p:stCondLst>
                                        </p:cTn>
                                        <p:tgtEl>
                                          <p:spTgt spid="11311"/>
                                        </p:tgtEl>
                                        <p:attrNameLst>
                                          <p:attrName>style.visibility</p:attrName>
                                        </p:attrNameLst>
                                      </p:cBhvr>
                                      <p:to>
                                        <p:strVal val="visible"/>
                                      </p:to>
                                    </p:set>
                                    <p:animEffect transition="in" filter="wipe(down)">
                                      <p:cBhvr>
                                        <p:cTn id="207" dur="500"/>
                                        <p:tgtEl>
                                          <p:spTgt spid="11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P spid="11270" grpId="0"/>
      <p:bldP spid="11271" grpId="0" animBg="1"/>
      <p:bldP spid="11272" grpId="0" animBg="1"/>
      <p:bldP spid="11273" grpId="0"/>
      <p:bldP spid="11274" grpId="0" animBg="1"/>
      <p:bldP spid="11275" grpId="0"/>
      <p:bldP spid="11276" grpId="0" animBg="1"/>
      <p:bldP spid="11277" grpId="0" animBg="1"/>
      <p:bldP spid="11278" grpId="0" animBg="1"/>
      <p:bldP spid="11279" grpId="0"/>
      <p:bldP spid="11280" grpId="0" animBg="1"/>
      <p:bldP spid="11281" grpId="0"/>
      <p:bldP spid="11282" grpId="0" animBg="1"/>
      <p:bldP spid="11283" grpId="0"/>
      <p:bldP spid="11285" grpId="0" animBg="1"/>
      <p:bldP spid="11286" grpId="0"/>
      <p:bldP spid="11287" grpId="0" animBg="1"/>
      <p:bldP spid="11288" grpId="0" animBg="1"/>
      <p:bldP spid="11289" grpId="0"/>
      <p:bldP spid="11290" grpId="0" animBg="1"/>
      <p:bldP spid="11291" grpId="0" animBg="1"/>
      <p:bldP spid="11292" grpId="0" animBg="1"/>
      <p:bldP spid="11293" grpId="0"/>
      <p:bldP spid="11294" grpId="0" animBg="1"/>
      <p:bldP spid="11295" grpId="0"/>
      <p:bldP spid="11296" grpId="0" animBg="1"/>
      <p:bldP spid="11297" grpId="0" animBg="1"/>
      <p:bldP spid="11298" grpId="0" animBg="1"/>
      <p:bldP spid="11299" grpId="0"/>
      <p:bldP spid="11300" grpId="0" animBg="1"/>
      <p:bldP spid="11301" grpId="0" animBg="1"/>
      <p:bldP spid="11302" grpId="0"/>
      <p:bldP spid="11303" grpId="0"/>
      <p:bldP spid="11304" grpId="0" animBg="1"/>
      <p:bldP spid="11305" grpId="0"/>
      <p:bldP spid="11306" grpId="0"/>
      <p:bldP spid="11307" grpId="0" animBg="1"/>
      <p:bldP spid="11309" grpId="0" animBg="1"/>
      <p:bldP spid="11310" grpId="0"/>
      <p:bldP spid="1131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2357</TotalTime>
  <Words>1555</Words>
  <Application>Microsoft PowerPoint</Application>
  <PresentationFormat>On-screen Show (4:3)</PresentationFormat>
  <Paragraphs>308</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Arial Unicode MS</vt:lpstr>
      <vt:lpstr>Default Design</vt:lpstr>
      <vt:lpstr>Line inclined to both HP &amp; VP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abc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pandianprabu</cp:lastModifiedBy>
  <cp:revision>80</cp:revision>
  <dcterms:created xsi:type="dcterms:W3CDTF">2007-05-21T04:52:08Z</dcterms:created>
  <dcterms:modified xsi:type="dcterms:W3CDTF">2015-06-13T06:28:05Z</dcterms:modified>
</cp:coreProperties>
</file>