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9.w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image" Target="../media/image11.wmf"/><Relationship Id="rId4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wmf"/><Relationship Id="rId1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8.png"/><Relationship Id="rId5" Type="http://schemas.openxmlformats.org/officeDocument/2006/relationships/image" Target="../media/image9.wmf"/><Relationship Id="rId4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5.png"/><Relationship Id="rId5" Type="http://schemas.openxmlformats.org/officeDocument/2006/relationships/image" Target="../media/image9.wmf"/><Relationship Id="rId4" Type="http://schemas.openxmlformats.org/officeDocument/2006/relationships/image" Target="../media/image34.png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2.png"/><Relationship Id="rId5" Type="http://schemas.openxmlformats.org/officeDocument/2006/relationships/image" Target="../media/image9.wmf"/><Relationship Id="rId4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AACA8B-BEB5-4088-BC1F-BCE395155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65F8B-406C-4AFC-B5F8-177588E0362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04584-657E-467D-B4CC-4B2A1F69866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05F24-6582-4081-A139-107CEC51305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9153-EA54-4676-8EBA-EFFB1C455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8568-DD5A-4819-9603-79BB405CB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BAA5-A8CA-45FF-B69D-A1A3F040C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F5EB9-1842-4E03-8967-6B8275BD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FABC-42A6-4208-B1EE-54BF26EAA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153E-2ECE-40B5-B028-794E5FFA0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960A-2535-46DE-B22D-1C7206DF2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4EF3D-FEA4-4CD5-B184-0CA15E23E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22FCD-57B4-42DE-97AD-E9C037A58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CF79-C2E7-4056-A402-81CB0E184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52F0-3CE1-4221-A3BE-A1BEBF49C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2C2215-70A3-42CF-901F-F97F93B48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hyperlink" Target="PicView.ex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38125" y="533400"/>
            <a:ext cx="8763000" cy="5257800"/>
          </a:xfrm>
          <a:prstGeom prst="wedgeRoundRectCallout">
            <a:avLst>
              <a:gd name="adj1" fmla="val -47519"/>
              <a:gd name="adj2" fmla="val 59449"/>
              <a:gd name="adj3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4600" y="609600"/>
            <a:ext cx="398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D60093"/>
                </a:solidFill>
                <a:latin typeface="Arial Black" pitchFamily="34" charset="0"/>
              </a:rPr>
              <a:t>DRAWINGS:</a:t>
            </a:r>
          </a:p>
          <a:p>
            <a:pPr algn="ctr"/>
            <a:r>
              <a:rPr lang="en-US" sz="2400" b="1" i="1">
                <a:latin typeface="Times New Roman" pitchFamily="18" charset="0"/>
              </a:rPr>
              <a:t>( A Graphical Representation)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55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The Fact about</a:t>
            </a:r>
            <a:r>
              <a:rPr lang="en-US" sz="2400">
                <a:latin typeface="Times New Roman" pitchFamily="18" charset="0"/>
              </a:rPr>
              <a:t>: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If compared with Verbal or Written Description,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Drawings offer far better idea about the Shape, Size &amp; Appearance of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any object or situation or location, that too in quite a less time. 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65325" y="4316413"/>
            <a:ext cx="588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i="1">
                <a:latin typeface="Times New Roman" pitchFamily="18" charset="0"/>
              </a:rPr>
              <a:t>Hence it has become the Best Media of Communication </a:t>
            </a:r>
          </a:p>
          <a:p>
            <a:pPr algn="ctr"/>
            <a:r>
              <a:rPr lang="en-US" sz="2000" i="1">
                <a:latin typeface="Times New Roman" pitchFamily="18" charset="0"/>
              </a:rPr>
              <a:t>not only in Engineering but in almost all Fields.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75" grpId="0" autoUpdateAnimBg="0"/>
      <p:bldP spid="3076" grpId="0" autoUpdateAnimBg="0"/>
      <p:bldP spid="307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5760" cy="1056"/>
          </a:xfrm>
        </p:grpSpPr>
        <p:sp>
          <p:nvSpPr>
            <p:cNvPr id="2356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05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Text Box 4"/>
            <p:cNvSpPr txBox="1">
              <a:spLocks noChangeArrowheads="1"/>
            </p:cNvSpPr>
            <p:nvPr/>
          </p:nvSpPr>
          <p:spPr bwMode="auto">
            <a:xfrm>
              <a:off x="725" y="185"/>
              <a:ext cx="418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Tahoma" pitchFamily="34" charset="0"/>
                </a:rPr>
                <a:t>ORTHOGRAPHIC PROJECTIONS</a:t>
              </a:r>
            </a:p>
            <a:p>
              <a:pPr algn="ctr"/>
              <a:r>
                <a:rPr lang="en-US" sz="3200" b="1">
                  <a:solidFill>
                    <a:srgbClr val="FFFF00"/>
                  </a:solidFill>
                  <a:latin typeface="Tahoma" pitchFamily="34" charset="0"/>
                </a:rPr>
                <a:t>{ MACHINE ELEMENTS }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1676400"/>
            <a:ext cx="9144000" cy="1600200"/>
            <a:chOff x="0" y="1056"/>
            <a:chExt cx="5760" cy="1008"/>
          </a:xfrm>
        </p:grpSpPr>
        <p:sp>
          <p:nvSpPr>
            <p:cNvPr id="23566" name="Rectangle 6"/>
            <p:cNvSpPr>
              <a:spLocks noChangeArrowheads="1"/>
            </p:cNvSpPr>
            <p:nvPr/>
          </p:nvSpPr>
          <p:spPr bwMode="auto">
            <a:xfrm>
              <a:off x="0" y="1056"/>
              <a:ext cx="5760" cy="10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Text Box 7"/>
            <p:cNvSpPr txBox="1">
              <a:spLocks noChangeArrowheads="1"/>
            </p:cNvSpPr>
            <p:nvPr/>
          </p:nvSpPr>
          <p:spPr bwMode="auto">
            <a:xfrm>
              <a:off x="75" y="1108"/>
              <a:ext cx="542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Arial Black" pitchFamily="34" charset="0"/>
                </a:rPr>
                <a:t>OBJECT IS OBSERVED IN THREE DIRECTIONS.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  <a:latin typeface="Arial Black" pitchFamily="34" charset="0"/>
                </a:rPr>
                <a:t>THE DIRECTIONS SHOULD BE NORMAL 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  <a:latin typeface="Arial Black" pitchFamily="34" charset="0"/>
                </a:rPr>
                <a:t>TO THE RESPECTIVE PLANES.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  <a:latin typeface="Arial Black" pitchFamily="34" charset="0"/>
                </a:rPr>
                <a:t>AND NOW PROJECT THREE DIFFERENT VIEWS ON THOSE PLANES.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latin typeface="Arial Black" pitchFamily="34" charset="0"/>
                </a:rPr>
                <a:t>THESE VEWS ARE FRONT VIEW , TOP VIEW AND SIDE VIEW.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3276600"/>
            <a:ext cx="9144000" cy="1066800"/>
            <a:chOff x="0" y="2064"/>
            <a:chExt cx="5760" cy="672"/>
          </a:xfrm>
        </p:grpSpPr>
        <p:sp>
          <p:nvSpPr>
            <p:cNvPr id="23564" name="Rectangle 9"/>
            <p:cNvSpPr>
              <a:spLocks noChangeArrowheads="1"/>
            </p:cNvSpPr>
            <p:nvPr/>
          </p:nvSpPr>
          <p:spPr bwMode="auto">
            <a:xfrm>
              <a:off x="0" y="2064"/>
              <a:ext cx="5760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Text Box 10"/>
            <p:cNvSpPr txBox="1">
              <a:spLocks noChangeArrowheads="1"/>
            </p:cNvSpPr>
            <p:nvPr/>
          </p:nvSpPr>
          <p:spPr bwMode="auto">
            <a:xfrm>
              <a:off x="192" y="2112"/>
              <a:ext cx="522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FRONT VIEW IS A VIEW PROJECTED ON VERTICAL PLANE ( VP )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TOP VIEW IS A VIEW PROJECTED ON HORIZONTAL PLANE ( HP )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Arial Black" pitchFamily="34" charset="0"/>
                </a:rPr>
                <a:t>SIDE VIEW IS A VIEW PROJECTED ON PROFILE PLANE ( PP )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5257800"/>
            <a:ext cx="9144000" cy="1600200"/>
            <a:chOff x="0" y="3312"/>
            <a:chExt cx="5760" cy="1008"/>
          </a:xfrm>
        </p:grpSpPr>
        <p:sp>
          <p:nvSpPr>
            <p:cNvPr id="23562" name="Rectangle 12"/>
            <p:cNvSpPr>
              <a:spLocks noChangeArrowheads="1"/>
            </p:cNvSpPr>
            <p:nvPr/>
          </p:nvSpPr>
          <p:spPr bwMode="auto">
            <a:xfrm>
              <a:off x="0" y="3312"/>
              <a:ext cx="5760" cy="10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Text Box 13"/>
            <p:cNvSpPr txBox="1">
              <a:spLocks noChangeArrowheads="1"/>
            </p:cNvSpPr>
            <p:nvPr/>
          </p:nvSpPr>
          <p:spPr bwMode="auto">
            <a:xfrm>
              <a:off x="49" y="3494"/>
              <a:ext cx="566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latin typeface="Arial Black" pitchFamily="34" charset="0"/>
                </a:rPr>
                <a:t>AND THEN STUDY </a:t>
              </a:r>
              <a:r>
                <a:rPr lang="en-US" sz="2000" b="1">
                  <a:solidFill>
                    <a:srgbClr val="FF0000"/>
                  </a:solidFill>
                  <a:latin typeface="Arial Black" pitchFamily="34" charset="0"/>
                </a:rPr>
                <a:t>NEXT 26</a:t>
              </a:r>
              <a:r>
                <a:rPr lang="en-US" sz="2000" b="1">
                  <a:solidFill>
                    <a:schemeClr val="hlink"/>
                  </a:solidFill>
                  <a:latin typeface="Arial Black" pitchFamily="34" charset="0"/>
                </a:rPr>
                <a:t> ILLUSTRATED CASES CAREFULLY.</a:t>
              </a:r>
            </a:p>
            <a:p>
              <a:r>
                <a:rPr lang="en-US" sz="2000" b="1">
                  <a:solidFill>
                    <a:schemeClr val="hlink"/>
                  </a:solidFill>
                  <a:latin typeface="Arial Black" pitchFamily="34" charset="0"/>
                </a:rPr>
                <a:t>TRY TO RECOGNIZE SURFACES </a:t>
              </a:r>
            </a:p>
            <a:p>
              <a:r>
                <a:rPr lang="en-US" sz="2000" b="1">
                  <a:solidFill>
                    <a:schemeClr val="hlink"/>
                  </a:solidFill>
                  <a:latin typeface="Arial Black" pitchFamily="34" charset="0"/>
                </a:rPr>
                <a:t>PERPENDICULAR TO THE ARROW DIRECTIONS</a:t>
              </a:r>
            </a:p>
          </p:txBody>
        </p:sp>
      </p:grp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7543800" y="5943600"/>
            <a:ext cx="1485900" cy="819150"/>
          </a:xfrm>
          <a:prstGeom prst="rightArrow">
            <a:avLst>
              <a:gd name="adj1" fmla="val 50000"/>
              <a:gd name="adj2" fmla="val 453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0" y="4343400"/>
            <a:ext cx="9144000" cy="914400"/>
            <a:chOff x="0" y="2736"/>
            <a:chExt cx="5760" cy="576"/>
          </a:xfrm>
        </p:grpSpPr>
        <p:sp>
          <p:nvSpPr>
            <p:cNvPr id="23560" name="Rectangle 16"/>
            <p:cNvSpPr>
              <a:spLocks noChangeArrowheads="1"/>
            </p:cNvSpPr>
            <p:nvPr/>
          </p:nvSpPr>
          <p:spPr bwMode="auto">
            <a:xfrm>
              <a:off x="0" y="2736"/>
              <a:ext cx="5760" cy="57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Text Box 17"/>
            <p:cNvSpPr txBox="1">
              <a:spLocks noChangeArrowheads="1"/>
            </p:cNvSpPr>
            <p:nvPr/>
          </p:nvSpPr>
          <p:spPr bwMode="auto">
            <a:xfrm>
              <a:off x="480" y="2845"/>
              <a:ext cx="47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chemeClr val="tx2"/>
                  </a:solidFill>
                  <a:latin typeface="Arial Black" pitchFamily="34" charset="0"/>
                </a:rPr>
                <a:t>FIRST STUDY THE CONCEPT OF </a:t>
              </a:r>
              <a:r>
                <a:rPr lang="en-US" sz="2000" b="1">
                  <a:solidFill>
                    <a:srgbClr val="FF0000"/>
                  </a:solidFill>
                  <a:latin typeface="Arial Black" pitchFamily="34" charset="0"/>
                </a:rPr>
                <a:t>1</a:t>
              </a:r>
              <a:r>
                <a:rPr lang="en-US" sz="2000" b="1" baseline="30000">
                  <a:solidFill>
                    <a:srgbClr val="FF0000"/>
                  </a:solidFill>
                  <a:latin typeface="Arial Black" pitchFamily="34" charset="0"/>
                </a:rPr>
                <a:t>ST</a:t>
              </a:r>
              <a:r>
                <a:rPr lang="en-US" sz="2000" b="1">
                  <a:solidFill>
                    <a:srgbClr val="FF0000"/>
                  </a:solidFill>
                  <a:latin typeface="Arial Black" pitchFamily="34" charset="0"/>
                </a:rPr>
                <a:t> AND 3</a:t>
              </a:r>
              <a:r>
                <a:rPr lang="en-US" sz="2000" b="1" baseline="30000">
                  <a:solidFill>
                    <a:srgbClr val="FF0000"/>
                  </a:solidFill>
                  <a:latin typeface="Arial Black" pitchFamily="34" charset="0"/>
                </a:rPr>
                <a:t>RD</a:t>
              </a:r>
              <a:r>
                <a:rPr lang="en-US" sz="2000" b="1">
                  <a:solidFill>
                    <a:schemeClr val="tx2"/>
                  </a:solidFill>
                  <a:latin typeface="Arial Black" pitchFamily="34" charset="0"/>
                </a:rPr>
                <a:t> ANGLE </a:t>
              </a:r>
            </a:p>
            <a:p>
              <a:pPr algn="ctr"/>
              <a:r>
                <a:rPr lang="en-US" sz="2000" b="1">
                  <a:solidFill>
                    <a:schemeClr val="tx2"/>
                  </a:solidFill>
                  <a:latin typeface="Arial Black" pitchFamily="34" charset="0"/>
                </a:rPr>
                <a:t>PROJECTION METHODS</a:t>
              </a:r>
              <a:endParaRPr lang="en-US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280275" y="3289300"/>
          <a:ext cx="1101725" cy="1244600"/>
        </p:xfrm>
        <a:graphic>
          <a:graphicData uri="http://schemas.openxmlformats.org/presentationml/2006/ole">
            <p:oleObj spid="_x0000_s5122" name="Image" r:id="rId3" imgW="1447619" imgH="1638095" progId="Photoshop.Image.6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549900" y="4800600"/>
          <a:ext cx="1308100" cy="1027113"/>
        </p:xfrm>
        <a:graphic>
          <a:graphicData uri="http://schemas.openxmlformats.org/presentationml/2006/ole">
            <p:oleObj spid="_x0000_s5123" name="Image" r:id="rId4" imgW="1764457" imgH="1383639" progId="Photoshop.Image.6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486400" y="3206750"/>
          <a:ext cx="1435100" cy="1366838"/>
        </p:xfrm>
        <a:graphic>
          <a:graphicData uri="http://schemas.openxmlformats.org/presentationml/2006/ole">
            <p:oleObj spid="_x0000_s5124" name="Image" r:id="rId5" imgW="1841270" imgH="1752381" progId="Photoshop.Image.6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800225" y="1219200"/>
          <a:ext cx="2203450" cy="2667000"/>
        </p:xfrm>
        <a:graphic>
          <a:graphicData uri="http://schemas.openxmlformats.org/presentationml/2006/ole">
            <p:oleObj spid="_x0000_s5125" name="Image" r:id="rId6" imgW="2907937" imgH="3517460" progId="Photoshop.Image.6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714500" y="4383088"/>
          <a:ext cx="2362200" cy="1214437"/>
        </p:xfrm>
        <a:graphic>
          <a:graphicData uri="http://schemas.openxmlformats.org/presentationml/2006/ole">
            <p:oleObj spid="_x0000_s5126" name="Image" r:id="rId7" imgW="3136508" imgH="1612698" progId="Photoshop.Image.6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09550" y="495300"/>
          <a:ext cx="1239838" cy="2171700"/>
        </p:xfrm>
        <a:graphic>
          <a:graphicData uri="http://schemas.openxmlformats.org/presentationml/2006/ole">
            <p:oleObj spid="_x0000_s5127" name="Image" r:id="rId8" imgW="1587302" imgH="2780952" progId="Photoshop.Image.6">
              <p:embed/>
            </p:oleObj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4267200" y="571500"/>
          <a:ext cx="1033463" cy="1828800"/>
        </p:xfrm>
        <a:graphic>
          <a:graphicData uri="http://schemas.openxmlformats.org/presentationml/2006/ole">
            <p:oleObj spid="_x0000_s5128" name="Image" r:id="rId9" imgW="1332863" imgH="2361905" progId="Photoshop.Image.6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91200" y="3276600"/>
            <a:ext cx="2286000" cy="838200"/>
            <a:chOff x="3648" y="2064"/>
            <a:chExt cx="1440" cy="528"/>
          </a:xfrm>
        </p:grpSpPr>
        <p:sp>
          <p:nvSpPr>
            <p:cNvPr id="5209" name="Line 10"/>
            <p:cNvSpPr>
              <a:spLocks noChangeShapeType="1"/>
            </p:cNvSpPr>
            <p:nvPr/>
          </p:nvSpPr>
          <p:spPr bwMode="auto">
            <a:xfrm>
              <a:off x="3984" y="2352"/>
              <a:ext cx="105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11"/>
            <p:cNvSpPr>
              <a:spLocks noChangeShapeType="1"/>
            </p:cNvSpPr>
            <p:nvPr/>
          </p:nvSpPr>
          <p:spPr bwMode="auto">
            <a:xfrm>
              <a:off x="3648" y="2592"/>
              <a:ext cx="144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12"/>
            <p:cNvSpPr>
              <a:spLocks noChangeShapeType="1"/>
            </p:cNvSpPr>
            <p:nvPr/>
          </p:nvSpPr>
          <p:spPr bwMode="auto">
            <a:xfrm>
              <a:off x="4176" y="2064"/>
              <a:ext cx="57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562600" y="3581400"/>
            <a:ext cx="1295400" cy="1752600"/>
            <a:chOff x="3504" y="2256"/>
            <a:chExt cx="816" cy="1104"/>
          </a:xfrm>
        </p:grpSpPr>
        <p:sp>
          <p:nvSpPr>
            <p:cNvPr id="5205" name="Line 14"/>
            <p:cNvSpPr>
              <a:spLocks noChangeShapeType="1"/>
            </p:cNvSpPr>
            <p:nvPr/>
          </p:nvSpPr>
          <p:spPr bwMode="auto">
            <a:xfrm>
              <a:off x="4032" y="2256"/>
              <a:ext cx="0" cy="110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6" name="Line 15"/>
            <p:cNvSpPr>
              <a:spLocks noChangeShapeType="1"/>
            </p:cNvSpPr>
            <p:nvPr/>
          </p:nvSpPr>
          <p:spPr bwMode="auto">
            <a:xfrm>
              <a:off x="3744" y="2496"/>
              <a:ext cx="0" cy="86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16"/>
            <p:cNvSpPr>
              <a:spLocks noChangeShapeType="1"/>
            </p:cNvSpPr>
            <p:nvPr/>
          </p:nvSpPr>
          <p:spPr bwMode="auto">
            <a:xfrm>
              <a:off x="3504" y="2784"/>
              <a:ext cx="0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17"/>
            <p:cNvSpPr>
              <a:spLocks noChangeShapeType="1"/>
            </p:cNvSpPr>
            <p:nvPr/>
          </p:nvSpPr>
          <p:spPr bwMode="auto">
            <a:xfrm>
              <a:off x="4320" y="2736"/>
              <a:ext cx="0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52400" y="533400"/>
            <a:ext cx="3124200" cy="2933700"/>
            <a:chOff x="528" y="240"/>
            <a:chExt cx="1968" cy="1848"/>
          </a:xfrm>
        </p:grpSpPr>
        <p:sp>
          <p:nvSpPr>
            <p:cNvPr id="5198" name="Line 19"/>
            <p:cNvSpPr>
              <a:spLocks noChangeShapeType="1"/>
            </p:cNvSpPr>
            <p:nvPr/>
          </p:nvSpPr>
          <p:spPr bwMode="auto">
            <a:xfrm flipH="1" flipV="1">
              <a:off x="528" y="1488"/>
              <a:ext cx="1200" cy="6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20"/>
            <p:cNvSpPr>
              <a:spLocks noChangeShapeType="1"/>
            </p:cNvSpPr>
            <p:nvPr/>
          </p:nvSpPr>
          <p:spPr bwMode="auto">
            <a:xfrm flipH="1" flipV="1">
              <a:off x="1248" y="240"/>
              <a:ext cx="1248" cy="62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Line 21"/>
            <p:cNvSpPr>
              <a:spLocks noChangeShapeType="1"/>
            </p:cNvSpPr>
            <p:nvPr/>
          </p:nvSpPr>
          <p:spPr bwMode="auto">
            <a:xfrm flipH="1" flipV="1">
              <a:off x="576" y="672"/>
              <a:ext cx="1264" cy="62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22"/>
            <p:cNvSpPr>
              <a:spLocks noChangeShapeType="1"/>
            </p:cNvSpPr>
            <p:nvPr/>
          </p:nvSpPr>
          <p:spPr bwMode="auto">
            <a:xfrm>
              <a:off x="1296" y="1120"/>
              <a:ext cx="288" cy="1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23"/>
            <p:cNvSpPr>
              <a:spLocks noChangeShapeType="1"/>
            </p:cNvSpPr>
            <p:nvPr/>
          </p:nvSpPr>
          <p:spPr bwMode="auto">
            <a:xfrm flipH="1" flipV="1">
              <a:off x="1344" y="10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24"/>
            <p:cNvSpPr>
              <a:spLocks noChangeShapeType="1"/>
            </p:cNvSpPr>
            <p:nvPr/>
          </p:nvSpPr>
          <p:spPr bwMode="auto">
            <a:xfrm flipH="1" flipV="1">
              <a:off x="1920" y="56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25"/>
            <p:cNvSpPr>
              <a:spLocks noChangeShapeType="1"/>
            </p:cNvSpPr>
            <p:nvPr/>
          </p:nvSpPr>
          <p:spPr bwMode="auto">
            <a:xfrm flipH="1" flipV="1">
              <a:off x="1240" y="1832"/>
              <a:ext cx="20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0" name="AutoShape 26"/>
          <p:cNvSpPr>
            <a:spLocks noChangeArrowheads="1"/>
          </p:cNvSpPr>
          <p:nvPr/>
        </p:nvSpPr>
        <p:spPr bwMode="auto">
          <a:xfrm rot="2041927">
            <a:off x="4114800" y="32766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 rot="-5432475">
            <a:off x="2705100" y="493713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828800" y="2819400"/>
            <a:ext cx="2082800" cy="2819400"/>
            <a:chOff x="1584" y="1680"/>
            <a:chExt cx="1312" cy="1776"/>
          </a:xfrm>
        </p:grpSpPr>
        <p:sp>
          <p:nvSpPr>
            <p:cNvPr id="5188" name="Line 29"/>
            <p:cNvSpPr>
              <a:spLocks noChangeShapeType="1"/>
            </p:cNvSpPr>
            <p:nvPr/>
          </p:nvSpPr>
          <p:spPr bwMode="auto">
            <a:xfrm flipV="1">
              <a:off x="2352" y="2208"/>
              <a:ext cx="0" cy="52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89" name="Group 30"/>
            <p:cNvGrpSpPr>
              <a:grpSpLocks/>
            </p:cNvGrpSpPr>
            <p:nvPr/>
          </p:nvGrpSpPr>
          <p:grpSpPr bwMode="auto">
            <a:xfrm>
              <a:off x="1584" y="1680"/>
              <a:ext cx="1312" cy="1776"/>
              <a:chOff x="1584" y="1680"/>
              <a:chExt cx="1312" cy="1776"/>
            </a:xfrm>
          </p:grpSpPr>
          <p:grpSp>
            <p:nvGrpSpPr>
              <p:cNvPr id="5190" name="Group 31"/>
              <p:cNvGrpSpPr>
                <a:grpSpLocks/>
              </p:cNvGrpSpPr>
              <p:nvPr/>
            </p:nvGrpSpPr>
            <p:grpSpPr bwMode="auto">
              <a:xfrm>
                <a:off x="1584" y="1680"/>
                <a:ext cx="1312" cy="1776"/>
                <a:chOff x="1584" y="1680"/>
                <a:chExt cx="1312" cy="1776"/>
              </a:xfrm>
            </p:grpSpPr>
            <p:sp>
              <p:nvSpPr>
                <p:cNvPr id="5195" name="Line 32"/>
                <p:cNvSpPr>
                  <a:spLocks noChangeShapeType="1"/>
                </p:cNvSpPr>
                <p:nvPr/>
              </p:nvSpPr>
              <p:spPr bwMode="auto">
                <a:xfrm>
                  <a:off x="1584" y="172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6" name="Line 33"/>
                <p:cNvSpPr>
                  <a:spLocks noChangeShapeType="1"/>
                </p:cNvSpPr>
                <p:nvPr/>
              </p:nvSpPr>
              <p:spPr bwMode="auto">
                <a:xfrm>
                  <a:off x="2160" y="2112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7" name="Line 34"/>
                <p:cNvSpPr>
                  <a:spLocks noChangeShapeType="1"/>
                </p:cNvSpPr>
                <p:nvPr/>
              </p:nvSpPr>
              <p:spPr bwMode="auto">
                <a:xfrm>
                  <a:off x="2896" y="1680"/>
                  <a:ext cx="0" cy="139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91" name="Line 35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" name="Line 36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" name="Line 37"/>
              <p:cNvSpPr>
                <a:spLocks noChangeShapeType="1"/>
              </p:cNvSpPr>
              <p:nvPr/>
            </p:nvSpPr>
            <p:spPr bwMode="auto">
              <a:xfrm>
                <a:off x="2896" y="240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Line 38"/>
              <p:cNvSpPr>
                <a:spLocks noChangeShapeType="1"/>
              </p:cNvSpPr>
              <p:nvPr/>
            </p:nvSpPr>
            <p:spPr bwMode="auto">
              <a:xfrm>
                <a:off x="2352" y="22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971800" y="444500"/>
            <a:ext cx="2514600" cy="2698750"/>
            <a:chOff x="2304" y="184"/>
            <a:chExt cx="1584" cy="1700"/>
          </a:xfrm>
        </p:grpSpPr>
        <p:sp>
          <p:nvSpPr>
            <p:cNvPr id="5180" name="Line 40"/>
            <p:cNvSpPr>
              <a:spLocks noChangeShapeType="1"/>
            </p:cNvSpPr>
            <p:nvPr/>
          </p:nvSpPr>
          <p:spPr bwMode="auto">
            <a:xfrm flipV="1">
              <a:off x="2304" y="184"/>
              <a:ext cx="1008" cy="56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41"/>
            <p:cNvSpPr>
              <a:spLocks noChangeShapeType="1"/>
            </p:cNvSpPr>
            <p:nvPr/>
          </p:nvSpPr>
          <p:spPr bwMode="auto">
            <a:xfrm flipV="1">
              <a:off x="2688" y="456"/>
              <a:ext cx="1200" cy="67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Line 42"/>
            <p:cNvSpPr>
              <a:spLocks noChangeShapeType="1"/>
            </p:cNvSpPr>
            <p:nvPr/>
          </p:nvSpPr>
          <p:spPr bwMode="auto">
            <a:xfrm flipV="1">
              <a:off x="2880" y="1296"/>
              <a:ext cx="1008" cy="5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Line 43"/>
            <p:cNvSpPr>
              <a:spLocks noChangeShapeType="1"/>
            </p:cNvSpPr>
            <p:nvPr/>
          </p:nvSpPr>
          <p:spPr bwMode="auto">
            <a:xfrm flipV="1">
              <a:off x="2688" y="672"/>
              <a:ext cx="1176" cy="70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44"/>
            <p:cNvSpPr>
              <a:spLocks noChangeShapeType="1"/>
            </p:cNvSpPr>
            <p:nvPr/>
          </p:nvSpPr>
          <p:spPr bwMode="auto">
            <a:xfrm flipV="1">
              <a:off x="2664" y="40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45"/>
            <p:cNvSpPr>
              <a:spLocks noChangeShapeType="1"/>
            </p:cNvSpPr>
            <p:nvPr/>
          </p:nvSpPr>
          <p:spPr bwMode="auto">
            <a:xfrm flipV="1">
              <a:off x="3360" y="6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46"/>
            <p:cNvSpPr>
              <a:spLocks noChangeShapeType="1"/>
            </p:cNvSpPr>
            <p:nvPr/>
          </p:nvSpPr>
          <p:spPr bwMode="auto">
            <a:xfrm flipV="1">
              <a:off x="3464" y="139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47"/>
            <p:cNvSpPr>
              <a:spLocks noChangeShapeType="1"/>
            </p:cNvSpPr>
            <p:nvPr/>
          </p:nvSpPr>
          <p:spPr bwMode="auto">
            <a:xfrm flipV="1">
              <a:off x="2880" y="117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32" name="AutoShape 48"/>
          <p:cNvSpPr>
            <a:spLocks noChangeArrowheads="1"/>
          </p:cNvSpPr>
          <p:nvPr/>
        </p:nvSpPr>
        <p:spPr bwMode="auto">
          <a:xfrm rot="8594783">
            <a:off x="762000" y="3505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562600" y="4800600"/>
            <a:ext cx="1295400" cy="1047750"/>
            <a:chOff x="3504" y="3024"/>
            <a:chExt cx="816" cy="660"/>
          </a:xfrm>
        </p:grpSpPr>
        <p:sp>
          <p:nvSpPr>
            <p:cNvPr id="5173" name="Line 50"/>
            <p:cNvSpPr>
              <a:spLocks noChangeShapeType="1"/>
            </p:cNvSpPr>
            <p:nvPr/>
          </p:nvSpPr>
          <p:spPr bwMode="auto">
            <a:xfrm>
              <a:off x="3504" y="3024"/>
              <a:ext cx="0" cy="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Line 51"/>
            <p:cNvSpPr>
              <a:spLocks noChangeShapeType="1"/>
            </p:cNvSpPr>
            <p:nvPr/>
          </p:nvSpPr>
          <p:spPr bwMode="auto">
            <a:xfrm>
              <a:off x="4320" y="3024"/>
              <a:ext cx="0" cy="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Line 52"/>
            <p:cNvSpPr>
              <a:spLocks noChangeShapeType="1"/>
            </p:cNvSpPr>
            <p:nvPr/>
          </p:nvSpPr>
          <p:spPr bwMode="auto">
            <a:xfrm>
              <a:off x="3504" y="302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Line 53"/>
            <p:cNvSpPr>
              <a:spLocks noChangeShapeType="1"/>
            </p:cNvSpPr>
            <p:nvPr/>
          </p:nvSpPr>
          <p:spPr bwMode="auto">
            <a:xfrm>
              <a:off x="3504" y="326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Line 54"/>
            <p:cNvSpPr>
              <a:spLocks noChangeShapeType="1"/>
            </p:cNvSpPr>
            <p:nvPr/>
          </p:nvSpPr>
          <p:spPr bwMode="auto">
            <a:xfrm>
              <a:off x="4032" y="325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Line 55"/>
            <p:cNvSpPr>
              <a:spLocks noChangeShapeType="1"/>
            </p:cNvSpPr>
            <p:nvPr/>
          </p:nvSpPr>
          <p:spPr bwMode="auto">
            <a:xfrm>
              <a:off x="3504" y="367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56"/>
            <p:cNvSpPr>
              <a:spLocks noChangeShapeType="1"/>
            </p:cNvSpPr>
            <p:nvPr/>
          </p:nvSpPr>
          <p:spPr bwMode="auto">
            <a:xfrm>
              <a:off x="3744" y="325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4784725" y="4229100"/>
            <a:ext cx="4108450" cy="366713"/>
            <a:chOff x="3014" y="2664"/>
            <a:chExt cx="2588" cy="231"/>
          </a:xfrm>
        </p:grpSpPr>
        <p:sp>
          <p:nvSpPr>
            <p:cNvPr id="5170" name="Line 58"/>
            <p:cNvSpPr>
              <a:spLocks noChangeShapeType="1"/>
            </p:cNvSpPr>
            <p:nvPr/>
          </p:nvSpPr>
          <p:spPr bwMode="auto">
            <a:xfrm>
              <a:off x="3168" y="283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Text Box 59"/>
            <p:cNvSpPr txBox="1">
              <a:spLocks noChangeArrowheads="1"/>
            </p:cNvSpPr>
            <p:nvPr/>
          </p:nvSpPr>
          <p:spPr bwMode="auto">
            <a:xfrm>
              <a:off x="3014" y="266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172" name="Text Box 60"/>
            <p:cNvSpPr txBox="1">
              <a:spLocks noChangeArrowheads="1"/>
            </p:cNvSpPr>
            <p:nvPr/>
          </p:nvSpPr>
          <p:spPr bwMode="auto">
            <a:xfrm>
              <a:off x="5414" y="266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5594350" y="293211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5667375" y="581025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7181850" y="2935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>
            <a:off x="50292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49" name="Line 65"/>
          <p:cNvSpPr>
            <a:spLocks noChangeShapeType="1"/>
          </p:cNvSpPr>
          <p:nvPr/>
        </p:nvSpPr>
        <p:spPr bwMode="auto">
          <a:xfrm>
            <a:off x="6172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5562600" y="3276600"/>
            <a:ext cx="1295400" cy="1219200"/>
            <a:chOff x="3504" y="2064"/>
            <a:chExt cx="816" cy="768"/>
          </a:xfrm>
        </p:grpSpPr>
        <p:sp>
          <p:nvSpPr>
            <p:cNvPr id="5162" name="Line 67"/>
            <p:cNvSpPr>
              <a:spLocks noChangeShapeType="1"/>
            </p:cNvSpPr>
            <p:nvPr/>
          </p:nvSpPr>
          <p:spPr bwMode="auto">
            <a:xfrm>
              <a:off x="3504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68"/>
            <p:cNvSpPr>
              <a:spLocks noChangeShapeType="1"/>
            </p:cNvSpPr>
            <p:nvPr/>
          </p:nvSpPr>
          <p:spPr bwMode="auto">
            <a:xfrm>
              <a:off x="3504" y="206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69"/>
            <p:cNvSpPr>
              <a:spLocks noChangeShapeType="1"/>
            </p:cNvSpPr>
            <p:nvPr/>
          </p:nvSpPr>
          <p:spPr bwMode="auto">
            <a:xfrm>
              <a:off x="4320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70"/>
            <p:cNvSpPr>
              <a:spLocks noChangeShapeType="1"/>
            </p:cNvSpPr>
            <p:nvPr/>
          </p:nvSpPr>
          <p:spPr bwMode="auto">
            <a:xfrm>
              <a:off x="4032" y="20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71"/>
            <p:cNvSpPr>
              <a:spLocks noChangeShapeType="1"/>
            </p:cNvSpPr>
            <p:nvPr/>
          </p:nvSpPr>
          <p:spPr bwMode="auto">
            <a:xfrm flipH="1">
              <a:off x="3744" y="235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72"/>
            <p:cNvSpPr>
              <a:spLocks noChangeShapeType="1"/>
            </p:cNvSpPr>
            <p:nvPr/>
          </p:nvSpPr>
          <p:spPr bwMode="auto">
            <a:xfrm>
              <a:off x="3744" y="235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73"/>
            <p:cNvSpPr>
              <a:spLocks noChangeShapeType="1"/>
            </p:cNvSpPr>
            <p:nvPr/>
          </p:nvSpPr>
          <p:spPr bwMode="auto">
            <a:xfrm flipH="1">
              <a:off x="3504" y="259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74"/>
            <p:cNvSpPr>
              <a:spLocks noChangeShapeType="1"/>
            </p:cNvSpPr>
            <p:nvPr/>
          </p:nvSpPr>
          <p:spPr bwMode="auto">
            <a:xfrm>
              <a:off x="3504" y="283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7315200" y="3289300"/>
            <a:ext cx="1066800" cy="1219200"/>
            <a:chOff x="4608" y="2064"/>
            <a:chExt cx="672" cy="768"/>
          </a:xfrm>
        </p:grpSpPr>
        <p:sp>
          <p:nvSpPr>
            <p:cNvPr id="5155" name="Line 76"/>
            <p:cNvSpPr>
              <a:spLocks noChangeShapeType="1"/>
            </p:cNvSpPr>
            <p:nvPr/>
          </p:nvSpPr>
          <p:spPr bwMode="auto">
            <a:xfrm>
              <a:off x="4608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77"/>
            <p:cNvSpPr>
              <a:spLocks noChangeShapeType="1"/>
            </p:cNvSpPr>
            <p:nvPr/>
          </p:nvSpPr>
          <p:spPr bwMode="auto">
            <a:xfrm>
              <a:off x="4608" y="206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78"/>
            <p:cNvSpPr>
              <a:spLocks noChangeShapeType="1"/>
            </p:cNvSpPr>
            <p:nvPr/>
          </p:nvSpPr>
          <p:spPr bwMode="auto">
            <a:xfrm>
              <a:off x="4896" y="206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79"/>
            <p:cNvSpPr>
              <a:spLocks noChangeShapeType="1"/>
            </p:cNvSpPr>
            <p:nvPr/>
          </p:nvSpPr>
          <p:spPr bwMode="auto">
            <a:xfrm>
              <a:off x="4896" y="25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80"/>
            <p:cNvSpPr>
              <a:spLocks noChangeShapeType="1"/>
            </p:cNvSpPr>
            <p:nvPr/>
          </p:nvSpPr>
          <p:spPr bwMode="auto">
            <a:xfrm>
              <a:off x="5280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81"/>
            <p:cNvSpPr>
              <a:spLocks noChangeShapeType="1"/>
            </p:cNvSpPr>
            <p:nvPr/>
          </p:nvSpPr>
          <p:spPr bwMode="auto">
            <a:xfrm>
              <a:off x="4896" y="23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82"/>
            <p:cNvSpPr>
              <a:spLocks noChangeShapeType="1"/>
            </p:cNvSpPr>
            <p:nvPr/>
          </p:nvSpPr>
          <p:spPr bwMode="auto">
            <a:xfrm>
              <a:off x="4608" y="2832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67" name="Text Box 83"/>
          <p:cNvSpPr txBox="1">
            <a:spLocks noChangeArrowheads="1"/>
          </p:cNvSpPr>
          <p:nvPr/>
        </p:nvSpPr>
        <p:spPr bwMode="auto">
          <a:xfrm rot="2136515">
            <a:off x="4302125" y="3241675"/>
            <a:ext cx="717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FOR F.V.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 rot="-2169755">
            <a:off x="561975" y="3457575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FOR S.V.</a:t>
            </a:r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2628900" y="171450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FOR T.V.</a:t>
            </a:r>
          </a:p>
        </p:txBody>
      </p:sp>
      <p:sp>
        <p:nvSpPr>
          <p:cNvPr id="5150" name="Text Box 86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5705475" y="21463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16472" name="WordArt 88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sp>
        <p:nvSpPr>
          <p:cNvPr id="16473" name="WordArt 89"/>
          <p:cNvSpPr>
            <a:spLocks noChangeArrowheads="1" noChangeShapeType="1" noTextEdit="1"/>
          </p:cNvSpPr>
          <p:nvPr/>
        </p:nvSpPr>
        <p:spPr bwMode="auto">
          <a:xfrm>
            <a:off x="4638675" y="30480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graphicFrame>
        <p:nvGraphicFramePr>
          <p:cNvPr id="16474" name="Object 90"/>
          <p:cNvGraphicFramePr>
            <a:graphicFrameLocks noChangeAspect="1"/>
          </p:cNvGraphicFramePr>
          <p:nvPr/>
        </p:nvGraphicFramePr>
        <p:xfrm>
          <a:off x="3352800" y="5257800"/>
          <a:ext cx="430213" cy="311150"/>
        </p:xfrm>
        <a:graphic>
          <a:graphicData uri="http://schemas.openxmlformats.org/presentationml/2006/ole">
            <p:oleObj spid="_x0000_s5129" name="CorelDRAW" r:id="rId10" imgW="429480" imgH="311040" progId="CorelDRAW.Graphic.11">
              <p:embed/>
            </p:oleObj>
          </a:graphicData>
        </a:graphic>
      </p:graphicFrame>
      <p:sp>
        <p:nvSpPr>
          <p:cNvPr id="5154" name="Oval 91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/>
      <p:bldP spid="16411" grpId="0" animBg="1"/>
      <p:bldP spid="16432" grpId="0" animBg="1"/>
      <p:bldP spid="16445" grpId="0" autoUpdateAnimBg="0"/>
      <p:bldP spid="16446" grpId="0" autoUpdateAnimBg="0"/>
      <p:bldP spid="16447" grpId="0" autoUpdateAnimBg="0"/>
      <p:bldP spid="16448" grpId="0" animBg="1"/>
      <p:bldP spid="16449" grpId="0" animBg="1"/>
      <p:bldP spid="16467" grpId="0" autoUpdateAnimBg="0"/>
      <p:bldP spid="16468" grpId="0" autoUpdateAnimBg="0"/>
      <p:bldP spid="16469" grpId="0" autoUpdateAnimBg="0"/>
      <p:bldP spid="16471" grpId="0" autoUpdateAnimBg="0"/>
      <p:bldP spid="16472" grpId="0" animBg="1"/>
      <p:bldP spid="164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571625" y="2020888"/>
          <a:ext cx="2628900" cy="2132012"/>
        </p:xfrm>
        <a:graphic>
          <a:graphicData uri="http://schemas.openxmlformats.org/presentationml/2006/ole">
            <p:oleObj spid="_x0000_s6146" name="Image" r:id="rId3" imgW="3492063" imgH="2831746" progId="Photoshop.Image.6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52400" y="1362075"/>
            <a:ext cx="2041525" cy="968375"/>
            <a:chOff x="120" y="993"/>
            <a:chExt cx="1286" cy="610"/>
          </a:xfrm>
        </p:grpSpPr>
        <p:sp>
          <p:nvSpPr>
            <p:cNvPr id="6265" name="AutoShape 4"/>
            <p:cNvSpPr>
              <a:spLocks noChangeArrowheads="1"/>
            </p:cNvSpPr>
            <p:nvPr/>
          </p:nvSpPr>
          <p:spPr bwMode="auto">
            <a:xfrm rot="-1691495">
              <a:off x="160" y="993"/>
              <a:ext cx="872" cy="231"/>
            </a:xfrm>
            <a:prstGeom prst="parallelogram">
              <a:avLst>
                <a:gd name="adj" fmla="val 52167"/>
              </a:avLst>
            </a:prstGeom>
            <a:solidFill>
              <a:srgbClr val="00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" name="AutoShape 5"/>
            <p:cNvSpPr>
              <a:spLocks noChangeArrowheads="1"/>
            </p:cNvSpPr>
            <p:nvPr/>
          </p:nvSpPr>
          <p:spPr bwMode="auto">
            <a:xfrm rot="-1691495">
              <a:off x="120" y="1167"/>
              <a:ext cx="1286" cy="311"/>
            </a:xfrm>
            <a:prstGeom prst="parallelogram">
              <a:avLst>
                <a:gd name="adj" fmla="val 51324"/>
              </a:avLst>
            </a:prstGeom>
            <a:solidFill>
              <a:srgbClr val="00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" name="Line 6"/>
            <p:cNvSpPr>
              <a:spLocks noChangeShapeType="1"/>
            </p:cNvSpPr>
            <p:nvPr/>
          </p:nvSpPr>
          <p:spPr bwMode="auto">
            <a:xfrm>
              <a:off x="926" y="1055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Line 7"/>
            <p:cNvSpPr>
              <a:spLocks noChangeShapeType="1"/>
            </p:cNvSpPr>
            <p:nvPr/>
          </p:nvSpPr>
          <p:spPr bwMode="auto">
            <a:xfrm flipH="1">
              <a:off x="253" y="1223"/>
              <a:ext cx="673" cy="3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19400" y="1044575"/>
            <a:ext cx="2905125" cy="2308225"/>
            <a:chOff x="1634" y="720"/>
            <a:chExt cx="1830" cy="1454"/>
          </a:xfrm>
        </p:grpSpPr>
        <p:sp>
          <p:nvSpPr>
            <p:cNvPr id="6257" name="Line 9"/>
            <p:cNvSpPr>
              <a:spLocks noChangeShapeType="1"/>
            </p:cNvSpPr>
            <p:nvPr/>
          </p:nvSpPr>
          <p:spPr bwMode="auto">
            <a:xfrm flipV="1">
              <a:off x="1634" y="720"/>
              <a:ext cx="1191" cy="6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Line 10"/>
            <p:cNvSpPr>
              <a:spLocks noChangeShapeType="1"/>
            </p:cNvSpPr>
            <p:nvPr/>
          </p:nvSpPr>
          <p:spPr bwMode="auto">
            <a:xfrm flipV="1">
              <a:off x="1990" y="944"/>
              <a:ext cx="1208" cy="62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Line 11"/>
            <p:cNvSpPr>
              <a:spLocks noChangeShapeType="1"/>
            </p:cNvSpPr>
            <p:nvPr/>
          </p:nvSpPr>
          <p:spPr bwMode="auto">
            <a:xfrm flipV="1">
              <a:off x="2185" y="1433"/>
              <a:ext cx="1106" cy="62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Line 12"/>
            <p:cNvSpPr>
              <a:spLocks noChangeShapeType="1"/>
            </p:cNvSpPr>
            <p:nvPr/>
          </p:nvSpPr>
          <p:spPr bwMode="auto">
            <a:xfrm flipV="1">
              <a:off x="2292" y="1503"/>
              <a:ext cx="1172" cy="67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Line 13"/>
            <p:cNvSpPr>
              <a:spLocks noChangeShapeType="1"/>
            </p:cNvSpPr>
            <p:nvPr/>
          </p:nvSpPr>
          <p:spPr bwMode="auto">
            <a:xfrm flipV="1">
              <a:off x="2451" y="1279"/>
              <a:ext cx="107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Line 14"/>
            <p:cNvSpPr>
              <a:spLocks noChangeShapeType="1"/>
            </p:cNvSpPr>
            <p:nvPr/>
          </p:nvSpPr>
          <p:spPr bwMode="auto">
            <a:xfrm flipV="1">
              <a:off x="2132" y="1041"/>
              <a:ext cx="106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Line 15"/>
            <p:cNvSpPr>
              <a:spLocks noChangeShapeType="1"/>
            </p:cNvSpPr>
            <p:nvPr/>
          </p:nvSpPr>
          <p:spPr bwMode="auto">
            <a:xfrm flipV="1">
              <a:off x="2829" y="1638"/>
              <a:ext cx="107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Line 16"/>
            <p:cNvSpPr>
              <a:spLocks noChangeShapeType="1"/>
            </p:cNvSpPr>
            <p:nvPr/>
          </p:nvSpPr>
          <p:spPr bwMode="auto">
            <a:xfrm flipV="1">
              <a:off x="2825" y="1810"/>
              <a:ext cx="106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343400" y="3810000"/>
            <a:ext cx="1208088" cy="336550"/>
            <a:chOff x="2592" y="2056"/>
            <a:chExt cx="761" cy="212"/>
          </a:xfrm>
        </p:grpSpPr>
        <p:sp>
          <p:nvSpPr>
            <p:cNvPr id="6255" name="AutoShape 18"/>
            <p:cNvSpPr>
              <a:spLocks noChangeArrowheads="1"/>
            </p:cNvSpPr>
            <p:nvPr/>
          </p:nvSpPr>
          <p:spPr bwMode="auto">
            <a:xfrm rot="2041927">
              <a:off x="2592" y="2064"/>
              <a:ext cx="432" cy="192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" name="Text Box 19"/>
            <p:cNvSpPr txBox="1">
              <a:spLocks noChangeArrowheads="1"/>
            </p:cNvSpPr>
            <p:nvPr/>
          </p:nvSpPr>
          <p:spPr bwMode="auto">
            <a:xfrm rot="2136515">
              <a:off x="2701" y="2056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2400" y="3886200"/>
            <a:ext cx="1023938" cy="542925"/>
            <a:chOff x="210" y="2538"/>
            <a:chExt cx="645" cy="342"/>
          </a:xfrm>
        </p:grpSpPr>
        <p:sp>
          <p:nvSpPr>
            <p:cNvPr id="6253" name="AutoShape 21"/>
            <p:cNvSpPr>
              <a:spLocks noChangeArrowheads="1"/>
            </p:cNvSpPr>
            <p:nvPr/>
          </p:nvSpPr>
          <p:spPr bwMode="auto">
            <a:xfrm rot="8594783">
              <a:off x="384" y="2688"/>
              <a:ext cx="432" cy="192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" name="Text Box 22"/>
            <p:cNvSpPr txBox="1">
              <a:spLocks noChangeArrowheads="1"/>
            </p:cNvSpPr>
            <p:nvPr/>
          </p:nvSpPr>
          <p:spPr bwMode="auto">
            <a:xfrm rot="-2169755">
              <a:off x="210" y="2538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438400" y="0"/>
            <a:ext cx="1046163" cy="912813"/>
            <a:chOff x="1536" y="0"/>
            <a:chExt cx="659" cy="575"/>
          </a:xfrm>
        </p:grpSpPr>
        <p:sp>
          <p:nvSpPr>
            <p:cNvPr id="6251" name="AutoShape 24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" name="Text Box 25"/>
            <p:cNvSpPr txBox="1">
              <a:spLocks noChangeArrowheads="1"/>
            </p:cNvSpPr>
            <p:nvPr/>
          </p:nvSpPr>
          <p:spPr bwMode="auto">
            <a:xfrm>
              <a:off x="1536" y="0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sp>
        <p:nvSpPr>
          <p:cNvPr id="17434" name="WordArt 26"/>
          <p:cNvSpPr>
            <a:spLocks noChangeArrowheads="1" noChangeShapeType="1" noTextEdit="1"/>
          </p:cNvSpPr>
          <p:nvPr/>
        </p:nvSpPr>
        <p:spPr bwMode="auto">
          <a:xfrm>
            <a:off x="4638675" y="43815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17435" name="WordArt 27"/>
          <p:cNvSpPr>
            <a:spLocks noChangeArrowheads="1" noChangeShapeType="1" noTextEdit="1"/>
          </p:cNvSpPr>
          <p:nvPr/>
        </p:nvSpPr>
        <p:spPr bwMode="auto">
          <a:xfrm>
            <a:off x="666750" y="6858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424363" y="1044575"/>
            <a:ext cx="1363662" cy="1398588"/>
            <a:chOff x="2645" y="720"/>
            <a:chExt cx="859" cy="881"/>
          </a:xfrm>
        </p:grpSpPr>
        <p:sp>
          <p:nvSpPr>
            <p:cNvPr id="6238" name="AutoShape 29"/>
            <p:cNvSpPr>
              <a:spLocks noChangeArrowheads="1"/>
            </p:cNvSpPr>
            <p:nvPr/>
          </p:nvSpPr>
          <p:spPr bwMode="auto">
            <a:xfrm rot="1752785" flipH="1">
              <a:off x="2645" y="853"/>
              <a:ext cx="692" cy="502"/>
            </a:xfrm>
            <a:prstGeom prst="parallelogram">
              <a:avLst>
                <a:gd name="adj" fmla="val 48368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9" name="AutoShape 30"/>
            <p:cNvSpPr>
              <a:spLocks noChangeArrowheads="1"/>
            </p:cNvSpPr>
            <p:nvPr/>
          </p:nvSpPr>
          <p:spPr bwMode="auto">
            <a:xfrm rot="1752785" flipH="1">
              <a:off x="3091" y="1328"/>
              <a:ext cx="279" cy="202"/>
            </a:xfrm>
            <a:prstGeom prst="parallelogram">
              <a:avLst>
                <a:gd name="adj" fmla="val 48463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0" name="AutoShape 31"/>
            <p:cNvSpPr>
              <a:spLocks noChangeArrowheads="1"/>
            </p:cNvSpPr>
            <p:nvPr/>
          </p:nvSpPr>
          <p:spPr bwMode="auto">
            <a:xfrm rot="1752785" flipH="1">
              <a:off x="3131" y="1279"/>
              <a:ext cx="373" cy="121"/>
            </a:xfrm>
            <a:prstGeom prst="parallelogram">
              <a:avLst>
                <a:gd name="adj" fmla="val 43956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1" name="Line 32"/>
            <p:cNvSpPr>
              <a:spLocks noChangeShapeType="1"/>
            </p:cNvSpPr>
            <p:nvPr/>
          </p:nvSpPr>
          <p:spPr bwMode="auto">
            <a:xfrm>
              <a:off x="2795" y="720"/>
              <a:ext cx="0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Line 33"/>
            <p:cNvSpPr>
              <a:spLocks noChangeShapeType="1"/>
            </p:cNvSpPr>
            <p:nvPr/>
          </p:nvSpPr>
          <p:spPr bwMode="auto">
            <a:xfrm>
              <a:off x="2801" y="723"/>
              <a:ext cx="373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Line 34"/>
            <p:cNvSpPr>
              <a:spLocks noChangeShapeType="1"/>
            </p:cNvSpPr>
            <p:nvPr/>
          </p:nvSpPr>
          <p:spPr bwMode="auto">
            <a:xfrm>
              <a:off x="3184" y="944"/>
              <a:ext cx="0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Line 35"/>
            <p:cNvSpPr>
              <a:spLocks noChangeShapeType="1"/>
            </p:cNvSpPr>
            <p:nvPr/>
          </p:nvSpPr>
          <p:spPr bwMode="auto">
            <a:xfrm>
              <a:off x="3184" y="1202"/>
              <a:ext cx="267" cy="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Line 36"/>
            <p:cNvSpPr>
              <a:spLocks noChangeShapeType="1"/>
            </p:cNvSpPr>
            <p:nvPr/>
          </p:nvSpPr>
          <p:spPr bwMode="auto">
            <a:xfrm>
              <a:off x="2788" y="1283"/>
              <a:ext cx="513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Line 37"/>
            <p:cNvSpPr>
              <a:spLocks noChangeShapeType="1"/>
            </p:cNvSpPr>
            <p:nvPr/>
          </p:nvSpPr>
          <p:spPr bwMode="auto">
            <a:xfrm>
              <a:off x="3307" y="1408"/>
              <a:ext cx="0" cy="1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Line 38"/>
            <p:cNvSpPr>
              <a:spLocks noChangeShapeType="1"/>
            </p:cNvSpPr>
            <p:nvPr/>
          </p:nvSpPr>
          <p:spPr bwMode="auto">
            <a:xfrm>
              <a:off x="3451" y="1356"/>
              <a:ext cx="0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Line 39"/>
            <p:cNvSpPr>
              <a:spLocks noChangeShapeType="1"/>
            </p:cNvSpPr>
            <p:nvPr/>
          </p:nvSpPr>
          <p:spPr bwMode="auto">
            <a:xfrm>
              <a:off x="3297" y="1415"/>
              <a:ext cx="154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Line 40"/>
            <p:cNvSpPr>
              <a:spLocks noChangeShapeType="1"/>
            </p:cNvSpPr>
            <p:nvPr/>
          </p:nvSpPr>
          <p:spPr bwMode="auto">
            <a:xfrm>
              <a:off x="2795" y="972"/>
              <a:ext cx="373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Line 41"/>
            <p:cNvSpPr>
              <a:spLocks noChangeShapeType="1"/>
            </p:cNvSpPr>
            <p:nvPr/>
          </p:nvSpPr>
          <p:spPr bwMode="auto">
            <a:xfrm flipV="1">
              <a:off x="3308" y="127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752600" y="4191000"/>
            <a:ext cx="2205038" cy="1358900"/>
            <a:chOff x="1104" y="2880"/>
            <a:chExt cx="1389" cy="856"/>
          </a:xfrm>
        </p:grpSpPr>
        <p:sp>
          <p:nvSpPr>
            <p:cNvPr id="6233" name="AutoShape 43"/>
            <p:cNvSpPr>
              <a:spLocks noChangeArrowheads="1"/>
            </p:cNvSpPr>
            <p:nvPr/>
          </p:nvSpPr>
          <p:spPr bwMode="auto">
            <a:xfrm rot="19997637" flipH="1">
              <a:off x="1424" y="3401"/>
              <a:ext cx="953" cy="335"/>
            </a:xfrm>
            <a:prstGeom prst="parallelogram">
              <a:avLst>
                <a:gd name="adj" fmla="val 56105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AutoShape 44"/>
            <p:cNvSpPr>
              <a:spLocks noChangeArrowheads="1"/>
            </p:cNvSpPr>
            <p:nvPr/>
          </p:nvSpPr>
          <p:spPr bwMode="auto">
            <a:xfrm rot="19997637" flipH="1">
              <a:off x="1104" y="3168"/>
              <a:ext cx="952" cy="352"/>
            </a:xfrm>
            <a:prstGeom prst="parallelogram">
              <a:avLst>
                <a:gd name="adj" fmla="val 53340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AutoShape 45"/>
            <p:cNvSpPr>
              <a:spLocks noChangeArrowheads="1"/>
            </p:cNvSpPr>
            <p:nvPr/>
          </p:nvSpPr>
          <p:spPr bwMode="auto">
            <a:xfrm rot="19997637" flipH="1">
              <a:off x="1837" y="2880"/>
              <a:ext cx="656" cy="489"/>
            </a:xfrm>
            <a:prstGeom prst="parallelogram">
              <a:avLst>
                <a:gd name="adj" fmla="val 52133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36" name="Line 46"/>
            <p:cNvSpPr>
              <a:spLocks noChangeShapeType="1"/>
            </p:cNvSpPr>
            <p:nvPr/>
          </p:nvSpPr>
          <p:spPr bwMode="auto">
            <a:xfrm rot="21474692" flipV="1">
              <a:off x="1534" y="3387"/>
              <a:ext cx="693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Rectangle 47"/>
            <p:cNvSpPr>
              <a:spLocks noChangeArrowheads="1"/>
            </p:cNvSpPr>
            <p:nvPr/>
          </p:nvSpPr>
          <p:spPr bwMode="auto">
            <a:xfrm rot="-3377203">
              <a:off x="2124" y="3248"/>
              <a:ext cx="47" cy="143"/>
            </a:xfrm>
            <a:prstGeom prst="rect">
              <a:avLst/>
            </a:prstGeom>
            <a:solidFill>
              <a:srgbClr val="00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456" name="Object 48"/>
          <p:cNvGraphicFramePr>
            <a:graphicFrameLocks noChangeAspect="1"/>
          </p:cNvGraphicFramePr>
          <p:nvPr/>
        </p:nvGraphicFramePr>
        <p:xfrm>
          <a:off x="3429000" y="5334000"/>
          <a:ext cx="430213" cy="311150"/>
        </p:xfrm>
        <a:graphic>
          <a:graphicData uri="http://schemas.openxmlformats.org/presentationml/2006/ole">
            <p:oleObj spid="_x0000_s6147" name="CorelDRAW" r:id="rId4" imgW="429480" imgH="311040" progId="CorelDRAW.Graphic.11">
              <p:embed/>
            </p:oleObj>
          </a:graphicData>
        </a:graphic>
      </p:graphicFrame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181600" y="3429000"/>
            <a:ext cx="3930650" cy="346075"/>
            <a:chOff x="3264" y="2160"/>
            <a:chExt cx="2476" cy="218"/>
          </a:xfrm>
        </p:grpSpPr>
        <p:sp>
          <p:nvSpPr>
            <p:cNvPr id="6230" name="Line 50"/>
            <p:cNvSpPr>
              <a:spLocks noChangeShapeType="1"/>
            </p:cNvSpPr>
            <p:nvPr/>
          </p:nvSpPr>
          <p:spPr bwMode="auto">
            <a:xfrm>
              <a:off x="3370" y="2352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Text Box 51"/>
            <p:cNvSpPr txBox="1">
              <a:spLocks noChangeArrowheads="1"/>
            </p:cNvSpPr>
            <p:nvPr/>
          </p:nvSpPr>
          <p:spPr bwMode="auto">
            <a:xfrm>
              <a:off x="3264" y="2160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232" name="Text Box 52"/>
            <p:cNvSpPr txBox="1">
              <a:spLocks noChangeArrowheads="1"/>
            </p:cNvSpPr>
            <p:nvPr/>
          </p:nvSpPr>
          <p:spPr bwMode="auto">
            <a:xfrm>
              <a:off x="5532" y="216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562600" y="4000500"/>
            <a:ext cx="1828800" cy="914400"/>
            <a:chOff x="3504" y="2520"/>
            <a:chExt cx="1152" cy="576"/>
          </a:xfrm>
        </p:grpSpPr>
        <p:sp>
          <p:nvSpPr>
            <p:cNvPr id="6221" name="Line 54"/>
            <p:cNvSpPr>
              <a:spLocks noChangeShapeType="1"/>
            </p:cNvSpPr>
            <p:nvPr/>
          </p:nvSpPr>
          <p:spPr bwMode="auto">
            <a:xfrm>
              <a:off x="4656" y="252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Line 55"/>
            <p:cNvSpPr>
              <a:spLocks noChangeShapeType="1"/>
            </p:cNvSpPr>
            <p:nvPr/>
          </p:nvSpPr>
          <p:spPr bwMode="auto">
            <a:xfrm flipH="1">
              <a:off x="3504" y="2520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Line 56"/>
            <p:cNvSpPr>
              <a:spLocks noChangeShapeType="1"/>
            </p:cNvSpPr>
            <p:nvPr/>
          </p:nvSpPr>
          <p:spPr bwMode="auto">
            <a:xfrm>
              <a:off x="3504" y="25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Line 57"/>
            <p:cNvSpPr>
              <a:spLocks noChangeShapeType="1"/>
            </p:cNvSpPr>
            <p:nvPr/>
          </p:nvSpPr>
          <p:spPr bwMode="auto">
            <a:xfrm>
              <a:off x="3504" y="309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Line 58"/>
            <p:cNvSpPr>
              <a:spLocks noChangeShapeType="1"/>
            </p:cNvSpPr>
            <p:nvPr/>
          </p:nvSpPr>
          <p:spPr bwMode="auto">
            <a:xfrm>
              <a:off x="4320" y="29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Line 59"/>
            <p:cNvSpPr>
              <a:spLocks noChangeShapeType="1"/>
            </p:cNvSpPr>
            <p:nvPr/>
          </p:nvSpPr>
          <p:spPr bwMode="auto">
            <a:xfrm flipV="1">
              <a:off x="4320" y="290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Line 60"/>
            <p:cNvSpPr>
              <a:spLocks noChangeShapeType="1"/>
            </p:cNvSpPr>
            <p:nvPr/>
          </p:nvSpPr>
          <p:spPr bwMode="auto">
            <a:xfrm>
              <a:off x="4272" y="25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Line 61"/>
            <p:cNvSpPr>
              <a:spLocks noChangeShapeType="1"/>
            </p:cNvSpPr>
            <p:nvPr/>
          </p:nvSpPr>
          <p:spPr bwMode="auto">
            <a:xfrm flipH="1">
              <a:off x="3504" y="2808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Line 62"/>
            <p:cNvSpPr>
              <a:spLocks noChangeShapeType="1"/>
            </p:cNvSpPr>
            <p:nvPr/>
          </p:nvSpPr>
          <p:spPr bwMode="auto">
            <a:xfrm flipH="1">
              <a:off x="3504" y="290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96200" y="2971800"/>
            <a:ext cx="1143000" cy="762000"/>
            <a:chOff x="4848" y="1872"/>
            <a:chExt cx="720" cy="480"/>
          </a:xfrm>
        </p:grpSpPr>
        <p:sp>
          <p:nvSpPr>
            <p:cNvPr id="6211" name="Line 64"/>
            <p:cNvSpPr>
              <a:spLocks noChangeShapeType="1"/>
            </p:cNvSpPr>
            <p:nvPr/>
          </p:nvSpPr>
          <p:spPr bwMode="auto">
            <a:xfrm>
              <a:off x="4848" y="187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Line 65"/>
            <p:cNvSpPr>
              <a:spLocks noChangeShapeType="1"/>
            </p:cNvSpPr>
            <p:nvPr/>
          </p:nvSpPr>
          <p:spPr bwMode="auto">
            <a:xfrm>
              <a:off x="4848" y="2352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Line 66"/>
            <p:cNvSpPr>
              <a:spLocks noChangeShapeType="1"/>
            </p:cNvSpPr>
            <p:nvPr/>
          </p:nvSpPr>
          <p:spPr bwMode="auto">
            <a:xfrm flipV="1">
              <a:off x="5472" y="220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Line 67"/>
            <p:cNvSpPr>
              <a:spLocks noChangeShapeType="1"/>
            </p:cNvSpPr>
            <p:nvPr/>
          </p:nvSpPr>
          <p:spPr bwMode="auto">
            <a:xfrm>
              <a:off x="5466" y="220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Line 68"/>
            <p:cNvSpPr>
              <a:spLocks noChangeShapeType="1"/>
            </p:cNvSpPr>
            <p:nvPr/>
          </p:nvSpPr>
          <p:spPr bwMode="auto">
            <a:xfrm flipV="1">
              <a:off x="5562" y="21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69"/>
            <p:cNvSpPr>
              <a:spLocks noChangeShapeType="1"/>
            </p:cNvSpPr>
            <p:nvPr/>
          </p:nvSpPr>
          <p:spPr bwMode="auto">
            <a:xfrm flipH="1">
              <a:off x="5280" y="21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Line 70"/>
            <p:cNvSpPr>
              <a:spLocks noChangeShapeType="1"/>
            </p:cNvSpPr>
            <p:nvPr/>
          </p:nvSpPr>
          <p:spPr bwMode="auto">
            <a:xfrm>
              <a:off x="4848" y="187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Line 71"/>
            <p:cNvSpPr>
              <a:spLocks noChangeShapeType="1"/>
            </p:cNvSpPr>
            <p:nvPr/>
          </p:nvSpPr>
          <p:spPr bwMode="auto">
            <a:xfrm>
              <a:off x="5280" y="187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Line 72"/>
            <p:cNvSpPr>
              <a:spLocks noChangeShapeType="1"/>
            </p:cNvSpPr>
            <p:nvPr/>
          </p:nvSpPr>
          <p:spPr bwMode="auto">
            <a:xfrm flipH="1">
              <a:off x="4848" y="211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Line 73"/>
            <p:cNvSpPr>
              <a:spLocks noChangeShapeType="1"/>
            </p:cNvSpPr>
            <p:nvPr/>
          </p:nvSpPr>
          <p:spPr bwMode="auto">
            <a:xfrm flipV="1">
              <a:off x="5472" y="21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5594350" y="262096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5667375" y="49530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  <p:sp>
        <p:nvSpPr>
          <p:cNvPr id="17484" name="Text Box 76"/>
          <p:cNvSpPr txBox="1">
            <a:spLocks noChangeArrowheads="1"/>
          </p:cNvSpPr>
          <p:nvPr/>
        </p:nvSpPr>
        <p:spPr bwMode="auto">
          <a:xfrm>
            <a:off x="7315200" y="26209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17485" name="Line 77"/>
          <p:cNvSpPr>
            <a:spLocks noChangeShapeType="1"/>
          </p:cNvSpPr>
          <p:nvPr/>
        </p:nvSpPr>
        <p:spPr bwMode="auto">
          <a:xfrm>
            <a:off x="50292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86" name="Line 78"/>
          <p:cNvSpPr>
            <a:spLocks noChangeShapeType="1"/>
          </p:cNvSpPr>
          <p:nvPr/>
        </p:nvSpPr>
        <p:spPr bwMode="auto">
          <a:xfrm>
            <a:off x="61722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87" name="Text Box 79"/>
          <p:cNvSpPr txBox="1">
            <a:spLocks noChangeArrowheads="1"/>
          </p:cNvSpPr>
          <p:nvPr/>
        </p:nvSpPr>
        <p:spPr bwMode="auto">
          <a:xfrm>
            <a:off x="5749925" y="19050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5572125" y="3276600"/>
            <a:ext cx="1819275" cy="914400"/>
            <a:chOff x="3510" y="2064"/>
            <a:chExt cx="1146" cy="576"/>
          </a:xfrm>
        </p:grpSpPr>
        <p:sp>
          <p:nvSpPr>
            <p:cNvPr id="6208" name="Line 81"/>
            <p:cNvSpPr>
              <a:spLocks noChangeShapeType="1"/>
            </p:cNvSpPr>
            <p:nvPr/>
          </p:nvSpPr>
          <p:spPr bwMode="auto">
            <a:xfrm>
              <a:off x="3510" y="2256"/>
              <a:ext cx="0" cy="2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Line 82"/>
            <p:cNvSpPr>
              <a:spLocks noChangeShapeType="1"/>
            </p:cNvSpPr>
            <p:nvPr/>
          </p:nvSpPr>
          <p:spPr bwMode="auto">
            <a:xfrm>
              <a:off x="4656" y="2160"/>
              <a:ext cx="0" cy="4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Line 83"/>
            <p:cNvSpPr>
              <a:spLocks noChangeShapeType="1"/>
            </p:cNvSpPr>
            <p:nvPr/>
          </p:nvSpPr>
          <p:spPr bwMode="auto">
            <a:xfrm>
              <a:off x="4272" y="2064"/>
              <a:ext cx="0" cy="4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6629400" y="2971800"/>
            <a:ext cx="1143000" cy="381000"/>
            <a:chOff x="4176" y="1872"/>
            <a:chExt cx="720" cy="240"/>
          </a:xfrm>
        </p:grpSpPr>
        <p:sp>
          <p:nvSpPr>
            <p:cNvPr id="6206" name="Line 85"/>
            <p:cNvSpPr>
              <a:spLocks noChangeShapeType="1"/>
            </p:cNvSpPr>
            <p:nvPr/>
          </p:nvSpPr>
          <p:spPr bwMode="auto">
            <a:xfrm>
              <a:off x="4176" y="1872"/>
              <a:ext cx="72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Line 86"/>
            <p:cNvSpPr>
              <a:spLocks noChangeShapeType="1"/>
            </p:cNvSpPr>
            <p:nvPr/>
          </p:nvSpPr>
          <p:spPr bwMode="auto">
            <a:xfrm>
              <a:off x="4320" y="2112"/>
              <a:ext cx="52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5562600" y="2971800"/>
            <a:ext cx="1828800" cy="762000"/>
            <a:chOff x="3504" y="1872"/>
            <a:chExt cx="1152" cy="480"/>
          </a:xfrm>
        </p:grpSpPr>
        <p:grpSp>
          <p:nvGrpSpPr>
            <p:cNvPr id="6198" name="Group 88"/>
            <p:cNvGrpSpPr>
              <a:grpSpLocks/>
            </p:cNvGrpSpPr>
            <p:nvPr/>
          </p:nvGrpSpPr>
          <p:grpSpPr bwMode="auto">
            <a:xfrm>
              <a:off x="3514" y="1872"/>
              <a:ext cx="1142" cy="480"/>
              <a:chOff x="3514" y="1872"/>
              <a:chExt cx="1152" cy="480"/>
            </a:xfrm>
          </p:grpSpPr>
          <p:sp>
            <p:nvSpPr>
              <p:cNvPr id="6200" name="Line 89"/>
              <p:cNvSpPr>
                <a:spLocks noChangeShapeType="1"/>
              </p:cNvSpPr>
              <p:nvPr/>
            </p:nvSpPr>
            <p:spPr bwMode="auto">
              <a:xfrm>
                <a:off x="3514" y="1872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Line 90"/>
              <p:cNvSpPr>
                <a:spLocks noChangeShapeType="1"/>
              </p:cNvSpPr>
              <p:nvPr/>
            </p:nvSpPr>
            <p:spPr bwMode="auto">
              <a:xfrm>
                <a:off x="3514" y="1872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Line 91"/>
              <p:cNvSpPr>
                <a:spLocks noChangeShapeType="1"/>
              </p:cNvSpPr>
              <p:nvPr/>
            </p:nvSpPr>
            <p:spPr bwMode="auto">
              <a:xfrm>
                <a:off x="4282" y="187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Line 92"/>
              <p:cNvSpPr>
                <a:spLocks noChangeShapeType="1"/>
              </p:cNvSpPr>
              <p:nvPr/>
            </p:nvSpPr>
            <p:spPr bwMode="auto">
              <a:xfrm>
                <a:off x="3514" y="2112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Line 93"/>
              <p:cNvSpPr>
                <a:spLocks noChangeShapeType="1"/>
              </p:cNvSpPr>
              <p:nvPr/>
            </p:nvSpPr>
            <p:spPr bwMode="auto">
              <a:xfrm>
                <a:off x="4666" y="21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Line 94"/>
              <p:cNvSpPr>
                <a:spLocks noChangeShapeType="1"/>
              </p:cNvSpPr>
              <p:nvPr/>
            </p:nvSpPr>
            <p:spPr bwMode="auto">
              <a:xfrm>
                <a:off x="3514" y="220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9" name="Line 95"/>
            <p:cNvSpPr>
              <a:spLocks noChangeShapeType="1"/>
            </p:cNvSpPr>
            <p:nvPr/>
          </p:nvSpPr>
          <p:spPr bwMode="auto">
            <a:xfrm>
              <a:off x="3504" y="2352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7504" name="Object 96"/>
          <p:cNvGraphicFramePr>
            <a:graphicFrameLocks noChangeAspect="1"/>
          </p:cNvGraphicFramePr>
          <p:nvPr/>
        </p:nvGraphicFramePr>
        <p:xfrm>
          <a:off x="5562600" y="2911475"/>
          <a:ext cx="1905000" cy="873125"/>
        </p:xfrm>
        <a:graphic>
          <a:graphicData uri="http://schemas.openxmlformats.org/presentationml/2006/ole">
            <p:oleObj spid="_x0000_s6148" name="Image" r:id="rId5" imgW="2476190" imgH="1117460" progId="Photoshop.Image.6">
              <p:embed/>
            </p:oleObj>
          </a:graphicData>
        </a:graphic>
      </p:graphicFrame>
      <p:graphicFrame>
        <p:nvGraphicFramePr>
          <p:cNvPr id="17505" name="Object 97"/>
          <p:cNvGraphicFramePr>
            <a:graphicFrameLocks noChangeAspect="1"/>
          </p:cNvGraphicFramePr>
          <p:nvPr/>
        </p:nvGraphicFramePr>
        <p:xfrm>
          <a:off x="7683500" y="2971800"/>
          <a:ext cx="1206500" cy="838200"/>
        </p:xfrm>
        <a:graphic>
          <a:graphicData uri="http://schemas.openxmlformats.org/presentationml/2006/ole">
            <p:oleObj spid="_x0000_s6149" name="Image" r:id="rId6" imgW="1536508" imgH="1066291" progId="Photoshop.Image.6">
              <p:embed/>
            </p:oleObj>
          </a:graphicData>
        </a:graphic>
      </p:graphicFrame>
      <p:graphicFrame>
        <p:nvGraphicFramePr>
          <p:cNvPr id="17506" name="Object 98"/>
          <p:cNvGraphicFramePr>
            <a:graphicFrameLocks noChangeAspect="1"/>
          </p:cNvGraphicFramePr>
          <p:nvPr/>
        </p:nvGraphicFramePr>
        <p:xfrm>
          <a:off x="5549900" y="3970338"/>
          <a:ext cx="1905000" cy="973137"/>
        </p:xfrm>
        <a:graphic>
          <a:graphicData uri="http://schemas.openxmlformats.org/presentationml/2006/ole">
            <p:oleObj spid="_x0000_s6150" name="Image" r:id="rId7" imgW="2514286" imgH="1282540" progId="Photoshop.Image.6">
              <p:embed/>
            </p:oleObj>
          </a:graphicData>
        </a:graphic>
      </p:graphicFrame>
      <p:grpSp>
        <p:nvGrpSpPr>
          <p:cNvPr id="16" name="Group 99"/>
          <p:cNvGrpSpPr>
            <a:grpSpLocks/>
          </p:cNvGrpSpPr>
          <p:nvPr/>
        </p:nvGrpSpPr>
        <p:grpSpPr bwMode="auto">
          <a:xfrm>
            <a:off x="1712913" y="2647950"/>
            <a:ext cx="2327275" cy="2995613"/>
            <a:chOff x="1079" y="1908"/>
            <a:chExt cx="1466" cy="1887"/>
          </a:xfrm>
        </p:grpSpPr>
        <p:sp>
          <p:nvSpPr>
            <p:cNvPr id="6186" name="Line 100"/>
            <p:cNvSpPr>
              <a:spLocks noChangeShapeType="1"/>
            </p:cNvSpPr>
            <p:nvPr/>
          </p:nvSpPr>
          <p:spPr bwMode="auto">
            <a:xfrm>
              <a:off x="2545" y="1908"/>
              <a:ext cx="0" cy="128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87" name="Group 101"/>
            <p:cNvGrpSpPr>
              <a:grpSpLocks/>
            </p:cNvGrpSpPr>
            <p:nvPr/>
          </p:nvGrpSpPr>
          <p:grpSpPr bwMode="auto">
            <a:xfrm>
              <a:off x="1079" y="2034"/>
              <a:ext cx="1466" cy="1761"/>
              <a:chOff x="1079" y="2034"/>
              <a:chExt cx="1466" cy="1761"/>
            </a:xfrm>
          </p:grpSpPr>
          <p:sp>
            <p:nvSpPr>
              <p:cNvPr id="6188" name="Line 102"/>
              <p:cNvSpPr>
                <a:spLocks noChangeShapeType="1"/>
              </p:cNvSpPr>
              <p:nvPr/>
            </p:nvSpPr>
            <p:spPr bwMode="auto">
              <a:xfrm>
                <a:off x="1079" y="2230"/>
                <a:ext cx="0" cy="117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Line 103"/>
              <p:cNvSpPr>
                <a:spLocks noChangeShapeType="1"/>
              </p:cNvSpPr>
              <p:nvPr/>
            </p:nvSpPr>
            <p:spPr bwMode="auto">
              <a:xfrm>
                <a:off x="1399" y="2034"/>
                <a:ext cx="0" cy="156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Line 104"/>
              <p:cNvSpPr>
                <a:spLocks noChangeShapeType="1"/>
              </p:cNvSpPr>
              <p:nvPr/>
            </p:nvSpPr>
            <p:spPr bwMode="auto">
              <a:xfrm>
                <a:off x="1705" y="2397"/>
                <a:ext cx="0" cy="139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Line 105"/>
              <p:cNvSpPr>
                <a:spLocks noChangeShapeType="1"/>
              </p:cNvSpPr>
              <p:nvPr/>
            </p:nvSpPr>
            <p:spPr bwMode="auto">
              <a:xfrm>
                <a:off x="2385" y="2139"/>
                <a:ext cx="0" cy="128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Line 106"/>
              <p:cNvSpPr>
                <a:spLocks noChangeShapeType="1"/>
              </p:cNvSpPr>
              <p:nvPr/>
            </p:nvSpPr>
            <p:spPr bwMode="auto">
              <a:xfrm>
                <a:off x="2118" y="2320"/>
                <a:ext cx="0" cy="50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Line 107"/>
              <p:cNvSpPr>
                <a:spLocks noChangeShapeType="1"/>
              </p:cNvSpPr>
              <p:nvPr/>
            </p:nvSpPr>
            <p:spPr bwMode="auto">
              <a:xfrm>
                <a:off x="1079" y="2789"/>
                <a:ext cx="0" cy="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Line 108"/>
              <p:cNvSpPr>
                <a:spLocks noChangeShapeType="1"/>
              </p:cNvSpPr>
              <p:nvPr/>
            </p:nvSpPr>
            <p:spPr bwMode="auto">
              <a:xfrm>
                <a:off x="1705" y="2621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Line 109"/>
              <p:cNvSpPr>
                <a:spLocks noChangeShapeType="1"/>
              </p:cNvSpPr>
              <p:nvPr/>
            </p:nvSpPr>
            <p:spPr bwMode="auto">
              <a:xfrm>
                <a:off x="2545" y="2677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Line 110"/>
              <p:cNvSpPr>
                <a:spLocks noChangeShapeType="1"/>
              </p:cNvSpPr>
              <p:nvPr/>
            </p:nvSpPr>
            <p:spPr bwMode="auto">
              <a:xfrm>
                <a:off x="1399" y="2942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Line 111"/>
              <p:cNvSpPr>
                <a:spLocks noChangeShapeType="1"/>
              </p:cNvSpPr>
              <p:nvPr/>
            </p:nvSpPr>
            <p:spPr bwMode="auto">
              <a:xfrm>
                <a:off x="2118" y="2509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12"/>
          <p:cNvGrpSpPr>
            <a:grpSpLocks/>
          </p:cNvGrpSpPr>
          <p:nvPr/>
        </p:nvGrpSpPr>
        <p:grpSpPr bwMode="auto">
          <a:xfrm>
            <a:off x="69850" y="1017588"/>
            <a:ext cx="3194050" cy="2593975"/>
            <a:chOff x="260" y="776"/>
            <a:chExt cx="2012" cy="1634"/>
          </a:xfrm>
        </p:grpSpPr>
        <p:sp>
          <p:nvSpPr>
            <p:cNvPr id="6176" name="Line 113"/>
            <p:cNvSpPr>
              <a:spLocks noChangeShapeType="1"/>
            </p:cNvSpPr>
            <p:nvPr/>
          </p:nvSpPr>
          <p:spPr bwMode="auto">
            <a:xfrm flipH="1" flipV="1">
              <a:off x="906" y="776"/>
              <a:ext cx="1033" cy="67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77" name="Group 114"/>
            <p:cNvGrpSpPr>
              <a:grpSpLocks/>
            </p:cNvGrpSpPr>
            <p:nvPr/>
          </p:nvGrpSpPr>
          <p:grpSpPr bwMode="auto">
            <a:xfrm>
              <a:off x="260" y="825"/>
              <a:ext cx="2012" cy="1585"/>
              <a:chOff x="260" y="825"/>
              <a:chExt cx="2012" cy="1585"/>
            </a:xfrm>
          </p:grpSpPr>
          <p:sp>
            <p:nvSpPr>
              <p:cNvPr id="6178" name="Line 115"/>
              <p:cNvSpPr>
                <a:spLocks noChangeShapeType="1"/>
              </p:cNvSpPr>
              <p:nvPr/>
            </p:nvSpPr>
            <p:spPr bwMode="auto">
              <a:xfrm flipH="1" flipV="1">
                <a:off x="746" y="2043"/>
                <a:ext cx="107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Line 116"/>
              <p:cNvSpPr>
                <a:spLocks noChangeShapeType="1"/>
              </p:cNvSpPr>
              <p:nvPr/>
            </p:nvSpPr>
            <p:spPr bwMode="auto">
              <a:xfrm flipH="1" flipV="1">
                <a:off x="773" y="1468"/>
                <a:ext cx="133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Line 117"/>
              <p:cNvSpPr>
                <a:spLocks noChangeShapeType="1"/>
              </p:cNvSpPr>
              <p:nvPr/>
            </p:nvSpPr>
            <p:spPr bwMode="auto">
              <a:xfrm flipH="1" flipV="1">
                <a:off x="1599" y="1056"/>
                <a:ext cx="160" cy="1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81" name="Group 118"/>
              <p:cNvGrpSpPr>
                <a:grpSpLocks/>
              </p:cNvGrpSpPr>
              <p:nvPr/>
            </p:nvGrpSpPr>
            <p:grpSpPr bwMode="auto">
              <a:xfrm>
                <a:off x="260" y="825"/>
                <a:ext cx="2012" cy="1585"/>
                <a:chOff x="260" y="825"/>
                <a:chExt cx="2012" cy="1585"/>
              </a:xfrm>
            </p:grpSpPr>
            <p:sp>
              <p:nvSpPr>
                <p:cNvPr id="6182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1239" y="825"/>
                  <a:ext cx="1033" cy="677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3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60" y="1733"/>
                  <a:ext cx="1033" cy="677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4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366" y="1076"/>
                  <a:ext cx="160" cy="1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5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67" y="1141"/>
                  <a:ext cx="1032" cy="6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174" name="Text Box 123"/>
          <p:cNvSpPr txBox="1">
            <a:spLocks noChangeArrowheads="1"/>
          </p:cNvSpPr>
          <p:nvPr/>
        </p:nvSpPr>
        <p:spPr bwMode="auto">
          <a:xfrm>
            <a:off x="381000" y="57531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6175" name="Oval 124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4" grpId="0" animBg="1"/>
      <p:bldP spid="17435" grpId="0" animBg="1"/>
      <p:bldP spid="17482" grpId="0" autoUpdateAnimBg="0"/>
      <p:bldP spid="17483" grpId="0" autoUpdateAnimBg="0"/>
      <p:bldP spid="17484" grpId="0" autoUpdateAnimBg="0"/>
      <p:bldP spid="17485" grpId="0" animBg="1"/>
      <p:bldP spid="17486" grpId="0" animBg="1"/>
      <p:bldP spid="1748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531938" y="1114425"/>
          <a:ext cx="2640012" cy="2743200"/>
        </p:xfrm>
        <a:graphic>
          <a:graphicData uri="http://schemas.openxmlformats.org/presentationml/2006/ole">
            <p:oleObj spid="_x0000_s7170" name="Image" r:id="rId3" imgW="3517460" imgH="3593651" progId="Photoshop.Image.6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57650" y="276225"/>
          <a:ext cx="1468438" cy="2209800"/>
        </p:xfrm>
        <a:graphic>
          <a:graphicData uri="http://schemas.openxmlformats.org/presentationml/2006/ole">
            <p:oleObj spid="_x0000_s7171" name="Image" r:id="rId4" imgW="1942857" imgH="2920635" progId="Photoshop.Image.6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343025" y="3957638"/>
          <a:ext cx="2895600" cy="1535112"/>
        </p:xfrm>
        <a:graphic>
          <a:graphicData uri="http://schemas.openxmlformats.org/presentationml/2006/ole">
            <p:oleObj spid="_x0000_s7172" name="Image" r:id="rId5" imgW="3784127" imgH="2006349" progId="Photoshop.Image.6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71475" y="371475"/>
          <a:ext cx="993775" cy="2006600"/>
        </p:xfrm>
        <a:graphic>
          <a:graphicData uri="http://schemas.openxmlformats.org/presentationml/2006/ole">
            <p:oleObj spid="_x0000_s7173" name="Image" r:id="rId6" imgW="1332863" imgH="2692063" progId="Photoshop.Image.6">
              <p:embed/>
            </p:oleObj>
          </a:graphicData>
        </a:graphic>
      </p:graphicFrame>
      <p:sp>
        <p:nvSpPr>
          <p:cNvPr id="18438" name="AutoShape 6"/>
          <p:cNvSpPr>
            <a:spLocks noChangeArrowheads="1"/>
          </p:cNvSpPr>
          <p:nvPr/>
        </p:nvSpPr>
        <p:spPr bwMode="auto">
          <a:xfrm rot="2041927">
            <a:off x="4124325" y="34290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 rot="-5432475">
            <a:off x="2705100" y="493713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8594783">
            <a:off x="762000" y="3505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 rot="2136515">
            <a:off x="4311650" y="3394075"/>
            <a:ext cx="717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FOR F.V.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 rot="-2169755">
            <a:off x="561975" y="3457575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FOR S.V.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628900" y="171450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FOR T.V.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38400" y="266700"/>
            <a:ext cx="3048000" cy="3016250"/>
            <a:chOff x="1536" y="168"/>
            <a:chExt cx="1920" cy="1900"/>
          </a:xfrm>
        </p:grpSpPr>
        <p:sp>
          <p:nvSpPr>
            <p:cNvPr id="7254" name="Line 13"/>
            <p:cNvSpPr>
              <a:spLocks noChangeShapeType="1"/>
            </p:cNvSpPr>
            <p:nvPr/>
          </p:nvSpPr>
          <p:spPr bwMode="auto">
            <a:xfrm flipV="1">
              <a:off x="2448" y="668"/>
              <a:ext cx="1008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Line 14"/>
            <p:cNvSpPr>
              <a:spLocks noChangeShapeType="1"/>
            </p:cNvSpPr>
            <p:nvPr/>
          </p:nvSpPr>
          <p:spPr bwMode="auto">
            <a:xfrm flipV="1">
              <a:off x="1536" y="168"/>
              <a:ext cx="1056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Line 15"/>
            <p:cNvSpPr>
              <a:spLocks noChangeShapeType="1"/>
            </p:cNvSpPr>
            <p:nvPr/>
          </p:nvSpPr>
          <p:spPr bwMode="auto">
            <a:xfrm flipV="1">
              <a:off x="2184" y="1210"/>
              <a:ext cx="1224" cy="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Line 16"/>
            <p:cNvSpPr>
              <a:spLocks noChangeShapeType="1"/>
            </p:cNvSpPr>
            <p:nvPr/>
          </p:nvSpPr>
          <p:spPr bwMode="auto">
            <a:xfrm flipV="1">
              <a:off x="2304" y="1008"/>
              <a:ext cx="288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Line 17"/>
            <p:cNvSpPr>
              <a:spLocks noChangeShapeType="1"/>
            </p:cNvSpPr>
            <p:nvPr/>
          </p:nvSpPr>
          <p:spPr bwMode="auto">
            <a:xfrm flipV="1">
              <a:off x="2392" y="1452"/>
              <a:ext cx="1056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9" name="Line 18"/>
            <p:cNvSpPr>
              <a:spLocks noChangeShapeType="1"/>
            </p:cNvSpPr>
            <p:nvPr/>
          </p:nvSpPr>
          <p:spPr bwMode="auto">
            <a:xfrm flipV="1">
              <a:off x="2112" y="540"/>
              <a:ext cx="115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Line 19"/>
            <p:cNvSpPr>
              <a:spLocks noChangeShapeType="1"/>
            </p:cNvSpPr>
            <p:nvPr/>
          </p:nvSpPr>
          <p:spPr bwMode="auto">
            <a:xfrm flipV="1">
              <a:off x="1680" y="328"/>
              <a:ext cx="1104" cy="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Line 20"/>
            <p:cNvSpPr>
              <a:spLocks noChangeShapeType="1"/>
            </p:cNvSpPr>
            <p:nvPr/>
          </p:nvSpPr>
          <p:spPr bwMode="auto">
            <a:xfrm flipV="1">
              <a:off x="2016" y="3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2" name="Line 21"/>
            <p:cNvSpPr>
              <a:spLocks noChangeShapeType="1"/>
            </p:cNvSpPr>
            <p:nvPr/>
          </p:nvSpPr>
          <p:spPr bwMode="auto">
            <a:xfrm flipV="1">
              <a:off x="2736" y="94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3" name="Line 22"/>
            <p:cNvSpPr>
              <a:spLocks noChangeShapeType="1"/>
            </p:cNvSpPr>
            <p:nvPr/>
          </p:nvSpPr>
          <p:spPr bwMode="auto">
            <a:xfrm flipV="1">
              <a:off x="2928" y="134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4" name="Line 23"/>
            <p:cNvSpPr>
              <a:spLocks noChangeShapeType="1"/>
            </p:cNvSpPr>
            <p:nvPr/>
          </p:nvSpPr>
          <p:spPr bwMode="auto">
            <a:xfrm flipV="1">
              <a:off x="2960" y="159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Line 24"/>
            <p:cNvSpPr>
              <a:spLocks noChangeShapeType="1"/>
            </p:cNvSpPr>
            <p:nvPr/>
          </p:nvSpPr>
          <p:spPr bwMode="auto">
            <a:xfrm flipV="1">
              <a:off x="2280" y="48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Line 25"/>
            <p:cNvSpPr>
              <a:spLocks noChangeShapeType="1"/>
            </p:cNvSpPr>
            <p:nvPr/>
          </p:nvSpPr>
          <p:spPr bwMode="auto">
            <a:xfrm flipV="1">
              <a:off x="2792" y="67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28600" y="457200"/>
            <a:ext cx="2971800" cy="2536825"/>
            <a:chOff x="144" y="288"/>
            <a:chExt cx="1872" cy="1598"/>
          </a:xfrm>
        </p:grpSpPr>
        <p:grpSp>
          <p:nvGrpSpPr>
            <p:cNvPr id="7244" name="Group 27"/>
            <p:cNvGrpSpPr>
              <a:grpSpLocks/>
            </p:cNvGrpSpPr>
            <p:nvPr/>
          </p:nvGrpSpPr>
          <p:grpSpPr bwMode="auto">
            <a:xfrm>
              <a:off x="144" y="288"/>
              <a:ext cx="1872" cy="1598"/>
              <a:chOff x="960" y="615"/>
              <a:chExt cx="1872" cy="1598"/>
            </a:xfrm>
          </p:grpSpPr>
          <p:sp>
            <p:nvSpPr>
              <p:cNvPr id="7249" name="Line 28"/>
              <p:cNvSpPr>
                <a:spLocks noChangeShapeType="1"/>
              </p:cNvSpPr>
              <p:nvPr/>
            </p:nvSpPr>
            <p:spPr bwMode="auto">
              <a:xfrm flipH="1" flipV="1">
                <a:off x="1488" y="615"/>
                <a:ext cx="1344" cy="72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Line 29"/>
              <p:cNvSpPr>
                <a:spLocks noChangeShapeType="1"/>
              </p:cNvSpPr>
              <p:nvPr/>
            </p:nvSpPr>
            <p:spPr bwMode="auto">
              <a:xfrm flipH="1" flipV="1">
                <a:off x="1008" y="1724"/>
                <a:ext cx="912" cy="48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Line 30"/>
              <p:cNvSpPr>
                <a:spLocks noChangeShapeType="1"/>
              </p:cNvSpPr>
              <p:nvPr/>
            </p:nvSpPr>
            <p:spPr bwMode="auto">
              <a:xfrm flipH="1" flipV="1">
                <a:off x="1140" y="799"/>
                <a:ext cx="1152" cy="61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Line 31"/>
              <p:cNvSpPr>
                <a:spLocks noChangeShapeType="1"/>
              </p:cNvSpPr>
              <p:nvPr/>
            </p:nvSpPr>
            <p:spPr bwMode="auto">
              <a:xfrm flipH="1" flipV="1">
                <a:off x="1200" y="1323"/>
                <a:ext cx="1008" cy="54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Line 32"/>
              <p:cNvSpPr>
                <a:spLocks noChangeShapeType="1"/>
              </p:cNvSpPr>
              <p:nvPr/>
            </p:nvSpPr>
            <p:spPr bwMode="auto">
              <a:xfrm flipH="1" flipV="1">
                <a:off x="960" y="1466"/>
                <a:ext cx="1296" cy="69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45" name="Line 33"/>
            <p:cNvSpPr>
              <a:spLocks noChangeShapeType="1"/>
            </p:cNvSpPr>
            <p:nvPr/>
          </p:nvSpPr>
          <p:spPr bwMode="auto">
            <a:xfrm flipH="1" flipV="1">
              <a:off x="1112" y="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Line 34"/>
            <p:cNvSpPr>
              <a:spLocks noChangeShapeType="1"/>
            </p:cNvSpPr>
            <p:nvPr/>
          </p:nvSpPr>
          <p:spPr bwMode="auto">
            <a:xfrm flipH="1" flipV="1">
              <a:off x="672" y="14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Line 35"/>
            <p:cNvSpPr>
              <a:spLocks noChangeShapeType="1"/>
            </p:cNvSpPr>
            <p:nvPr/>
          </p:nvSpPr>
          <p:spPr bwMode="auto">
            <a:xfrm flipH="1" flipV="1">
              <a:off x="680" y="16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Line 36"/>
            <p:cNvSpPr>
              <a:spLocks noChangeShapeType="1"/>
            </p:cNvSpPr>
            <p:nvPr/>
          </p:nvSpPr>
          <p:spPr bwMode="auto">
            <a:xfrm flipH="1" flipV="1">
              <a:off x="864" y="74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671638" y="1981200"/>
            <a:ext cx="2290762" cy="3352800"/>
            <a:chOff x="1053" y="1248"/>
            <a:chExt cx="1443" cy="2112"/>
          </a:xfrm>
        </p:grpSpPr>
        <p:sp>
          <p:nvSpPr>
            <p:cNvPr id="7233" name="Line 38"/>
            <p:cNvSpPr>
              <a:spLocks noChangeShapeType="1"/>
            </p:cNvSpPr>
            <p:nvPr/>
          </p:nvSpPr>
          <p:spPr bwMode="auto">
            <a:xfrm>
              <a:off x="2493" y="1248"/>
              <a:ext cx="0" cy="182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Line 39"/>
            <p:cNvSpPr>
              <a:spLocks noChangeShapeType="1"/>
            </p:cNvSpPr>
            <p:nvPr/>
          </p:nvSpPr>
          <p:spPr bwMode="auto">
            <a:xfrm>
              <a:off x="1053" y="1566"/>
              <a:ext cx="0" cy="13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Line 40"/>
            <p:cNvSpPr>
              <a:spLocks noChangeShapeType="1"/>
            </p:cNvSpPr>
            <p:nvPr/>
          </p:nvSpPr>
          <p:spPr bwMode="auto">
            <a:xfrm>
              <a:off x="1327" y="1824"/>
              <a:ext cx="0" cy="12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Line 41"/>
            <p:cNvSpPr>
              <a:spLocks noChangeShapeType="1"/>
            </p:cNvSpPr>
            <p:nvPr/>
          </p:nvSpPr>
          <p:spPr bwMode="auto">
            <a:xfrm>
              <a:off x="1953" y="2112"/>
              <a:ext cx="0" cy="12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Line 42"/>
            <p:cNvSpPr>
              <a:spLocks noChangeShapeType="1"/>
            </p:cNvSpPr>
            <p:nvPr/>
          </p:nvSpPr>
          <p:spPr bwMode="auto">
            <a:xfrm>
              <a:off x="1632" y="1824"/>
              <a:ext cx="0" cy="139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Line 43"/>
            <p:cNvSpPr>
              <a:spLocks noChangeShapeType="1"/>
            </p:cNvSpPr>
            <p:nvPr/>
          </p:nvSpPr>
          <p:spPr bwMode="auto">
            <a:xfrm flipV="1">
              <a:off x="1563" y="1776"/>
              <a:ext cx="0" cy="81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Line 44"/>
            <p:cNvSpPr>
              <a:spLocks noChangeShapeType="1"/>
            </p:cNvSpPr>
            <p:nvPr/>
          </p:nvSpPr>
          <p:spPr bwMode="auto">
            <a:xfrm>
              <a:off x="1056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Line 45"/>
            <p:cNvSpPr>
              <a:spLocks noChangeShapeType="1"/>
            </p:cNvSpPr>
            <p:nvPr/>
          </p:nvSpPr>
          <p:spPr bwMode="auto">
            <a:xfrm>
              <a:off x="1328" y="211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Line 46"/>
            <p:cNvSpPr>
              <a:spLocks noChangeShapeType="1"/>
            </p:cNvSpPr>
            <p:nvPr/>
          </p:nvSpPr>
          <p:spPr bwMode="auto">
            <a:xfrm>
              <a:off x="1632" y="220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Line 47"/>
            <p:cNvSpPr>
              <a:spLocks noChangeShapeType="1"/>
            </p:cNvSpPr>
            <p:nvPr/>
          </p:nvSpPr>
          <p:spPr bwMode="auto">
            <a:xfrm>
              <a:off x="1952" y="24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Line 48"/>
            <p:cNvSpPr>
              <a:spLocks noChangeShapeType="1"/>
            </p:cNvSpPr>
            <p:nvPr/>
          </p:nvSpPr>
          <p:spPr bwMode="auto">
            <a:xfrm>
              <a:off x="2496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8481" name="Object 49"/>
          <p:cNvGraphicFramePr>
            <a:graphicFrameLocks noChangeAspect="1"/>
          </p:cNvGraphicFramePr>
          <p:nvPr/>
        </p:nvGraphicFramePr>
        <p:xfrm>
          <a:off x="2057400" y="5029200"/>
          <a:ext cx="430213" cy="311150"/>
        </p:xfrm>
        <a:graphic>
          <a:graphicData uri="http://schemas.openxmlformats.org/presentationml/2006/ole">
            <p:oleObj spid="_x0000_s7174" name="CorelDRAW" r:id="rId7" imgW="429480" imgH="311040" progId="CorelDRAW.Graphic.11">
              <p:embed/>
            </p:oleObj>
          </a:graphicData>
        </a:graphic>
      </p:graphicFrame>
      <p:sp>
        <p:nvSpPr>
          <p:cNvPr id="18482" name="WordArt 50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sp>
        <p:nvSpPr>
          <p:cNvPr id="18483" name="WordArt 51"/>
          <p:cNvSpPr>
            <a:spLocks noChangeArrowheads="1" noChangeShapeType="1" noTextEdit="1"/>
          </p:cNvSpPr>
          <p:nvPr/>
        </p:nvSpPr>
        <p:spPr bwMode="auto">
          <a:xfrm>
            <a:off x="4724400" y="261938"/>
            <a:ext cx="349250" cy="5000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5749925" y="1447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638800" y="2362200"/>
            <a:ext cx="1066800" cy="1333500"/>
            <a:chOff x="3552" y="1488"/>
            <a:chExt cx="672" cy="840"/>
          </a:xfrm>
        </p:grpSpPr>
        <p:sp>
          <p:nvSpPr>
            <p:cNvPr id="7225" name="Rectangle 54"/>
            <p:cNvSpPr>
              <a:spLocks noChangeArrowheads="1"/>
            </p:cNvSpPr>
            <p:nvPr/>
          </p:nvSpPr>
          <p:spPr bwMode="auto">
            <a:xfrm>
              <a:off x="3648" y="1536"/>
              <a:ext cx="576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6" name="Rectangle 55"/>
            <p:cNvSpPr>
              <a:spLocks noChangeArrowheads="1"/>
            </p:cNvSpPr>
            <p:nvPr/>
          </p:nvSpPr>
          <p:spPr bwMode="auto">
            <a:xfrm>
              <a:off x="3760" y="2208"/>
              <a:ext cx="336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7" name="Rectangle 56"/>
            <p:cNvSpPr>
              <a:spLocks noChangeArrowheads="1"/>
            </p:cNvSpPr>
            <p:nvPr/>
          </p:nvSpPr>
          <p:spPr bwMode="auto">
            <a:xfrm>
              <a:off x="3552" y="1488"/>
              <a:ext cx="384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Line 57"/>
            <p:cNvSpPr>
              <a:spLocks noChangeShapeType="1"/>
            </p:cNvSpPr>
            <p:nvPr/>
          </p:nvSpPr>
          <p:spPr bwMode="auto">
            <a:xfrm>
              <a:off x="3936" y="15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Line 58"/>
            <p:cNvSpPr>
              <a:spLocks noChangeShapeType="1"/>
            </p:cNvSpPr>
            <p:nvPr/>
          </p:nvSpPr>
          <p:spPr bwMode="auto">
            <a:xfrm flipH="1">
              <a:off x="3648" y="206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0" name="Rectangle 59"/>
            <p:cNvSpPr>
              <a:spLocks noChangeArrowheads="1"/>
            </p:cNvSpPr>
            <p:nvPr/>
          </p:nvSpPr>
          <p:spPr bwMode="auto">
            <a:xfrm>
              <a:off x="3768" y="2280"/>
              <a:ext cx="320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1" name="Line 60"/>
            <p:cNvSpPr>
              <a:spLocks noChangeShapeType="1"/>
            </p:cNvSpPr>
            <p:nvPr/>
          </p:nvSpPr>
          <p:spPr bwMode="auto">
            <a:xfrm>
              <a:off x="4080" y="153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Line 61"/>
            <p:cNvSpPr>
              <a:spLocks noChangeShapeType="1"/>
            </p:cNvSpPr>
            <p:nvPr/>
          </p:nvSpPr>
          <p:spPr bwMode="auto">
            <a:xfrm flipH="1">
              <a:off x="3936" y="192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7073900" y="2438400"/>
            <a:ext cx="1384300" cy="1219200"/>
            <a:chOff x="4456" y="1536"/>
            <a:chExt cx="872" cy="768"/>
          </a:xfrm>
        </p:grpSpPr>
        <p:sp>
          <p:nvSpPr>
            <p:cNvPr id="7219" name="Rectangle 63"/>
            <p:cNvSpPr>
              <a:spLocks noChangeArrowheads="1"/>
            </p:cNvSpPr>
            <p:nvPr/>
          </p:nvSpPr>
          <p:spPr bwMode="auto">
            <a:xfrm>
              <a:off x="4464" y="1536"/>
              <a:ext cx="864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Rectangle 64"/>
            <p:cNvSpPr>
              <a:spLocks noChangeArrowheads="1"/>
            </p:cNvSpPr>
            <p:nvPr/>
          </p:nvSpPr>
          <p:spPr bwMode="auto">
            <a:xfrm>
              <a:off x="4464" y="2064"/>
              <a:ext cx="288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Rectangle 65"/>
            <p:cNvSpPr>
              <a:spLocks noChangeArrowheads="1"/>
            </p:cNvSpPr>
            <p:nvPr/>
          </p:nvSpPr>
          <p:spPr bwMode="auto">
            <a:xfrm>
              <a:off x="5040" y="2064"/>
              <a:ext cx="288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Rectangle 66"/>
            <p:cNvSpPr>
              <a:spLocks noChangeArrowheads="1"/>
            </p:cNvSpPr>
            <p:nvPr/>
          </p:nvSpPr>
          <p:spPr bwMode="auto">
            <a:xfrm>
              <a:off x="4680" y="1536"/>
              <a:ext cx="432" cy="3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Line 67"/>
            <p:cNvSpPr>
              <a:spLocks noChangeShapeType="1"/>
            </p:cNvSpPr>
            <p:nvPr/>
          </p:nvSpPr>
          <p:spPr bwMode="auto">
            <a:xfrm>
              <a:off x="4456" y="2200"/>
              <a:ext cx="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Line 68"/>
            <p:cNvSpPr>
              <a:spLocks noChangeShapeType="1"/>
            </p:cNvSpPr>
            <p:nvPr/>
          </p:nvSpPr>
          <p:spPr bwMode="auto">
            <a:xfrm>
              <a:off x="5032" y="2200"/>
              <a:ext cx="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5791200" y="3949700"/>
            <a:ext cx="914400" cy="1384300"/>
            <a:chOff x="3648" y="2488"/>
            <a:chExt cx="576" cy="872"/>
          </a:xfrm>
        </p:grpSpPr>
        <p:sp>
          <p:nvSpPr>
            <p:cNvPr id="7214" name="Rectangle 70"/>
            <p:cNvSpPr>
              <a:spLocks noChangeArrowheads="1"/>
            </p:cNvSpPr>
            <p:nvPr/>
          </p:nvSpPr>
          <p:spPr bwMode="auto">
            <a:xfrm>
              <a:off x="3648" y="2488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Rectangle 71"/>
            <p:cNvSpPr>
              <a:spLocks noChangeArrowheads="1"/>
            </p:cNvSpPr>
            <p:nvPr/>
          </p:nvSpPr>
          <p:spPr bwMode="auto">
            <a:xfrm>
              <a:off x="3648" y="3064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Rectangle 72"/>
            <p:cNvSpPr>
              <a:spLocks noChangeArrowheads="1"/>
            </p:cNvSpPr>
            <p:nvPr/>
          </p:nvSpPr>
          <p:spPr bwMode="auto">
            <a:xfrm>
              <a:off x="3936" y="2488"/>
              <a:ext cx="288" cy="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Rectangle 73"/>
            <p:cNvSpPr>
              <a:spLocks noChangeArrowheads="1"/>
            </p:cNvSpPr>
            <p:nvPr/>
          </p:nvSpPr>
          <p:spPr bwMode="auto">
            <a:xfrm>
              <a:off x="3936" y="2728"/>
              <a:ext cx="144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Line 74"/>
            <p:cNvSpPr>
              <a:spLocks noChangeShapeType="1"/>
            </p:cNvSpPr>
            <p:nvPr/>
          </p:nvSpPr>
          <p:spPr bwMode="auto">
            <a:xfrm>
              <a:off x="4104" y="2496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5105400" y="3390900"/>
            <a:ext cx="3854450" cy="366713"/>
            <a:chOff x="3202" y="2136"/>
            <a:chExt cx="2428" cy="231"/>
          </a:xfrm>
        </p:grpSpPr>
        <p:sp>
          <p:nvSpPr>
            <p:cNvPr id="7211" name="Line 76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Text Box 77"/>
            <p:cNvSpPr txBox="1">
              <a:spLocks noChangeArrowheads="1"/>
            </p:cNvSpPr>
            <p:nvPr/>
          </p:nvSpPr>
          <p:spPr bwMode="auto">
            <a:xfrm>
              <a:off x="3202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7213" name="Text Box 78"/>
            <p:cNvSpPr txBox="1">
              <a:spLocks noChangeArrowheads="1"/>
            </p:cNvSpPr>
            <p:nvPr/>
          </p:nvSpPr>
          <p:spPr bwMode="auto">
            <a:xfrm>
              <a:off x="5410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5797550" y="3124200"/>
            <a:ext cx="914400" cy="1447800"/>
            <a:chOff x="3648" y="1824"/>
            <a:chExt cx="576" cy="912"/>
          </a:xfrm>
        </p:grpSpPr>
        <p:sp>
          <p:nvSpPr>
            <p:cNvPr id="7209" name="Line 80"/>
            <p:cNvSpPr>
              <a:spLocks noChangeShapeType="1"/>
            </p:cNvSpPr>
            <p:nvPr/>
          </p:nvSpPr>
          <p:spPr bwMode="auto">
            <a:xfrm>
              <a:off x="3648" y="206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Line 81"/>
            <p:cNvSpPr>
              <a:spLocks noChangeShapeType="1"/>
            </p:cNvSpPr>
            <p:nvPr/>
          </p:nvSpPr>
          <p:spPr bwMode="auto">
            <a:xfrm>
              <a:off x="4224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6553200" y="2444750"/>
            <a:ext cx="1219200" cy="838200"/>
            <a:chOff x="3936" y="1536"/>
            <a:chExt cx="768" cy="528"/>
          </a:xfrm>
        </p:grpSpPr>
        <p:sp>
          <p:nvSpPr>
            <p:cNvPr id="7207" name="Line 83"/>
            <p:cNvSpPr>
              <a:spLocks noChangeShapeType="1"/>
            </p:cNvSpPr>
            <p:nvPr/>
          </p:nvSpPr>
          <p:spPr bwMode="auto">
            <a:xfrm>
              <a:off x="3936" y="153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Line 84"/>
            <p:cNvSpPr>
              <a:spLocks noChangeShapeType="1"/>
            </p:cNvSpPr>
            <p:nvPr/>
          </p:nvSpPr>
          <p:spPr bwMode="auto">
            <a:xfrm>
              <a:off x="4032" y="20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17" name="Text Box 85"/>
          <p:cNvSpPr txBox="1">
            <a:spLocks noChangeArrowheads="1"/>
          </p:cNvSpPr>
          <p:nvPr/>
        </p:nvSpPr>
        <p:spPr bwMode="auto">
          <a:xfrm>
            <a:off x="5715000" y="19812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18518" name="Text Box 86"/>
          <p:cNvSpPr txBox="1">
            <a:spLocks noChangeArrowheads="1"/>
          </p:cNvSpPr>
          <p:nvPr/>
        </p:nvSpPr>
        <p:spPr bwMode="auto">
          <a:xfrm>
            <a:off x="5746750" y="536416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  <p:sp>
        <p:nvSpPr>
          <p:cNvPr id="18519" name="Text Box 87"/>
          <p:cNvSpPr txBox="1">
            <a:spLocks noChangeArrowheads="1"/>
          </p:cNvSpPr>
          <p:nvPr/>
        </p:nvSpPr>
        <p:spPr bwMode="auto">
          <a:xfrm>
            <a:off x="7086600" y="2159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18520" name="Line 88"/>
          <p:cNvSpPr>
            <a:spLocks noChangeShapeType="1"/>
          </p:cNvSpPr>
          <p:nvPr/>
        </p:nvSpPr>
        <p:spPr bwMode="auto">
          <a:xfrm>
            <a:off x="629285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521" name="Object 89"/>
          <p:cNvGraphicFramePr>
            <a:graphicFrameLocks noChangeAspect="1"/>
          </p:cNvGraphicFramePr>
          <p:nvPr/>
        </p:nvGraphicFramePr>
        <p:xfrm>
          <a:off x="6896100" y="2374900"/>
          <a:ext cx="1676400" cy="1382713"/>
        </p:xfrm>
        <a:graphic>
          <a:graphicData uri="http://schemas.openxmlformats.org/presentationml/2006/ole">
            <p:oleObj spid="_x0000_s7175" name="Image" r:id="rId8" imgW="2260317" imgH="1777778" progId="Photoshop.Image.6">
              <p:embed/>
            </p:oleObj>
          </a:graphicData>
        </a:graphic>
      </p:graphicFrame>
      <p:graphicFrame>
        <p:nvGraphicFramePr>
          <p:cNvPr id="18522" name="Object 90"/>
          <p:cNvGraphicFramePr>
            <a:graphicFrameLocks noChangeAspect="1"/>
          </p:cNvGraphicFramePr>
          <p:nvPr/>
        </p:nvGraphicFramePr>
        <p:xfrm>
          <a:off x="5762625" y="3911600"/>
          <a:ext cx="954088" cy="1460500"/>
        </p:xfrm>
        <a:graphic>
          <a:graphicData uri="http://schemas.openxmlformats.org/presentationml/2006/ole">
            <p:oleObj spid="_x0000_s7176" name="Image" r:id="rId9" imgW="1219048" imgH="1866667" progId="Photoshop.Image.6">
              <p:embed/>
            </p:oleObj>
          </a:graphicData>
        </a:graphic>
      </p:graphicFrame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5441950" y="2449513"/>
            <a:ext cx="1322388" cy="1308100"/>
            <a:chOff x="4608" y="3024"/>
            <a:chExt cx="833" cy="824"/>
          </a:xfrm>
        </p:grpSpPr>
        <p:graphicFrame>
          <p:nvGraphicFramePr>
            <p:cNvPr id="7177" name="Object 92"/>
            <p:cNvGraphicFramePr>
              <a:graphicFrameLocks noChangeAspect="1"/>
            </p:cNvGraphicFramePr>
            <p:nvPr/>
          </p:nvGraphicFramePr>
          <p:xfrm>
            <a:off x="4656" y="3024"/>
            <a:ext cx="785" cy="824"/>
          </p:xfrm>
          <a:graphic>
            <a:graphicData uri="http://schemas.openxmlformats.org/presentationml/2006/ole">
              <p:oleObj spid="_x0000_s7177" name="Image" r:id="rId10" imgW="1612698" imgH="1676190" progId="Photoshop.Image.6">
                <p:embed/>
              </p:oleObj>
            </a:graphicData>
          </a:graphic>
        </p:graphicFrame>
        <p:sp>
          <p:nvSpPr>
            <p:cNvPr id="7206" name="Rectangle 93"/>
            <p:cNvSpPr>
              <a:spLocks noChangeArrowheads="1"/>
            </p:cNvSpPr>
            <p:nvPr/>
          </p:nvSpPr>
          <p:spPr bwMode="auto">
            <a:xfrm>
              <a:off x="4608" y="3168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26" name="Line 94"/>
          <p:cNvSpPr>
            <a:spLocks noChangeShapeType="1"/>
          </p:cNvSpPr>
          <p:nvPr/>
        </p:nvSpPr>
        <p:spPr bwMode="auto">
          <a:xfrm>
            <a:off x="54102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2" name="Oval 95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7203" name="Text Box 96"/>
          <p:cNvSpPr txBox="1">
            <a:spLocks noChangeArrowheads="1"/>
          </p:cNvSpPr>
          <p:nvPr/>
        </p:nvSpPr>
        <p:spPr bwMode="auto">
          <a:xfrm>
            <a:off x="457200" y="56388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18536" name="Line 104"/>
          <p:cNvSpPr>
            <a:spLocks noChangeShapeType="1"/>
          </p:cNvSpPr>
          <p:nvPr/>
        </p:nvSpPr>
        <p:spPr bwMode="auto">
          <a:xfrm>
            <a:off x="7480300" y="3495675"/>
            <a:ext cx="457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" name="Line 105"/>
          <p:cNvSpPr>
            <a:spLocks noChangeShapeType="1"/>
          </p:cNvSpPr>
          <p:nvPr/>
        </p:nvSpPr>
        <p:spPr bwMode="auto">
          <a:xfrm>
            <a:off x="4495800" y="1600200"/>
            <a:ext cx="5334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8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utoUpdateAnimBg="0"/>
      <p:bldP spid="18442" grpId="0" autoUpdateAnimBg="0"/>
      <p:bldP spid="18443" grpId="0" autoUpdateAnimBg="0"/>
      <p:bldP spid="18482" grpId="0" animBg="1"/>
      <p:bldP spid="18483" grpId="0" animBg="1"/>
      <p:bldP spid="18484" grpId="0" autoUpdateAnimBg="0"/>
      <p:bldP spid="18517" grpId="0" autoUpdateAnimBg="0"/>
      <p:bldP spid="18518" grpId="0" autoUpdateAnimBg="0"/>
      <p:bldP spid="18519" grpId="0" autoUpdateAnimBg="0"/>
      <p:bldP spid="18520" grpId="0" animBg="1"/>
      <p:bldP spid="18526" grpId="0" animBg="1"/>
      <p:bldP spid="18536" grpId="0" animBg="1"/>
      <p:bldP spid="185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436688" y="4346575"/>
          <a:ext cx="2459037" cy="1417638"/>
        </p:xfrm>
        <a:graphic>
          <a:graphicData uri="http://schemas.openxmlformats.org/presentationml/2006/ole">
            <p:oleObj spid="_x0000_s8194" name="Image" r:id="rId3" imgW="3961905" imgH="2285714" progId="Photoshop.Image.6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430338" y="1879600"/>
          <a:ext cx="2487612" cy="2379663"/>
        </p:xfrm>
        <a:graphic>
          <a:graphicData uri="http://schemas.openxmlformats.org/presentationml/2006/ole">
            <p:oleObj spid="_x0000_s8195" name="Image" r:id="rId4" imgW="4088889" imgH="3911111" progId="Photoshop.Image.6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0" y="457200"/>
            <a:ext cx="1046163" cy="815975"/>
            <a:chOff x="1656" y="61"/>
            <a:chExt cx="659" cy="514"/>
          </a:xfrm>
        </p:grpSpPr>
        <p:sp>
          <p:nvSpPr>
            <p:cNvPr id="8274" name="AutoShape 5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5" name="Text Box 6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4114800"/>
            <a:ext cx="1192213" cy="404813"/>
            <a:chOff x="432" y="2384"/>
            <a:chExt cx="751" cy="255"/>
          </a:xfrm>
        </p:grpSpPr>
        <p:sp>
          <p:nvSpPr>
            <p:cNvPr id="8272" name="AutoShape 8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Text Box 9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457200" y="1263650"/>
          <a:ext cx="1355725" cy="1809750"/>
        </p:xfrm>
        <a:graphic>
          <a:graphicData uri="http://schemas.openxmlformats.org/presentationml/2006/ole">
            <p:oleObj spid="_x0000_s8196" name="Image" r:id="rId5" imgW="2234921" imgH="2984127" progId="Photoshop.Image.6">
              <p:embed/>
            </p:oleObj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4016375" y="1203325"/>
          <a:ext cx="1089025" cy="1568450"/>
        </p:xfrm>
        <a:graphic>
          <a:graphicData uri="http://schemas.openxmlformats.org/presentationml/2006/ole">
            <p:oleObj spid="_x0000_s8197" name="Image" r:id="rId6" imgW="1815873" imgH="2615873" progId="Photoshop.Image.6">
              <p:embed/>
            </p:oleObj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17525" y="1323975"/>
            <a:ext cx="2451100" cy="2835275"/>
            <a:chOff x="672" y="336"/>
            <a:chExt cx="1950" cy="2256"/>
          </a:xfrm>
        </p:grpSpPr>
        <p:sp>
          <p:nvSpPr>
            <p:cNvPr id="8261" name="Line 13"/>
            <p:cNvSpPr>
              <a:spLocks noChangeShapeType="1"/>
            </p:cNvSpPr>
            <p:nvPr/>
          </p:nvSpPr>
          <p:spPr bwMode="auto">
            <a:xfrm flipH="1" flipV="1">
              <a:off x="672" y="1680"/>
              <a:ext cx="1584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Line 14"/>
            <p:cNvSpPr>
              <a:spLocks noChangeShapeType="1"/>
            </p:cNvSpPr>
            <p:nvPr/>
          </p:nvSpPr>
          <p:spPr bwMode="auto">
            <a:xfrm flipH="1" flipV="1">
              <a:off x="672" y="1488"/>
              <a:ext cx="1584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Line 15"/>
            <p:cNvSpPr>
              <a:spLocks noChangeShapeType="1"/>
            </p:cNvSpPr>
            <p:nvPr/>
          </p:nvSpPr>
          <p:spPr bwMode="auto">
            <a:xfrm flipH="1" flipV="1">
              <a:off x="1680" y="336"/>
              <a:ext cx="864" cy="49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Line 16"/>
            <p:cNvSpPr>
              <a:spLocks noChangeShapeType="1"/>
            </p:cNvSpPr>
            <p:nvPr/>
          </p:nvSpPr>
          <p:spPr bwMode="auto">
            <a:xfrm flipH="1" flipV="1">
              <a:off x="816" y="1078"/>
              <a:ext cx="1296" cy="7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17"/>
            <p:cNvSpPr>
              <a:spLocks noChangeShapeType="1"/>
            </p:cNvSpPr>
            <p:nvPr/>
          </p:nvSpPr>
          <p:spPr bwMode="auto">
            <a:xfrm flipH="1" flipV="1">
              <a:off x="1161" y="798"/>
              <a:ext cx="1296" cy="7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Line 18"/>
            <p:cNvSpPr>
              <a:spLocks noChangeShapeType="1"/>
            </p:cNvSpPr>
            <p:nvPr/>
          </p:nvSpPr>
          <p:spPr bwMode="auto">
            <a:xfrm flipH="1" flipV="1">
              <a:off x="1326" y="741"/>
              <a:ext cx="1296" cy="7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Line 19"/>
            <p:cNvSpPr>
              <a:spLocks noChangeShapeType="1"/>
            </p:cNvSpPr>
            <p:nvPr/>
          </p:nvSpPr>
          <p:spPr bwMode="auto">
            <a:xfrm flipH="1" flipV="1">
              <a:off x="1119" y="1936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Line 20"/>
            <p:cNvSpPr>
              <a:spLocks noChangeShapeType="1"/>
            </p:cNvSpPr>
            <p:nvPr/>
          </p:nvSpPr>
          <p:spPr bwMode="auto">
            <a:xfrm flipH="1" flipV="1">
              <a:off x="1107" y="1738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21"/>
            <p:cNvSpPr>
              <a:spLocks noChangeShapeType="1"/>
            </p:cNvSpPr>
            <p:nvPr/>
          </p:nvSpPr>
          <p:spPr bwMode="auto">
            <a:xfrm flipH="1" flipV="1">
              <a:off x="1392" y="1404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Line 22"/>
            <p:cNvSpPr>
              <a:spLocks noChangeShapeType="1"/>
            </p:cNvSpPr>
            <p:nvPr/>
          </p:nvSpPr>
          <p:spPr bwMode="auto">
            <a:xfrm flipH="1" flipV="1">
              <a:off x="1776" y="1152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Line 23"/>
            <p:cNvSpPr>
              <a:spLocks noChangeShapeType="1"/>
            </p:cNvSpPr>
            <p:nvPr/>
          </p:nvSpPr>
          <p:spPr bwMode="auto">
            <a:xfrm flipH="1" flipV="1">
              <a:off x="2160" y="615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749550" y="1177925"/>
            <a:ext cx="2352675" cy="2392363"/>
            <a:chOff x="2448" y="220"/>
            <a:chExt cx="1872" cy="1904"/>
          </a:xfrm>
        </p:grpSpPr>
        <p:grpSp>
          <p:nvGrpSpPr>
            <p:cNvPr id="8240" name="Group 25"/>
            <p:cNvGrpSpPr>
              <a:grpSpLocks/>
            </p:cNvGrpSpPr>
            <p:nvPr/>
          </p:nvGrpSpPr>
          <p:grpSpPr bwMode="auto">
            <a:xfrm>
              <a:off x="3168" y="1480"/>
              <a:ext cx="1104" cy="644"/>
              <a:chOff x="2496" y="2704"/>
              <a:chExt cx="1104" cy="644"/>
            </a:xfrm>
          </p:grpSpPr>
          <p:sp>
            <p:nvSpPr>
              <p:cNvPr id="8259" name="Line 26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Line 27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1" name="Group 28"/>
            <p:cNvGrpSpPr>
              <a:grpSpLocks/>
            </p:cNvGrpSpPr>
            <p:nvPr/>
          </p:nvGrpSpPr>
          <p:grpSpPr bwMode="auto">
            <a:xfrm>
              <a:off x="2448" y="220"/>
              <a:ext cx="1056" cy="616"/>
              <a:chOff x="2496" y="2704"/>
              <a:chExt cx="1104" cy="644"/>
            </a:xfrm>
          </p:grpSpPr>
          <p:sp>
            <p:nvSpPr>
              <p:cNvPr id="8257" name="Line 29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Line 30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2" name="Group 31"/>
            <p:cNvGrpSpPr>
              <a:grpSpLocks/>
            </p:cNvGrpSpPr>
            <p:nvPr/>
          </p:nvGrpSpPr>
          <p:grpSpPr bwMode="auto">
            <a:xfrm>
              <a:off x="3168" y="1008"/>
              <a:ext cx="336" cy="196"/>
              <a:chOff x="2496" y="2704"/>
              <a:chExt cx="1104" cy="644"/>
            </a:xfrm>
          </p:grpSpPr>
          <p:sp>
            <p:nvSpPr>
              <p:cNvPr id="8255" name="Line 32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Line 33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3" name="Group 34"/>
            <p:cNvGrpSpPr>
              <a:grpSpLocks/>
            </p:cNvGrpSpPr>
            <p:nvPr/>
          </p:nvGrpSpPr>
          <p:grpSpPr bwMode="auto">
            <a:xfrm>
              <a:off x="2736" y="376"/>
              <a:ext cx="992" cy="579"/>
              <a:chOff x="2496" y="2704"/>
              <a:chExt cx="1104" cy="644"/>
            </a:xfrm>
          </p:grpSpPr>
          <p:sp>
            <p:nvSpPr>
              <p:cNvPr id="8253" name="Line 35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Line 36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4" name="Group 37"/>
            <p:cNvGrpSpPr>
              <a:grpSpLocks/>
            </p:cNvGrpSpPr>
            <p:nvPr/>
          </p:nvGrpSpPr>
          <p:grpSpPr bwMode="auto">
            <a:xfrm>
              <a:off x="3035" y="571"/>
              <a:ext cx="992" cy="579"/>
              <a:chOff x="2496" y="2704"/>
              <a:chExt cx="1104" cy="644"/>
            </a:xfrm>
          </p:grpSpPr>
          <p:sp>
            <p:nvSpPr>
              <p:cNvPr id="8251" name="Line 38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Line 39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5" name="Group 40"/>
            <p:cNvGrpSpPr>
              <a:grpSpLocks/>
            </p:cNvGrpSpPr>
            <p:nvPr/>
          </p:nvGrpSpPr>
          <p:grpSpPr bwMode="auto">
            <a:xfrm>
              <a:off x="2592" y="1076"/>
              <a:ext cx="1728" cy="1008"/>
              <a:chOff x="2496" y="2704"/>
              <a:chExt cx="1104" cy="644"/>
            </a:xfrm>
          </p:grpSpPr>
          <p:sp>
            <p:nvSpPr>
              <p:cNvPr id="8249" name="Line 41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Line 42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6" name="Group 43"/>
            <p:cNvGrpSpPr>
              <a:grpSpLocks/>
            </p:cNvGrpSpPr>
            <p:nvPr/>
          </p:nvGrpSpPr>
          <p:grpSpPr bwMode="auto">
            <a:xfrm>
              <a:off x="2976" y="868"/>
              <a:ext cx="1344" cy="784"/>
              <a:chOff x="2496" y="2704"/>
              <a:chExt cx="1104" cy="644"/>
            </a:xfrm>
          </p:grpSpPr>
          <p:sp>
            <p:nvSpPr>
              <p:cNvPr id="8247" name="Line 44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Line 45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512888" y="2801938"/>
            <a:ext cx="2322512" cy="2863850"/>
            <a:chOff x="1464" y="1512"/>
            <a:chExt cx="1848" cy="2536"/>
          </a:xfrm>
        </p:grpSpPr>
        <p:grpSp>
          <p:nvGrpSpPr>
            <p:cNvPr id="8229" name="Group 47"/>
            <p:cNvGrpSpPr>
              <a:grpSpLocks/>
            </p:cNvGrpSpPr>
            <p:nvPr/>
          </p:nvGrpSpPr>
          <p:grpSpPr bwMode="auto">
            <a:xfrm>
              <a:off x="1464" y="1512"/>
              <a:ext cx="1848" cy="2536"/>
              <a:chOff x="1464" y="1512"/>
              <a:chExt cx="1848" cy="2536"/>
            </a:xfrm>
          </p:grpSpPr>
          <p:sp>
            <p:nvSpPr>
              <p:cNvPr id="8231" name="Line 48"/>
              <p:cNvSpPr>
                <a:spLocks noChangeShapeType="1"/>
              </p:cNvSpPr>
              <p:nvPr/>
            </p:nvSpPr>
            <p:spPr bwMode="auto">
              <a:xfrm>
                <a:off x="1464" y="1968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Line 49"/>
              <p:cNvSpPr>
                <a:spLocks noChangeShapeType="1"/>
              </p:cNvSpPr>
              <p:nvPr/>
            </p:nvSpPr>
            <p:spPr bwMode="auto">
              <a:xfrm>
                <a:off x="2200" y="2040"/>
                <a:ext cx="0" cy="175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Line 50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Line 51"/>
              <p:cNvSpPr>
                <a:spLocks noChangeShapeType="1"/>
              </p:cNvSpPr>
              <p:nvPr/>
            </p:nvSpPr>
            <p:spPr bwMode="auto">
              <a:xfrm>
                <a:off x="3312" y="2056"/>
                <a:ext cx="0" cy="140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Line 52"/>
              <p:cNvSpPr>
                <a:spLocks noChangeShapeType="1"/>
              </p:cNvSpPr>
              <p:nvPr/>
            </p:nvSpPr>
            <p:spPr bwMode="auto">
              <a:xfrm>
                <a:off x="2272" y="24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Line 53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0" cy="225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Line 54"/>
              <p:cNvSpPr>
                <a:spLocks noChangeShapeType="1"/>
              </p:cNvSpPr>
              <p:nvPr/>
            </p:nvSpPr>
            <p:spPr bwMode="auto">
              <a:xfrm>
                <a:off x="2664" y="1512"/>
                <a:ext cx="0" cy="199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Line 55"/>
              <p:cNvSpPr>
                <a:spLocks noChangeShapeType="1"/>
              </p:cNvSpPr>
              <p:nvPr/>
            </p:nvSpPr>
            <p:spPr bwMode="auto">
              <a:xfrm>
                <a:off x="2344" y="2544"/>
                <a:ext cx="0" cy="77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Line 56"/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0" cy="199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30" name="Line 57"/>
            <p:cNvSpPr>
              <a:spLocks noChangeShapeType="1"/>
            </p:cNvSpPr>
            <p:nvPr/>
          </p:nvSpPr>
          <p:spPr bwMode="auto">
            <a:xfrm flipV="1">
              <a:off x="2496" y="2496"/>
              <a:ext cx="0" cy="4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514" name="Object 58"/>
          <p:cNvGraphicFramePr>
            <a:graphicFrameLocks noChangeAspect="1"/>
          </p:cNvGraphicFramePr>
          <p:nvPr/>
        </p:nvGraphicFramePr>
        <p:xfrm>
          <a:off x="3111500" y="5364163"/>
          <a:ext cx="339725" cy="246062"/>
        </p:xfrm>
        <a:graphic>
          <a:graphicData uri="http://schemas.openxmlformats.org/presentationml/2006/ole">
            <p:oleObj spid="_x0000_s8198" name="CorelDRAW" r:id="rId7" imgW="429480" imgH="311040" progId="CorelDRAW.Graphic.11">
              <p:embed/>
            </p:oleObj>
          </a:graphicData>
        </a:graphic>
      </p:graphicFrame>
      <p:sp>
        <p:nvSpPr>
          <p:cNvPr id="19515" name="WordArt 59"/>
          <p:cNvSpPr>
            <a:spLocks noChangeArrowheads="1" noChangeShapeType="1" noTextEdit="1"/>
          </p:cNvSpPr>
          <p:nvPr/>
        </p:nvSpPr>
        <p:spPr bwMode="auto">
          <a:xfrm>
            <a:off x="939800" y="1384300"/>
            <a:ext cx="255588" cy="361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sp>
        <p:nvSpPr>
          <p:cNvPr id="19516" name="WordArt 60"/>
          <p:cNvSpPr>
            <a:spLocks noChangeArrowheads="1" noChangeShapeType="1" noTextEdit="1"/>
          </p:cNvSpPr>
          <p:nvPr/>
        </p:nvSpPr>
        <p:spPr bwMode="auto">
          <a:xfrm>
            <a:off x="4438650" y="1143000"/>
            <a:ext cx="276225" cy="395288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5486400" y="16764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3962400" y="4114800"/>
            <a:ext cx="1235075" cy="401638"/>
            <a:chOff x="3535" y="2462"/>
            <a:chExt cx="778" cy="253"/>
          </a:xfrm>
        </p:grpSpPr>
        <p:sp>
          <p:nvSpPr>
            <p:cNvPr id="8227" name="AutoShape 63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64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5594350" y="246856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5667375" y="528796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7315200" y="24384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19524" name="Line 68"/>
          <p:cNvSpPr>
            <a:spLocks noChangeShapeType="1"/>
          </p:cNvSpPr>
          <p:nvPr/>
        </p:nvSpPr>
        <p:spPr bwMode="auto">
          <a:xfrm>
            <a:off x="50292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>
            <a:off x="61722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526" name="Object 70"/>
          <p:cNvGraphicFramePr>
            <a:graphicFrameLocks noChangeAspect="1"/>
          </p:cNvGraphicFramePr>
          <p:nvPr/>
        </p:nvGraphicFramePr>
        <p:xfrm>
          <a:off x="5638800" y="4186238"/>
          <a:ext cx="1295400" cy="919162"/>
        </p:xfrm>
        <a:graphic>
          <a:graphicData uri="http://schemas.openxmlformats.org/presentationml/2006/ole">
            <p:oleObj spid="_x0000_s8199" name="Image" r:id="rId8" imgW="1752381" imgH="1244006" progId="Photoshop.Image.6">
              <p:embed/>
            </p:oleObj>
          </a:graphicData>
        </a:graphic>
      </p:graphicFrame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5549900" y="2895600"/>
            <a:ext cx="1524000" cy="1135063"/>
            <a:chOff x="3496" y="1824"/>
            <a:chExt cx="960" cy="715"/>
          </a:xfrm>
        </p:grpSpPr>
        <p:graphicFrame>
          <p:nvGraphicFramePr>
            <p:cNvPr id="8201" name="Object 72"/>
            <p:cNvGraphicFramePr>
              <a:graphicFrameLocks noChangeAspect="1"/>
            </p:cNvGraphicFramePr>
            <p:nvPr/>
          </p:nvGraphicFramePr>
          <p:xfrm>
            <a:off x="3496" y="1824"/>
            <a:ext cx="960" cy="715"/>
          </p:xfrm>
          <a:graphic>
            <a:graphicData uri="http://schemas.openxmlformats.org/presentationml/2006/ole">
              <p:oleObj spid="_x0000_s8201" name="Image" r:id="rId9" imgW="1993651" imgH="1485190" progId="Photoshop.Image.6">
                <p:embed/>
              </p:oleObj>
            </a:graphicData>
          </a:graphic>
        </p:graphicFrame>
        <p:sp>
          <p:nvSpPr>
            <p:cNvPr id="8224" name="Line 73"/>
            <p:cNvSpPr>
              <a:spLocks noChangeShapeType="1"/>
            </p:cNvSpPr>
            <p:nvPr/>
          </p:nvSpPr>
          <p:spPr bwMode="auto">
            <a:xfrm>
              <a:off x="3798" y="22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Line 74"/>
            <p:cNvSpPr>
              <a:spLocks noChangeShapeType="1"/>
            </p:cNvSpPr>
            <p:nvPr/>
          </p:nvSpPr>
          <p:spPr bwMode="auto">
            <a:xfrm>
              <a:off x="4158" y="20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Line 75"/>
            <p:cNvSpPr>
              <a:spLocks noChangeShapeType="1"/>
            </p:cNvSpPr>
            <p:nvPr/>
          </p:nvSpPr>
          <p:spPr bwMode="auto">
            <a:xfrm flipH="1">
              <a:off x="3552" y="1920"/>
              <a:ext cx="8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5105400" y="3657600"/>
            <a:ext cx="3854450" cy="366713"/>
            <a:chOff x="3202" y="2136"/>
            <a:chExt cx="2428" cy="231"/>
          </a:xfrm>
        </p:grpSpPr>
        <p:sp>
          <p:nvSpPr>
            <p:cNvPr id="8221" name="Line 77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Text Box 78"/>
            <p:cNvSpPr txBox="1">
              <a:spLocks noChangeArrowheads="1"/>
            </p:cNvSpPr>
            <p:nvPr/>
          </p:nvSpPr>
          <p:spPr bwMode="auto">
            <a:xfrm>
              <a:off x="3202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8223" name="Text Box 79"/>
            <p:cNvSpPr txBox="1">
              <a:spLocks noChangeArrowheads="1"/>
            </p:cNvSpPr>
            <p:nvPr/>
          </p:nvSpPr>
          <p:spPr bwMode="auto">
            <a:xfrm>
              <a:off x="5410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graphicFrame>
        <p:nvGraphicFramePr>
          <p:cNvPr id="19536" name="Object 80"/>
          <p:cNvGraphicFramePr>
            <a:graphicFrameLocks noChangeAspect="1"/>
          </p:cNvGraphicFramePr>
          <p:nvPr/>
        </p:nvGraphicFramePr>
        <p:xfrm>
          <a:off x="7289800" y="3043238"/>
          <a:ext cx="1320800" cy="919162"/>
        </p:xfrm>
        <a:graphic>
          <a:graphicData uri="http://schemas.openxmlformats.org/presentationml/2006/ole">
            <p:oleObj spid="_x0000_s8200" name="Image" r:id="rId10" imgW="1624824" imgH="1130159" progId="Photoshop.Image.6">
              <p:embed/>
            </p:oleObj>
          </a:graphicData>
        </a:graphic>
      </p:graphicFrame>
      <p:sp>
        <p:nvSpPr>
          <p:cNvPr id="8218" name="Oval 81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8219" name="Text Box 82"/>
          <p:cNvSpPr txBox="1">
            <a:spLocks noChangeArrowheads="1"/>
          </p:cNvSpPr>
          <p:nvPr/>
        </p:nvSpPr>
        <p:spPr bwMode="auto">
          <a:xfrm>
            <a:off x="381000" y="57531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19546" name="Line 90"/>
          <p:cNvSpPr>
            <a:spLocks noChangeShapeType="1"/>
          </p:cNvSpPr>
          <p:nvPr/>
        </p:nvSpPr>
        <p:spPr bwMode="auto">
          <a:xfrm>
            <a:off x="8388350" y="350361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5" grpId="0" animBg="1"/>
      <p:bldP spid="19516" grpId="0" animBg="1"/>
      <p:bldP spid="19517" grpId="0" autoUpdateAnimBg="0"/>
      <p:bldP spid="19521" grpId="0" autoUpdateAnimBg="0"/>
      <p:bldP spid="19522" grpId="0" autoUpdateAnimBg="0"/>
      <p:bldP spid="19523" grpId="0" autoUpdateAnimBg="0"/>
      <p:bldP spid="19524" grpId="0" animBg="1"/>
      <p:bldP spid="19525" grpId="0" animBg="1"/>
      <p:bldP spid="195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298950" y="695325"/>
          <a:ext cx="1196975" cy="1866900"/>
        </p:xfrm>
        <a:graphic>
          <a:graphicData uri="http://schemas.openxmlformats.org/presentationml/2006/ole">
            <p:oleObj spid="_x0000_s9218" name="Image" r:id="rId3" imgW="1561905" imgH="2438095" progId="Photoshop.Image.6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495425" y="4090988"/>
          <a:ext cx="3095625" cy="1547812"/>
        </p:xfrm>
        <a:graphic>
          <a:graphicData uri="http://schemas.openxmlformats.org/presentationml/2006/ole">
            <p:oleObj spid="_x0000_s9219" name="Image" r:id="rId4" imgW="4063492" imgH="2031746" progId="Photoshop.Image.6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81000" y="781050"/>
          <a:ext cx="1462088" cy="1905000"/>
        </p:xfrm>
        <a:graphic>
          <a:graphicData uri="http://schemas.openxmlformats.org/presentationml/2006/ole">
            <p:oleObj spid="_x0000_s9220" name="Image" r:id="rId5" imgW="1968254" imgH="2565079" progId="Photoshop.Image.6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1200" y="3441700"/>
            <a:ext cx="1295400" cy="915988"/>
            <a:chOff x="3744" y="2175"/>
            <a:chExt cx="816" cy="577"/>
          </a:xfrm>
        </p:grpSpPr>
        <p:grpSp>
          <p:nvGrpSpPr>
            <p:cNvPr id="9285" name="Group 6"/>
            <p:cNvGrpSpPr>
              <a:grpSpLocks/>
            </p:cNvGrpSpPr>
            <p:nvPr/>
          </p:nvGrpSpPr>
          <p:grpSpPr bwMode="auto">
            <a:xfrm>
              <a:off x="3744" y="2184"/>
              <a:ext cx="768" cy="552"/>
              <a:chOff x="3744" y="2184"/>
              <a:chExt cx="768" cy="552"/>
            </a:xfrm>
          </p:grpSpPr>
          <p:sp>
            <p:nvSpPr>
              <p:cNvPr id="9288" name="Rectangle 7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768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Rectangle 8"/>
              <p:cNvSpPr>
                <a:spLocks noChangeArrowheads="1"/>
              </p:cNvSpPr>
              <p:nvPr/>
            </p:nvSpPr>
            <p:spPr bwMode="auto">
              <a:xfrm>
                <a:off x="3744" y="254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0" name="Rectangle 9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Line 10"/>
              <p:cNvSpPr>
                <a:spLocks noChangeShapeType="1"/>
              </p:cNvSpPr>
              <p:nvPr/>
            </p:nvSpPr>
            <p:spPr bwMode="auto">
              <a:xfrm>
                <a:off x="3744" y="25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2" name="Rectangle 11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144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Rectangle 12"/>
              <p:cNvSpPr>
                <a:spLocks noChangeArrowheads="1"/>
              </p:cNvSpPr>
              <p:nvPr/>
            </p:nvSpPr>
            <p:spPr bwMode="auto">
              <a:xfrm>
                <a:off x="4368" y="2208"/>
                <a:ext cx="144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4" name="AutoShape 13"/>
              <p:cNvSpPr>
                <a:spLocks noChangeArrowheads="1"/>
              </p:cNvSpPr>
              <p:nvPr/>
            </p:nvSpPr>
            <p:spPr bwMode="auto">
              <a:xfrm flipV="1">
                <a:off x="3984" y="2208"/>
                <a:ext cx="288" cy="20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AutoShape 14"/>
              <p:cNvSpPr>
                <a:spLocks noChangeArrowheads="1"/>
              </p:cNvSpPr>
              <p:nvPr/>
            </p:nvSpPr>
            <p:spPr bwMode="auto">
              <a:xfrm flipV="1">
                <a:off x="3984" y="2184"/>
                <a:ext cx="288" cy="20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86" name="Line 15"/>
            <p:cNvSpPr>
              <a:spLocks noChangeShapeType="1"/>
            </p:cNvSpPr>
            <p:nvPr/>
          </p:nvSpPr>
          <p:spPr bwMode="auto">
            <a:xfrm flipH="1">
              <a:off x="3744" y="264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Line 16"/>
            <p:cNvSpPr>
              <a:spLocks noChangeShapeType="1"/>
            </p:cNvSpPr>
            <p:nvPr/>
          </p:nvSpPr>
          <p:spPr bwMode="auto">
            <a:xfrm>
              <a:off x="412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5" name="Object 17"/>
            <p:cNvGraphicFramePr>
              <a:graphicFrameLocks noChangeAspect="1"/>
            </p:cNvGraphicFramePr>
            <p:nvPr/>
          </p:nvGraphicFramePr>
          <p:xfrm>
            <a:off x="3744" y="2175"/>
            <a:ext cx="816" cy="577"/>
          </p:xfrm>
          <a:graphic>
            <a:graphicData uri="http://schemas.openxmlformats.org/presentationml/2006/ole">
              <p:oleObj spid="_x0000_s9225" name="Image" r:id="rId6" imgW="1650794" imgH="1168254" progId="Photoshop.Image.6">
                <p:embed/>
              </p:oleObj>
            </a:graphicData>
          </a:graphic>
        </p:graphicFrame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791200" y="4667250"/>
            <a:ext cx="1295400" cy="895350"/>
            <a:chOff x="3744" y="2910"/>
            <a:chExt cx="816" cy="564"/>
          </a:xfrm>
        </p:grpSpPr>
        <p:grpSp>
          <p:nvGrpSpPr>
            <p:cNvPr id="9274" name="Group 19"/>
            <p:cNvGrpSpPr>
              <a:grpSpLocks/>
            </p:cNvGrpSpPr>
            <p:nvPr/>
          </p:nvGrpSpPr>
          <p:grpSpPr bwMode="auto">
            <a:xfrm>
              <a:off x="3744" y="2928"/>
              <a:ext cx="768" cy="546"/>
              <a:chOff x="3744" y="2928"/>
              <a:chExt cx="768" cy="546"/>
            </a:xfrm>
          </p:grpSpPr>
          <p:sp>
            <p:nvSpPr>
              <p:cNvPr id="9276" name="Rectangle 20"/>
              <p:cNvSpPr>
                <a:spLocks noChangeArrowheads="1"/>
              </p:cNvSpPr>
              <p:nvPr/>
            </p:nvSpPr>
            <p:spPr bwMode="auto">
              <a:xfrm>
                <a:off x="3744" y="2928"/>
                <a:ext cx="768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AutoShape 21"/>
              <p:cNvSpPr>
                <a:spLocks noChangeArrowheads="1"/>
              </p:cNvSpPr>
              <p:nvPr/>
            </p:nvSpPr>
            <p:spPr bwMode="auto">
              <a:xfrm>
                <a:off x="3984" y="3312"/>
                <a:ext cx="288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Line 22"/>
              <p:cNvSpPr>
                <a:spLocks noChangeShapeType="1"/>
              </p:cNvSpPr>
              <p:nvPr/>
            </p:nvSpPr>
            <p:spPr bwMode="auto">
              <a:xfrm>
                <a:off x="3744" y="307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Line 23"/>
              <p:cNvSpPr>
                <a:spLocks noChangeShapeType="1"/>
              </p:cNvSpPr>
              <p:nvPr/>
            </p:nvSpPr>
            <p:spPr bwMode="auto">
              <a:xfrm>
                <a:off x="3744" y="326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AutoShape 24"/>
              <p:cNvSpPr>
                <a:spLocks noChangeArrowheads="1"/>
              </p:cNvSpPr>
              <p:nvPr/>
            </p:nvSpPr>
            <p:spPr bwMode="auto">
              <a:xfrm>
                <a:off x="3984" y="3330"/>
                <a:ext cx="288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Line 25"/>
              <p:cNvSpPr>
                <a:spLocks noChangeShapeType="1"/>
              </p:cNvSpPr>
              <p:nvPr/>
            </p:nvSpPr>
            <p:spPr bwMode="auto">
              <a:xfrm>
                <a:off x="3888" y="30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Line 26"/>
              <p:cNvSpPr>
                <a:spLocks noChangeShapeType="1"/>
              </p:cNvSpPr>
              <p:nvPr/>
            </p:nvSpPr>
            <p:spPr bwMode="auto">
              <a:xfrm>
                <a:off x="4368" y="30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Line 27"/>
              <p:cNvSpPr>
                <a:spLocks noChangeShapeType="1"/>
              </p:cNvSpPr>
              <p:nvPr/>
            </p:nvSpPr>
            <p:spPr bwMode="auto">
              <a:xfrm>
                <a:off x="3984" y="29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Line 28"/>
              <p:cNvSpPr>
                <a:spLocks noChangeShapeType="1"/>
              </p:cNvSpPr>
              <p:nvPr/>
            </p:nvSpPr>
            <p:spPr bwMode="auto">
              <a:xfrm>
                <a:off x="4266" y="29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75" name="Line 29"/>
            <p:cNvSpPr>
              <a:spLocks noChangeShapeType="1"/>
            </p:cNvSpPr>
            <p:nvPr/>
          </p:nvSpPr>
          <p:spPr bwMode="auto">
            <a:xfrm>
              <a:off x="4128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4" name="Object 30"/>
            <p:cNvGraphicFramePr>
              <a:graphicFrameLocks noChangeAspect="1"/>
            </p:cNvGraphicFramePr>
            <p:nvPr/>
          </p:nvGraphicFramePr>
          <p:xfrm>
            <a:off x="3744" y="2910"/>
            <a:ext cx="816" cy="554"/>
          </p:xfrm>
          <a:graphic>
            <a:graphicData uri="http://schemas.openxmlformats.org/presentationml/2006/ole">
              <p:oleObj spid="_x0000_s9224" name="Image" r:id="rId7" imgW="1663492" imgH="1130159" progId="Photoshop.Image.6">
                <p:embed/>
              </p:oleObj>
            </a:graphicData>
          </a:graphic>
        </p:graphicFrame>
      </p:grpSp>
      <p:graphicFrame>
        <p:nvGraphicFramePr>
          <p:cNvPr id="9221" name="Object 31"/>
          <p:cNvGraphicFramePr>
            <a:graphicFrameLocks noChangeAspect="1"/>
          </p:cNvGraphicFramePr>
          <p:nvPr/>
        </p:nvGraphicFramePr>
        <p:xfrm>
          <a:off x="1762125" y="1428750"/>
          <a:ext cx="2619375" cy="2714625"/>
        </p:xfrm>
        <a:graphic>
          <a:graphicData uri="http://schemas.openxmlformats.org/presentationml/2006/ole">
            <p:oleObj spid="_x0000_s9221" name="Image" r:id="rId8" imgW="3568254" imgH="3492063" progId="Photoshop.Image.6">
              <p:embed/>
            </p:oleObj>
          </a:graphicData>
        </a:graphic>
      </p:graphicFrame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828800" y="2971800"/>
            <a:ext cx="2438400" cy="2590800"/>
            <a:chOff x="1241" y="2208"/>
            <a:chExt cx="1591" cy="1536"/>
          </a:xfrm>
        </p:grpSpPr>
        <p:sp>
          <p:nvSpPr>
            <p:cNvPr id="9270" name="Line 33"/>
            <p:cNvSpPr>
              <a:spLocks noChangeShapeType="1"/>
            </p:cNvSpPr>
            <p:nvPr/>
          </p:nvSpPr>
          <p:spPr bwMode="auto">
            <a:xfrm>
              <a:off x="1241" y="2256"/>
              <a:ext cx="0" cy="10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34"/>
            <p:cNvSpPr>
              <a:spLocks noChangeShapeType="1"/>
            </p:cNvSpPr>
            <p:nvPr/>
          </p:nvSpPr>
          <p:spPr bwMode="auto">
            <a:xfrm>
              <a:off x="2133" y="2688"/>
              <a:ext cx="0" cy="1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35"/>
            <p:cNvSpPr>
              <a:spLocks noChangeShapeType="1"/>
            </p:cNvSpPr>
            <p:nvPr/>
          </p:nvSpPr>
          <p:spPr bwMode="auto">
            <a:xfrm>
              <a:off x="1956" y="2592"/>
              <a:ext cx="0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36"/>
            <p:cNvSpPr>
              <a:spLocks noChangeShapeType="1"/>
            </p:cNvSpPr>
            <p:nvPr/>
          </p:nvSpPr>
          <p:spPr bwMode="auto">
            <a:xfrm>
              <a:off x="2832" y="2208"/>
              <a:ext cx="0" cy="10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517" name="Object 37"/>
          <p:cNvGraphicFramePr>
            <a:graphicFrameLocks noChangeAspect="1"/>
          </p:cNvGraphicFramePr>
          <p:nvPr/>
        </p:nvGraphicFramePr>
        <p:xfrm>
          <a:off x="3429000" y="5105400"/>
          <a:ext cx="430213" cy="311150"/>
        </p:xfrm>
        <a:graphic>
          <a:graphicData uri="http://schemas.openxmlformats.org/presentationml/2006/ole">
            <p:oleObj spid="_x0000_s9222" name="CorelDRAW" r:id="rId9" imgW="429480" imgH="311040" progId="CorelDRAW.Graphic.11">
              <p:embed/>
            </p:oleObj>
          </a:graphicData>
        </a:graphic>
      </p:graphicFrame>
      <p:sp>
        <p:nvSpPr>
          <p:cNvPr id="20518" name="WordArt 38"/>
          <p:cNvSpPr>
            <a:spLocks noChangeArrowheads="1" noChangeShapeType="1" noTextEdit="1"/>
          </p:cNvSpPr>
          <p:nvPr/>
        </p:nvSpPr>
        <p:spPr bwMode="auto">
          <a:xfrm>
            <a:off x="4953000" y="76200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381000" y="838200"/>
            <a:ext cx="2819400" cy="2286000"/>
            <a:chOff x="480" y="864"/>
            <a:chExt cx="1680" cy="1562"/>
          </a:xfrm>
        </p:grpSpPr>
        <p:sp>
          <p:nvSpPr>
            <p:cNvPr id="9266" name="Line 40"/>
            <p:cNvSpPr>
              <a:spLocks noChangeShapeType="1"/>
            </p:cNvSpPr>
            <p:nvPr/>
          </p:nvSpPr>
          <p:spPr bwMode="auto">
            <a:xfrm flipH="1" flipV="1">
              <a:off x="1356" y="1554"/>
              <a:ext cx="324" cy="17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41"/>
            <p:cNvSpPr>
              <a:spLocks noChangeShapeType="1"/>
            </p:cNvSpPr>
            <p:nvPr/>
          </p:nvSpPr>
          <p:spPr bwMode="auto">
            <a:xfrm flipH="1" flipV="1">
              <a:off x="480" y="1356"/>
              <a:ext cx="768" cy="41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42"/>
            <p:cNvSpPr>
              <a:spLocks noChangeShapeType="1"/>
            </p:cNvSpPr>
            <p:nvPr/>
          </p:nvSpPr>
          <p:spPr bwMode="auto">
            <a:xfrm flipH="1" flipV="1">
              <a:off x="1344" y="864"/>
              <a:ext cx="816" cy="43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43"/>
            <p:cNvSpPr>
              <a:spLocks noChangeShapeType="1"/>
            </p:cNvSpPr>
            <p:nvPr/>
          </p:nvSpPr>
          <p:spPr bwMode="auto">
            <a:xfrm flipH="1" flipV="1">
              <a:off x="480" y="2016"/>
              <a:ext cx="768" cy="41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4" name="WordArt 44"/>
          <p:cNvSpPr>
            <a:spLocks noChangeArrowheads="1" noChangeShapeType="1" noTextEdit="1"/>
          </p:cNvSpPr>
          <p:nvPr/>
        </p:nvSpPr>
        <p:spPr bwMode="auto">
          <a:xfrm>
            <a:off x="800100" y="695325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124200" y="1000125"/>
            <a:ext cx="2209800" cy="2238375"/>
            <a:chOff x="2064" y="941"/>
            <a:chExt cx="1377" cy="1427"/>
          </a:xfrm>
        </p:grpSpPr>
        <p:sp>
          <p:nvSpPr>
            <p:cNvPr id="9261" name="Line 46"/>
            <p:cNvSpPr>
              <a:spLocks noChangeShapeType="1"/>
            </p:cNvSpPr>
            <p:nvPr/>
          </p:nvSpPr>
          <p:spPr bwMode="auto">
            <a:xfrm flipV="1">
              <a:off x="2064" y="941"/>
              <a:ext cx="621" cy="353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47"/>
            <p:cNvSpPr>
              <a:spLocks noChangeShapeType="1"/>
            </p:cNvSpPr>
            <p:nvPr/>
          </p:nvSpPr>
          <p:spPr bwMode="auto">
            <a:xfrm flipV="1">
              <a:off x="2304" y="1092"/>
              <a:ext cx="687" cy="39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48"/>
            <p:cNvSpPr>
              <a:spLocks noChangeShapeType="1"/>
            </p:cNvSpPr>
            <p:nvPr/>
          </p:nvSpPr>
          <p:spPr bwMode="auto">
            <a:xfrm flipV="1">
              <a:off x="2784" y="1728"/>
              <a:ext cx="657" cy="373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49"/>
            <p:cNvSpPr>
              <a:spLocks noChangeShapeType="1"/>
            </p:cNvSpPr>
            <p:nvPr/>
          </p:nvSpPr>
          <p:spPr bwMode="auto">
            <a:xfrm flipV="1">
              <a:off x="2736" y="1968"/>
              <a:ext cx="705" cy="40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50"/>
            <p:cNvSpPr>
              <a:spLocks noChangeShapeType="1"/>
            </p:cNvSpPr>
            <p:nvPr/>
          </p:nvSpPr>
          <p:spPr bwMode="auto">
            <a:xfrm flipV="1">
              <a:off x="2544" y="1609"/>
              <a:ext cx="129" cy="73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2819400" y="152400"/>
            <a:ext cx="1046163" cy="815975"/>
            <a:chOff x="1656" y="61"/>
            <a:chExt cx="659" cy="514"/>
          </a:xfrm>
        </p:grpSpPr>
        <p:sp>
          <p:nvSpPr>
            <p:cNvPr id="9259" name="AutoShape 52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Text Box 53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4495800" y="3962400"/>
            <a:ext cx="1235075" cy="401638"/>
            <a:chOff x="3535" y="2462"/>
            <a:chExt cx="778" cy="253"/>
          </a:xfrm>
        </p:grpSpPr>
        <p:sp>
          <p:nvSpPr>
            <p:cNvPr id="9257" name="AutoShape 5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Text Box 5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04800" y="3429000"/>
            <a:ext cx="1192213" cy="404813"/>
            <a:chOff x="432" y="2384"/>
            <a:chExt cx="751" cy="255"/>
          </a:xfrm>
        </p:grpSpPr>
        <p:sp>
          <p:nvSpPr>
            <p:cNvPr id="9255" name="AutoShape 58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Text Box 59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sp>
        <p:nvSpPr>
          <p:cNvPr id="20540" name="Text Box 60"/>
          <p:cNvSpPr txBox="1">
            <a:spLocks noChangeArrowheads="1"/>
          </p:cNvSpPr>
          <p:nvPr/>
        </p:nvSpPr>
        <p:spPr bwMode="auto">
          <a:xfrm>
            <a:off x="5705475" y="21463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7467600" y="3438525"/>
            <a:ext cx="1143000" cy="930275"/>
            <a:chOff x="4704" y="2166"/>
            <a:chExt cx="720" cy="586"/>
          </a:xfrm>
        </p:grpSpPr>
        <p:graphicFrame>
          <p:nvGraphicFramePr>
            <p:cNvPr id="9223" name="Object 62"/>
            <p:cNvGraphicFramePr>
              <a:graphicFrameLocks noChangeAspect="1"/>
            </p:cNvGraphicFramePr>
            <p:nvPr/>
          </p:nvGraphicFramePr>
          <p:xfrm>
            <a:off x="4704" y="2166"/>
            <a:ext cx="720" cy="586"/>
          </p:xfrm>
          <a:graphic>
            <a:graphicData uri="http://schemas.openxmlformats.org/presentationml/2006/ole">
              <p:oleObj spid="_x0000_s9223" name="Image" r:id="rId10" imgW="1383639" imgH="1205924" progId="Photoshop.Image.6">
                <p:embed/>
              </p:oleObj>
            </a:graphicData>
          </a:graphic>
        </p:graphicFrame>
        <p:sp>
          <p:nvSpPr>
            <p:cNvPr id="9250" name="Line 63"/>
            <p:cNvSpPr>
              <a:spLocks noChangeShapeType="1"/>
            </p:cNvSpPr>
            <p:nvPr/>
          </p:nvSpPr>
          <p:spPr bwMode="auto">
            <a:xfrm>
              <a:off x="4944" y="2208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Rectangle 64"/>
            <p:cNvSpPr>
              <a:spLocks noChangeArrowheads="1"/>
            </p:cNvSpPr>
            <p:nvPr/>
          </p:nvSpPr>
          <p:spPr bwMode="auto">
            <a:xfrm>
              <a:off x="4902" y="2640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Line 65"/>
            <p:cNvSpPr>
              <a:spLocks noChangeShapeType="1"/>
            </p:cNvSpPr>
            <p:nvPr/>
          </p:nvSpPr>
          <p:spPr bwMode="auto">
            <a:xfrm>
              <a:off x="4944" y="220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Line 66"/>
            <p:cNvSpPr>
              <a:spLocks noChangeShapeType="1"/>
            </p:cNvSpPr>
            <p:nvPr/>
          </p:nvSpPr>
          <p:spPr bwMode="auto">
            <a:xfrm>
              <a:off x="4944" y="254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Line 67"/>
            <p:cNvSpPr>
              <a:spLocks noChangeShapeType="1"/>
            </p:cNvSpPr>
            <p:nvPr/>
          </p:nvSpPr>
          <p:spPr bwMode="auto">
            <a:xfrm>
              <a:off x="4752" y="240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48" name="Text Box 68"/>
          <p:cNvSpPr txBox="1">
            <a:spLocks noChangeArrowheads="1"/>
          </p:cNvSpPr>
          <p:nvPr/>
        </p:nvSpPr>
        <p:spPr bwMode="auto">
          <a:xfrm>
            <a:off x="6019800" y="3048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6086475" y="56388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  <p:sp>
        <p:nvSpPr>
          <p:cNvPr id="20550" name="Text Box 70"/>
          <p:cNvSpPr txBox="1">
            <a:spLocks noChangeArrowheads="1"/>
          </p:cNvSpPr>
          <p:nvPr/>
        </p:nvSpPr>
        <p:spPr bwMode="auto">
          <a:xfrm>
            <a:off x="7467600" y="3048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20551" name="Line 71"/>
          <p:cNvSpPr>
            <a:spLocks noChangeShapeType="1"/>
          </p:cNvSpPr>
          <p:nvPr/>
        </p:nvSpPr>
        <p:spPr bwMode="auto">
          <a:xfrm>
            <a:off x="54102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52" name="Line 72"/>
          <p:cNvSpPr>
            <a:spLocks noChangeShapeType="1"/>
          </p:cNvSpPr>
          <p:nvPr/>
        </p:nvSpPr>
        <p:spPr bwMode="auto">
          <a:xfrm>
            <a:off x="66294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5611813" y="4048125"/>
            <a:ext cx="3298825" cy="366713"/>
            <a:chOff x="3181" y="2136"/>
            <a:chExt cx="2469" cy="231"/>
          </a:xfrm>
        </p:grpSpPr>
        <p:sp>
          <p:nvSpPr>
            <p:cNvPr id="9247" name="Line 74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Text Box 75"/>
            <p:cNvSpPr txBox="1">
              <a:spLocks noChangeArrowheads="1"/>
            </p:cNvSpPr>
            <p:nvPr/>
          </p:nvSpPr>
          <p:spPr bwMode="auto">
            <a:xfrm>
              <a:off x="3181" y="2136"/>
              <a:ext cx="2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249" name="Text Box 76"/>
            <p:cNvSpPr txBox="1">
              <a:spLocks noChangeArrowheads="1"/>
            </p:cNvSpPr>
            <p:nvPr/>
          </p:nvSpPr>
          <p:spPr bwMode="auto">
            <a:xfrm>
              <a:off x="5389" y="213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9244" name="Oval 77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9245" name="Text Box 78"/>
          <p:cNvSpPr txBox="1">
            <a:spLocks noChangeArrowheads="1"/>
          </p:cNvSpPr>
          <p:nvPr/>
        </p:nvSpPr>
        <p:spPr bwMode="auto">
          <a:xfrm>
            <a:off x="228600" y="5713413"/>
            <a:ext cx="487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20566" name="Line 86"/>
          <p:cNvSpPr>
            <a:spLocks noChangeShapeType="1"/>
          </p:cNvSpPr>
          <p:nvPr/>
        </p:nvSpPr>
        <p:spPr bwMode="auto">
          <a:xfrm>
            <a:off x="1079500" y="18764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8" grpId="0" animBg="1"/>
      <p:bldP spid="20524" grpId="0" animBg="1"/>
      <p:bldP spid="20540" grpId="0" autoUpdateAnimBg="0"/>
      <p:bldP spid="20548" grpId="0" autoUpdateAnimBg="0"/>
      <p:bldP spid="20549" grpId="0" autoUpdateAnimBg="0"/>
      <p:bldP spid="20550" grpId="0" autoUpdateAnimBg="0"/>
      <p:bldP spid="20551" grpId="0" animBg="1"/>
      <p:bldP spid="20552" grpId="0" animBg="1"/>
      <p:bldP spid="205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1587500"/>
            <a:ext cx="2178050" cy="2362200"/>
            <a:chOff x="528" y="732"/>
            <a:chExt cx="1372" cy="1488"/>
          </a:xfrm>
        </p:grpSpPr>
        <p:graphicFrame>
          <p:nvGraphicFramePr>
            <p:cNvPr id="10249" name="Object 3"/>
            <p:cNvGraphicFramePr>
              <a:graphicFrameLocks noChangeAspect="1"/>
            </p:cNvGraphicFramePr>
            <p:nvPr/>
          </p:nvGraphicFramePr>
          <p:xfrm>
            <a:off x="528" y="732"/>
            <a:ext cx="1372" cy="1488"/>
          </p:xfrm>
          <a:graphic>
            <a:graphicData uri="http://schemas.openxmlformats.org/presentationml/2006/ole">
              <p:oleObj spid="_x0000_s10249" name="Image" r:id="rId4" imgW="2831746" imgH="3073016" progId="Photoshop.Image.6">
                <p:embed/>
              </p:oleObj>
            </a:graphicData>
          </a:graphic>
        </p:graphicFrame>
        <p:grpSp>
          <p:nvGrpSpPr>
            <p:cNvPr id="10290" name="Group 4"/>
            <p:cNvGrpSpPr>
              <a:grpSpLocks/>
            </p:cNvGrpSpPr>
            <p:nvPr/>
          </p:nvGrpSpPr>
          <p:grpSpPr bwMode="auto">
            <a:xfrm>
              <a:off x="1158" y="1734"/>
              <a:ext cx="480" cy="465"/>
              <a:chOff x="1539" y="2193"/>
              <a:chExt cx="477" cy="462"/>
            </a:xfrm>
          </p:grpSpPr>
          <p:sp>
            <p:nvSpPr>
              <p:cNvPr id="10291" name="Line 5"/>
              <p:cNvSpPr>
                <a:spLocks noChangeShapeType="1"/>
              </p:cNvSpPr>
              <p:nvPr/>
            </p:nvSpPr>
            <p:spPr bwMode="auto">
              <a:xfrm>
                <a:off x="1539" y="2463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Line 6"/>
              <p:cNvSpPr>
                <a:spLocks noChangeShapeType="1"/>
              </p:cNvSpPr>
              <p:nvPr/>
            </p:nvSpPr>
            <p:spPr bwMode="auto">
              <a:xfrm flipV="1">
                <a:off x="1545" y="2604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Line 7"/>
              <p:cNvSpPr>
                <a:spLocks noChangeShapeType="1"/>
              </p:cNvSpPr>
              <p:nvPr/>
            </p:nvSpPr>
            <p:spPr bwMode="auto">
              <a:xfrm flipV="1">
                <a:off x="1644" y="2538"/>
                <a:ext cx="0" cy="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Line 8"/>
              <p:cNvSpPr>
                <a:spLocks noChangeShapeType="1"/>
              </p:cNvSpPr>
              <p:nvPr/>
            </p:nvSpPr>
            <p:spPr bwMode="auto">
              <a:xfrm flipV="1">
                <a:off x="1641" y="2377"/>
                <a:ext cx="273" cy="1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Line 9"/>
              <p:cNvSpPr>
                <a:spLocks noChangeShapeType="1"/>
              </p:cNvSpPr>
              <p:nvPr/>
            </p:nvSpPr>
            <p:spPr bwMode="auto">
              <a:xfrm flipV="1">
                <a:off x="1908" y="2376"/>
                <a:ext cx="0" cy="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Line 10"/>
              <p:cNvSpPr>
                <a:spLocks noChangeShapeType="1"/>
              </p:cNvSpPr>
              <p:nvPr/>
            </p:nvSpPr>
            <p:spPr bwMode="auto">
              <a:xfrm flipV="1">
                <a:off x="1905" y="2377"/>
                <a:ext cx="111" cy="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Line 11"/>
              <p:cNvSpPr>
                <a:spLocks noChangeShapeType="1"/>
              </p:cNvSpPr>
              <p:nvPr/>
            </p:nvSpPr>
            <p:spPr bwMode="auto">
              <a:xfrm>
                <a:off x="2013" y="2193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886200" y="1066800"/>
          <a:ext cx="1063625" cy="1763713"/>
        </p:xfrm>
        <a:graphic>
          <a:graphicData uri="http://schemas.openxmlformats.org/presentationml/2006/ole">
            <p:oleObj spid="_x0000_s10242" name="Image" r:id="rId5" imgW="1371429" imgH="2273016" progId="Photoshop.Image.6">
              <p:embed/>
            </p:oleObj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053013" y="3738563"/>
          <a:ext cx="2209800" cy="1252537"/>
        </p:xfrm>
        <a:graphic>
          <a:graphicData uri="http://schemas.openxmlformats.org/presentationml/2006/ole">
            <p:oleObj spid="_x0000_s10243" name="Image" r:id="rId6" imgW="2844444" imgH="1612698" progId="Photoshop.Image.6">
              <p:embed/>
            </p:oleObj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7310438" y="2214563"/>
          <a:ext cx="1360487" cy="1447800"/>
        </p:xfrm>
        <a:graphic>
          <a:graphicData uri="http://schemas.openxmlformats.org/presentationml/2006/ole">
            <p:oleObj spid="_x0000_s10244" name="Image" r:id="rId7" imgW="1790476" imgH="1904762" progId="Photoshop.Image.6">
              <p:embed/>
            </p:oleObj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133350" y="819150"/>
          <a:ext cx="1717675" cy="2209800"/>
        </p:xfrm>
        <a:graphic>
          <a:graphicData uri="http://schemas.openxmlformats.org/presentationml/2006/ole">
            <p:oleObj spid="_x0000_s10245" name="Image" r:id="rId8" imgW="2260317" imgH="2907937" progId="Photoshop.Image.6">
              <p:embed/>
            </p:oleObj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1257300" y="3906838"/>
          <a:ext cx="2438400" cy="1404937"/>
        </p:xfrm>
        <a:graphic>
          <a:graphicData uri="http://schemas.openxmlformats.org/presentationml/2006/ole">
            <p:oleObj spid="_x0000_s10246" name="Image" r:id="rId9" imgW="3263492" imgH="1879365" progId="Photoshop.Image.6">
              <p:embed/>
            </p:oleObj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914400"/>
            <a:ext cx="3290888" cy="2841625"/>
            <a:chOff x="96" y="581"/>
            <a:chExt cx="2073" cy="1790"/>
          </a:xfrm>
        </p:grpSpPr>
        <p:sp>
          <p:nvSpPr>
            <p:cNvPr id="10287" name="Line 18"/>
            <p:cNvSpPr>
              <a:spLocks noChangeShapeType="1"/>
            </p:cNvSpPr>
            <p:nvPr/>
          </p:nvSpPr>
          <p:spPr bwMode="auto">
            <a:xfrm flipH="1" flipV="1">
              <a:off x="96" y="1712"/>
              <a:ext cx="1269" cy="65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19"/>
            <p:cNvSpPr>
              <a:spLocks noChangeShapeType="1"/>
            </p:cNvSpPr>
            <p:nvPr/>
          </p:nvSpPr>
          <p:spPr bwMode="auto">
            <a:xfrm flipH="1" flipV="1">
              <a:off x="1080" y="581"/>
              <a:ext cx="1089" cy="56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20"/>
            <p:cNvSpPr>
              <a:spLocks noChangeShapeType="1"/>
            </p:cNvSpPr>
            <p:nvPr/>
          </p:nvSpPr>
          <p:spPr bwMode="auto">
            <a:xfrm flipH="1" flipV="1">
              <a:off x="618" y="886"/>
              <a:ext cx="1089" cy="56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52600" y="1057275"/>
            <a:ext cx="3170238" cy="2711450"/>
            <a:chOff x="1104" y="666"/>
            <a:chExt cx="1997" cy="1708"/>
          </a:xfrm>
        </p:grpSpPr>
        <p:grpSp>
          <p:nvGrpSpPr>
            <p:cNvPr id="10282" name="Group 22"/>
            <p:cNvGrpSpPr>
              <a:grpSpLocks/>
            </p:cNvGrpSpPr>
            <p:nvPr/>
          </p:nvGrpSpPr>
          <p:grpSpPr bwMode="auto">
            <a:xfrm>
              <a:off x="1104" y="666"/>
              <a:ext cx="1997" cy="1708"/>
              <a:chOff x="1104" y="666"/>
              <a:chExt cx="1997" cy="1708"/>
            </a:xfrm>
          </p:grpSpPr>
          <p:sp>
            <p:nvSpPr>
              <p:cNvPr id="10284" name="Line 23"/>
              <p:cNvSpPr>
                <a:spLocks noChangeShapeType="1"/>
              </p:cNvSpPr>
              <p:nvPr/>
            </p:nvSpPr>
            <p:spPr bwMode="auto">
              <a:xfrm flipV="1">
                <a:off x="1104" y="1143"/>
                <a:ext cx="1392" cy="79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Line 24"/>
              <p:cNvSpPr>
                <a:spLocks noChangeShapeType="1"/>
              </p:cNvSpPr>
              <p:nvPr/>
            </p:nvSpPr>
            <p:spPr bwMode="auto">
              <a:xfrm flipV="1">
                <a:off x="1686" y="1542"/>
                <a:ext cx="1415" cy="8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Line 25"/>
              <p:cNvSpPr>
                <a:spLocks noChangeShapeType="1"/>
              </p:cNvSpPr>
              <p:nvPr/>
            </p:nvSpPr>
            <p:spPr bwMode="auto">
              <a:xfrm flipV="1">
                <a:off x="1872" y="666"/>
                <a:ext cx="768" cy="45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83" name="Line 26"/>
            <p:cNvSpPr>
              <a:spLocks noChangeShapeType="1"/>
            </p:cNvSpPr>
            <p:nvPr/>
          </p:nvSpPr>
          <p:spPr bwMode="auto">
            <a:xfrm flipV="1">
              <a:off x="2160" y="845"/>
              <a:ext cx="768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419225" y="2133600"/>
            <a:ext cx="2105025" cy="3019425"/>
            <a:chOff x="894" y="1344"/>
            <a:chExt cx="1326" cy="1902"/>
          </a:xfrm>
        </p:grpSpPr>
        <p:sp>
          <p:nvSpPr>
            <p:cNvPr id="10279" name="Line 28"/>
            <p:cNvSpPr>
              <a:spLocks noChangeShapeType="1"/>
            </p:cNvSpPr>
            <p:nvPr/>
          </p:nvSpPr>
          <p:spPr bwMode="auto">
            <a:xfrm>
              <a:off x="894" y="2112"/>
              <a:ext cx="0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29"/>
            <p:cNvSpPr>
              <a:spLocks noChangeShapeType="1"/>
            </p:cNvSpPr>
            <p:nvPr/>
          </p:nvSpPr>
          <p:spPr bwMode="auto">
            <a:xfrm>
              <a:off x="2220" y="1344"/>
              <a:ext cx="0" cy="13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30"/>
            <p:cNvSpPr>
              <a:spLocks noChangeShapeType="1"/>
            </p:cNvSpPr>
            <p:nvPr/>
          </p:nvSpPr>
          <p:spPr bwMode="auto">
            <a:xfrm>
              <a:off x="1518" y="2334"/>
              <a:ext cx="0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535" name="Object 31"/>
          <p:cNvGraphicFramePr>
            <a:graphicFrameLocks noChangeAspect="1"/>
          </p:cNvGraphicFramePr>
          <p:nvPr/>
        </p:nvGraphicFramePr>
        <p:xfrm>
          <a:off x="2895600" y="5029200"/>
          <a:ext cx="430213" cy="311150"/>
        </p:xfrm>
        <a:graphic>
          <a:graphicData uri="http://schemas.openxmlformats.org/presentationml/2006/ole">
            <p:oleObj spid="_x0000_s10247" name="CorelDRAW" r:id="rId10" imgW="429480" imgH="311040" progId="CorelDRAW.Graphic.11">
              <p:embed/>
            </p:oleObj>
          </a:graphicData>
        </a:graphic>
      </p:graphicFrame>
      <p:sp>
        <p:nvSpPr>
          <p:cNvPr id="21536" name="WordArt 32"/>
          <p:cNvSpPr>
            <a:spLocks noChangeArrowheads="1" noChangeShapeType="1" noTextEdit="1"/>
          </p:cNvSpPr>
          <p:nvPr/>
        </p:nvSpPr>
        <p:spPr bwMode="auto">
          <a:xfrm>
            <a:off x="4495800" y="83820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21537" name="WordArt 33"/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286000" y="533400"/>
            <a:ext cx="1046163" cy="815975"/>
            <a:chOff x="1656" y="61"/>
            <a:chExt cx="659" cy="514"/>
          </a:xfrm>
        </p:grpSpPr>
        <p:sp>
          <p:nvSpPr>
            <p:cNvPr id="10277" name="AutoShape 35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Text Box 36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505200" y="3657600"/>
            <a:ext cx="1235075" cy="401638"/>
            <a:chOff x="3535" y="2462"/>
            <a:chExt cx="778" cy="253"/>
          </a:xfrm>
        </p:grpSpPr>
        <p:sp>
          <p:nvSpPr>
            <p:cNvPr id="10275" name="AutoShape 38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Text Box 39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152400" y="3581400"/>
            <a:ext cx="1192213" cy="404813"/>
            <a:chOff x="432" y="2384"/>
            <a:chExt cx="751" cy="255"/>
          </a:xfrm>
        </p:grpSpPr>
        <p:sp>
          <p:nvSpPr>
            <p:cNvPr id="10273" name="AutoShape 41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Text Box 42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5038725" y="2281238"/>
            <a:ext cx="2224088" cy="1303337"/>
            <a:chOff x="3174" y="1437"/>
            <a:chExt cx="1401" cy="821"/>
          </a:xfrm>
        </p:grpSpPr>
        <p:graphicFrame>
          <p:nvGraphicFramePr>
            <p:cNvPr id="10248" name="Object 45"/>
            <p:cNvGraphicFramePr>
              <a:graphicFrameLocks noChangeAspect="1"/>
            </p:cNvGraphicFramePr>
            <p:nvPr/>
          </p:nvGraphicFramePr>
          <p:xfrm>
            <a:off x="3174" y="1437"/>
            <a:ext cx="1401" cy="821"/>
          </p:xfrm>
          <a:graphic>
            <a:graphicData uri="http://schemas.openxmlformats.org/presentationml/2006/ole">
              <p:oleObj spid="_x0000_s10248" name="Image" r:id="rId11" imgW="2857143" imgH="1676190" progId="Photoshop.Image.6">
                <p:embed/>
              </p:oleObj>
            </a:graphicData>
          </a:graphic>
        </p:graphicFrame>
        <p:sp>
          <p:nvSpPr>
            <p:cNvPr id="10272" name="Line 46"/>
            <p:cNvSpPr>
              <a:spLocks noChangeShapeType="1"/>
            </p:cNvSpPr>
            <p:nvPr/>
          </p:nvSpPr>
          <p:spPr bwMode="auto">
            <a:xfrm>
              <a:off x="4322" y="1440"/>
              <a:ext cx="0" cy="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5257800" y="19812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5060950" y="51054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7162800" y="1981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>
            <a:off x="43434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>
            <a:off x="55626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4613275" y="3289300"/>
            <a:ext cx="4462463" cy="366713"/>
            <a:chOff x="3218" y="2136"/>
            <a:chExt cx="2395" cy="231"/>
          </a:xfrm>
        </p:grpSpPr>
        <p:sp>
          <p:nvSpPr>
            <p:cNvPr id="10269" name="Line 53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Text Box 54"/>
            <p:cNvSpPr txBox="1">
              <a:spLocks noChangeArrowheads="1"/>
            </p:cNvSpPr>
            <p:nvPr/>
          </p:nvSpPr>
          <p:spPr bwMode="auto">
            <a:xfrm>
              <a:off x="3218" y="2136"/>
              <a:ext cx="1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0271" name="Text Box 55"/>
            <p:cNvSpPr txBox="1">
              <a:spLocks noChangeArrowheads="1"/>
            </p:cNvSpPr>
            <p:nvPr/>
          </p:nvSpPr>
          <p:spPr bwMode="auto">
            <a:xfrm>
              <a:off x="5426" y="2136"/>
              <a:ext cx="1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10267" name="Oval 56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10268" name="Text Box 57"/>
          <p:cNvSpPr txBox="1">
            <a:spLocks noChangeArrowheads="1"/>
          </p:cNvSpPr>
          <p:nvPr/>
        </p:nvSpPr>
        <p:spPr bwMode="auto">
          <a:xfrm>
            <a:off x="381000" y="5610225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6" grpId="0" animBg="1"/>
      <p:bldP spid="21537" grpId="0" animBg="1"/>
      <p:bldP spid="21547" grpId="0" autoUpdateAnimBg="0"/>
      <p:bldP spid="21551" grpId="0" autoUpdateAnimBg="0"/>
      <p:bldP spid="21552" grpId="0" autoUpdateAnimBg="0"/>
      <p:bldP spid="21553" grpId="0" autoUpdateAnimBg="0"/>
      <p:bldP spid="21554" grpId="0" animBg="1"/>
      <p:bldP spid="215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772400" y="3190875"/>
          <a:ext cx="1143000" cy="1057275"/>
        </p:xfrm>
        <a:graphic>
          <a:graphicData uri="http://schemas.openxmlformats.org/presentationml/2006/ole">
            <p:oleObj spid="_x0000_s11266" name="Image" r:id="rId3" imgW="1523272" imgH="1409524" progId="Photoshop.Image.6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353050" y="4570413"/>
          <a:ext cx="2298700" cy="1068387"/>
        </p:xfrm>
        <a:graphic>
          <a:graphicData uri="http://schemas.openxmlformats.org/presentationml/2006/ole">
            <p:oleObj spid="_x0000_s11267" name="Image" r:id="rId4" imgW="3085714" imgH="1434415" progId="Photoshop.Image.6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334000" y="3189288"/>
          <a:ext cx="2298700" cy="1058862"/>
        </p:xfrm>
        <a:graphic>
          <a:graphicData uri="http://schemas.openxmlformats.org/presentationml/2006/ole">
            <p:oleObj spid="_x0000_s11268" name="Image" r:id="rId5" imgW="3060317" imgH="1409524" progId="Photoshop.Image.6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46700" y="3160713"/>
            <a:ext cx="2286000" cy="1066800"/>
            <a:chOff x="3168" y="2112"/>
            <a:chExt cx="1440" cy="672"/>
          </a:xfrm>
        </p:grpSpPr>
        <p:sp>
          <p:nvSpPr>
            <p:cNvPr id="11341" name="Line 6"/>
            <p:cNvSpPr>
              <a:spLocks noChangeShapeType="1"/>
            </p:cNvSpPr>
            <p:nvPr/>
          </p:nvSpPr>
          <p:spPr bwMode="auto">
            <a:xfrm>
              <a:off x="3168" y="23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Line 7"/>
            <p:cNvSpPr>
              <a:spLocks noChangeShapeType="1"/>
            </p:cNvSpPr>
            <p:nvPr/>
          </p:nvSpPr>
          <p:spPr bwMode="auto">
            <a:xfrm>
              <a:off x="3168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Line 8"/>
            <p:cNvSpPr>
              <a:spLocks noChangeShapeType="1"/>
            </p:cNvSpPr>
            <p:nvPr/>
          </p:nvSpPr>
          <p:spPr bwMode="auto">
            <a:xfrm flipV="1">
              <a:off x="3360" y="26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9"/>
            <p:cNvSpPr>
              <a:spLocks noChangeShapeType="1"/>
            </p:cNvSpPr>
            <p:nvPr/>
          </p:nvSpPr>
          <p:spPr bwMode="auto">
            <a:xfrm>
              <a:off x="3360" y="264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Line 10"/>
            <p:cNvSpPr>
              <a:spLocks noChangeShapeType="1"/>
            </p:cNvSpPr>
            <p:nvPr/>
          </p:nvSpPr>
          <p:spPr bwMode="auto">
            <a:xfrm>
              <a:off x="3936" y="26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Line 11"/>
            <p:cNvSpPr>
              <a:spLocks noChangeShapeType="1"/>
            </p:cNvSpPr>
            <p:nvPr/>
          </p:nvSpPr>
          <p:spPr bwMode="auto">
            <a:xfrm>
              <a:off x="3936" y="27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Line 12"/>
            <p:cNvSpPr>
              <a:spLocks noChangeShapeType="1"/>
            </p:cNvSpPr>
            <p:nvPr/>
          </p:nvSpPr>
          <p:spPr bwMode="auto">
            <a:xfrm flipV="1">
              <a:off x="4608" y="211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Line 13"/>
            <p:cNvSpPr>
              <a:spLocks noChangeShapeType="1"/>
            </p:cNvSpPr>
            <p:nvPr/>
          </p:nvSpPr>
          <p:spPr bwMode="auto">
            <a:xfrm>
              <a:off x="3168" y="230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Line 14"/>
            <p:cNvSpPr>
              <a:spLocks noChangeShapeType="1"/>
            </p:cNvSpPr>
            <p:nvPr/>
          </p:nvSpPr>
          <p:spPr bwMode="auto">
            <a:xfrm>
              <a:off x="3984" y="230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Line 15"/>
            <p:cNvSpPr>
              <a:spLocks noChangeShapeType="1"/>
            </p:cNvSpPr>
            <p:nvPr/>
          </p:nvSpPr>
          <p:spPr bwMode="auto">
            <a:xfrm>
              <a:off x="4080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Line 16"/>
            <p:cNvSpPr>
              <a:spLocks noChangeShapeType="1"/>
            </p:cNvSpPr>
            <p:nvPr/>
          </p:nvSpPr>
          <p:spPr bwMode="auto">
            <a:xfrm>
              <a:off x="4080" y="2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Line 17"/>
            <p:cNvSpPr>
              <a:spLocks noChangeShapeType="1"/>
            </p:cNvSpPr>
            <p:nvPr/>
          </p:nvSpPr>
          <p:spPr bwMode="auto">
            <a:xfrm flipV="1">
              <a:off x="4272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Line 18"/>
            <p:cNvSpPr>
              <a:spLocks noChangeShapeType="1"/>
            </p:cNvSpPr>
            <p:nvPr/>
          </p:nvSpPr>
          <p:spPr bwMode="auto">
            <a:xfrm flipV="1">
              <a:off x="4272" y="211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Line 19"/>
            <p:cNvSpPr>
              <a:spLocks noChangeShapeType="1"/>
            </p:cNvSpPr>
            <p:nvPr/>
          </p:nvSpPr>
          <p:spPr bwMode="auto">
            <a:xfrm>
              <a:off x="4416" y="2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Line 20"/>
            <p:cNvSpPr>
              <a:spLocks noChangeShapeType="1"/>
            </p:cNvSpPr>
            <p:nvPr/>
          </p:nvSpPr>
          <p:spPr bwMode="auto">
            <a:xfrm>
              <a:off x="3168" y="23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" name="Line 21"/>
            <p:cNvSpPr>
              <a:spLocks noChangeShapeType="1"/>
            </p:cNvSpPr>
            <p:nvPr/>
          </p:nvSpPr>
          <p:spPr bwMode="auto">
            <a:xfrm>
              <a:off x="3256" y="2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785100" y="3160713"/>
            <a:ext cx="1143000" cy="1066800"/>
            <a:chOff x="4704" y="2112"/>
            <a:chExt cx="720" cy="672"/>
          </a:xfrm>
        </p:grpSpPr>
        <p:sp>
          <p:nvSpPr>
            <p:cNvPr id="11329" name="Line 23"/>
            <p:cNvSpPr>
              <a:spLocks noChangeShapeType="1"/>
            </p:cNvSpPr>
            <p:nvPr/>
          </p:nvSpPr>
          <p:spPr bwMode="auto">
            <a:xfrm flipV="1">
              <a:off x="4704" y="2112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Line 24"/>
            <p:cNvSpPr>
              <a:spLocks noChangeShapeType="1"/>
            </p:cNvSpPr>
            <p:nvPr/>
          </p:nvSpPr>
          <p:spPr bwMode="auto">
            <a:xfrm flipV="1">
              <a:off x="5424" y="2112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Line 25"/>
            <p:cNvSpPr>
              <a:spLocks noChangeShapeType="1"/>
            </p:cNvSpPr>
            <p:nvPr/>
          </p:nvSpPr>
          <p:spPr bwMode="auto">
            <a:xfrm>
              <a:off x="4704" y="278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Line 26"/>
            <p:cNvSpPr>
              <a:spLocks noChangeShapeType="1"/>
            </p:cNvSpPr>
            <p:nvPr/>
          </p:nvSpPr>
          <p:spPr bwMode="auto">
            <a:xfrm>
              <a:off x="4704" y="212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Line 27"/>
            <p:cNvSpPr>
              <a:spLocks noChangeShapeType="1"/>
            </p:cNvSpPr>
            <p:nvPr/>
          </p:nvSpPr>
          <p:spPr bwMode="auto">
            <a:xfrm>
              <a:off x="4704" y="244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Line 28"/>
            <p:cNvSpPr>
              <a:spLocks noChangeShapeType="1"/>
            </p:cNvSpPr>
            <p:nvPr/>
          </p:nvSpPr>
          <p:spPr bwMode="auto">
            <a:xfrm>
              <a:off x="4704" y="259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29"/>
            <p:cNvSpPr>
              <a:spLocks noChangeShapeType="1"/>
            </p:cNvSpPr>
            <p:nvPr/>
          </p:nvSpPr>
          <p:spPr bwMode="auto">
            <a:xfrm>
              <a:off x="4704" y="23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Line 30"/>
            <p:cNvSpPr>
              <a:spLocks noChangeShapeType="1"/>
            </p:cNvSpPr>
            <p:nvPr/>
          </p:nvSpPr>
          <p:spPr bwMode="auto">
            <a:xfrm>
              <a:off x="4894" y="2370"/>
              <a:ext cx="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Line 31"/>
            <p:cNvSpPr>
              <a:spLocks noChangeShapeType="1"/>
            </p:cNvSpPr>
            <p:nvPr/>
          </p:nvSpPr>
          <p:spPr bwMode="auto">
            <a:xfrm flipH="1" flipV="1">
              <a:off x="5166" y="2298"/>
              <a:ext cx="7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" name="Line 32"/>
            <p:cNvSpPr>
              <a:spLocks noChangeShapeType="1"/>
            </p:cNvSpPr>
            <p:nvPr/>
          </p:nvSpPr>
          <p:spPr bwMode="auto">
            <a:xfrm flipV="1">
              <a:off x="4882" y="2298"/>
              <a:ext cx="7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Line 33"/>
            <p:cNvSpPr>
              <a:spLocks noChangeShapeType="1"/>
            </p:cNvSpPr>
            <p:nvPr/>
          </p:nvSpPr>
          <p:spPr bwMode="auto">
            <a:xfrm>
              <a:off x="5184" y="23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Line 34"/>
            <p:cNvSpPr>
              <a:spLocks noChangeShapeType="1"/>
            </p:cNvSpPr>
            <p:nvPr/>
          </p:nvSpPr>
          <p:spPr bwMode="auto">
            <a:xfrm>
              <a:off x="4704" y="2646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5353050" y="4608513"/>
            <a:ext cx="2279650" cy="1019175"/>
            <a:chOff x="3156" y="3024"/>
            <a:chExt cx="1452" cy="642"/>
          </a:xfrm>
        </p:grpSpPr>
        <p:sp>
          <p:nvSpPr>
            <p:cNvPr id="11315" name="Line 36"/>
            <p:cNvSpPr>
              <a:spLocks noChangeShapeType="1"/>
            </p:cNvSpPr>
            <p:nvPr/>
          </p:nvSpPr>
          <p:spPr bwMode="auto">
            <a:xfrm>
              <a:off x="4608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Line 37"/>
            <p:cNvSpPr>
              <a:spLocks noChangeShapeType="1"/>
            </p:cNvSpPr>
            <p:nvPr/>
          </p:nvSpPr>
          <p:spPr bwMode="auto">
            <a:xfrm>
              <a:off x="4452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Line 38"/>
            <p:cNvSpPr>
              <a:spLocks noChangeShapeType="1"/>
            </p:cNvSpPr>
            <p:nvPr/>
          </p:nvSpPr>
          <p:spPr bwMode="auto">
            <a:xfrm>
              <a:off x="4296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Line 39"/>
            <p:cNvSpPr>
              <a:spLocks noChangeShapeType="1"/>
            </p:cNvSpPr>
            <p:nvPr/>
          </p:nvSpPr>
          <p:spPr bwMode="auto">
            <a:xfrm>
              <a:off x="4086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Line 40"/>
            <p:cNvSpPr>
              <a:spLocks noChangeShapeType="1"/>
            </p:cNvSpPr>
            <p:nvPr/>
          </p:nvSpPr>
          <p:spPr bwMode="auto">
            <a:xfrm>
              <a:off x="3996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Line 41"/>
            <p:cNvSpPr>
              <a:spLocks noChangeShapeType="1"/>
            </p:cNvSpPr>
            <p:nvPr/>
          </p:nvSpPr>
          <p:spPr bwMode="auto">
            <a:xfrm>
              <a:off x="3936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Line 42"/>
            <p:cNvSpPr>
              <a:spLocks noChangeShapeType="1"/>
            </p:cNvSpPr>
            <p:nvPr/>
          </p:nvSpPr>
          <p:spPr bwMode="auto">
            <a:xfrm>
              <a:off x="3360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Line 43"/>
            <p:cNvSpPr>
              <a:spLocks noChangeShapeType="1"/>
            </p:cNvSpPr>
            <p:nvPr/>
          </p:nvSpPr>
          <p:spPr bwMode="auto">
            <a:xfrm>
              <a:off x="3168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Line 44"/>
            <p:cNvSpPr>
              <a:spLocks noChangeShapeType="1"/>
            </p:cNvSpPr>
            <p:nvPr/>
          </p:nvSpPr>
          <p:spPr bwMode="auto">
            <a:xfrm>
              <a:off x="3168" y="302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Line 45"/>
            <p:cNvSpPr>
              <a:spLocks noChangeShapeType="1"/>
            </p:cNvSpPr>
            <p:nvPr/>
          </p:nvSpPr>
          <p:spPr bwMode="auto">
            <a:xfrm>
              <a:off x="3168" y="364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Line 46"/>
            <p:cNvSpPr>
              <a:spLocks noChangeShapeType="1"/>
            </p:cNvSpPr>
            <p:nvPr/>
          </p:nvSpPr>
          <p:spPr bwMode="auto">
            <a:xfrm>
              <a:off x="3156" y="343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Line 47"/>
            <p:cNvSpPr>
              <a:spLocks noChangeShapeType="1"/>
            </p:cNvSpPr>
            <p:nvPr/>
          </p:nvSpPr>
          <p:spPr bwMode="auto">
            <a:xfrm>
              <a:off x="3258" y="321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Line 48"/>
            <p:cNvSpPr>
              <a:spLocks noChangeShapeType="1"/>
            </p:cNvSpPr>
            <p:nvPr/>
          </p:nvSpPr>
          <p:spPr bwMode="auto">
            <a:xfrm>
              <a:off x="3168" y="321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Line 49"/>
            <p:cNvSpPr>
              <a:spLocks noChangeShapeType="1"/>
            </p:cNvSpPr>
            <p:nvPr/>
          </p:nvSpPr>
          <p:spPr bwMode="auto">
            <a:xfrm>
              <a:off x="3168" y="342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269" name="Object 50"/>
          <p:cNvGraphicFramePr>
            <a:graphicFrameLocks noChangeAspect="1"/>
          </p:cNvGraphicFramePr>
          <p:nvPr/>
        </p:nvGraphicFramePr>
        <p:xfrm>
          <a:off x="1866900" y="1371600"/>
          <a:ext cx="2895600" cy="2625725"/>
        </p:xfrm>
        <a:graphic>
          <a:graphicData uri="http://schemas.openxmlformats.org/presentationml/2006/ole">
            <p:oleObj spid="_x0000_s11269" name="Image" r:id="rId6" imgW="3809524" imgH="3453968" progId="Photoshop.Image.6">
              <p:embed/>
            </p:oleObj>
          </a:graphicData>
        </a:graphic>
      </p:graphicFrame>
      <p:graphicFrame>
        <p:nvGraphicFramePr>
          <p:cNvPr id="23603" name="Object 51"/>
          <p:cNvGraphicFramePr>
            <a:graphicFrameLocks noChangeAspect="1"/>
          </p:cNvGraphicFramePr>
          <p:nvPr/>
        </p:nvGraphicFramePr>
        <p:xfrm>
          <a:off x="1924050" y="3962400"/>
          <a:ext cx="2838450" cy="1606550"/>
        </p:xfrm>
        <a:graphic>
          <a:graphicData uri="http://schemas.openxmlformats.org/presentationml/2006/ole">
            <p:oleObj spid="_x0000_s11270" name="Image" r:id="rId7" imgW="3771429" imgH="2133333" progId="Photoshop.Image.6">
              <p:embed/>
            </p:oleObj>
          </a:graphicData>
        </a:graphic>
      </p:graphicFrame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706813" y="762000"/>
            <a:ext cx="1970087" cy="2305050"/>
            <a:chOff x="3072" y="425"/>
            <a:chExt cx="1440" cy="1684"/>
          </a:xfrm>
        </p:grpSpPr>
        <p:sp>
          <p:nvSpPr>
            <p:cNvPr id="11312" name="Line 53"/>
            <p:cNvSpPr>
              <a:spLocks noChangeShapeType="1"/>
            </p:cNvSpPr>
            <p:nvPr/>
          </p:nvSpPr>
          <p:spPr bwMode="auto">
            <a:xfrm flipV="1">
              <a:off x="3450" y="1452"/>
              <a:ext cx="1062" cy="65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54"/>
            <p:cNvSpPr>
              <a:spLocks noChangeShapeType="1"/>
            </p:cNvSpPr>
            <p:nvPr/>
          </p:nvSpPr>
          <p:spPr bwMode="auto">
            <a:xfrm flipV="1">
              <a:off x="3612" y="793"/>
              <a:ext cx="900" cy="55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55"/>
            <p:cNvSpPr>
              <a:spLocks noChangeShapeType="1"/>
            </p:cNvSpPr>
            <p:nvPr/>
          </p:nvSpPr>
          <p:spPr bwMode="auto">
            <a:xfrm flipV="1">
              <a:off x="3072" y="425"/>
              <a:ext cx="864" cy="53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1943100" y="2362200"/>
            <a:ext cx="2757488" cy="3352800"/>
            <a:chOff x="1776" y="1584"/>
            <a:chExt cx="2016" cy="2160"/>
          </a:xfrm>
        </p:grpSpPr>
        <p:sp>
          <p:nvSpPr>
            <p:cNvPr id="11308" name="Line 57"/>
            <p:cNvSpPr>
              <a:spLocks noChangeShapeType="1"/>
            </p:cNvSpPr>
            <p:nvPr/>
          </p:nvSpPr>
          <p:spPr bwMode="auto">
            <a:xfrm>
              <a:off x="3792" y="1584"/>
              <a:ext cx="0" cy="13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58"/>
            <p:cNvSpPr>
              <a:spLocks noChangeShapeType="1"/>
            </p:cNvSpPr>
            <p:nvPr/>
          </p:nvSpPr>
          <p:spPr bwMode="auto">
            <a:xfrm>
              <a:off x="1776" y="2400"/>
              <a:ext cx="0" cy="105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59"/>
            <p:cNvSpPr>
              <a:spLocks noChangeShapeType="1"/>
            </p:cNvSpPr>
            <p:nvPr/>
          </p:nvSpPr>
          <p:spPr bwMode="auto">
            <a:xfrm>
              <a:off x="2388" y="2352"/>
              <a:ext cx="0" cy="13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60"/>
            <p:cNvSpPr>
              <a:spLocks noChangeShapeType="1"/>
            </p:cNvSpPr>
            <p:nvPr/>
          </p:nvSpPr>
          <p:spPr bwMode="auto">
            <a:xfrm>
              <a:off x="3168" y="2256"/>
              <a:ext cx="0" cy="38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3613" name="Object 61"/>
          <p:cNvGraphicFramePr>
            <a:graphicFrameLocks noChangeAspect="1"/>
          </p:cNvGraphicFramePr>
          <p:nvPr/>
        </p:nvGraphicFramePr>
        <p:xfrm>
          <a:off x="152400" y="457200"/>
          <a:ext cx="2025650" cy="2190750"/>
        </p:xfrm>
        <a:graphic>
          <a:graphicData uri="http://schemas.openxmlformats.org/presentationml/2006/ole">
            <p:oleObj spid="_x0000_s11271" name="Image" r:id="rId8" imgW="2641270" imgH="2857143" progId="Photoshop.Image.6">
              <p:embed/>
            </p:oleObj>
          </a:graphicData>
        </a:graphic>
      </p:graphicFrame>
      <p:graphicFrame>
        <p:nvGraphicFramePr>
          <p:cNvPr id="23614" name="Object 62"/>
          <p:cNvGraphicFramePr>
            <a:graphicFrameLocks noChangeAspect="1"/>
          </p:cNvGraphicFramePr>
          <p:nvPr/>
        </p:nvGraphicFramePr>
        <p:xfrm>
          <a:off x="4724400" y="838200"/>
          <a:ext cx="903288" cy="1524000"/>
        </p:xfrm>
        <a:graphic>
          <a:graphicData uri="http://schemas.openxmlformats.org/presentationml/2006/ole">
            <p:oleObj spid="_x0000_s11272" name="Image" r:id="rId9" imgW="1180952" imgH="1993651" progId="Photoshop.Image.6">
              <p:embed/>
            </p:oleObj>
          </a:graphicData>
        </a:graphic>
      </p:graphicFrame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66700" y="508000"/>
            <a:ext cx="4087813" cy="3243263"/>
            <a:chOff x="168" y="320"/>
            <a:chExt cx="2575" cy="2043"/>
          </a:xfrm>
        </p:grpSpPr>
        <p:sp>
          <p:nvSpPr>
            <p:cNvPr id="11303" name="Line 64"/>
            <p:cNvSpPr>
              <a:spLocks noChangeShapeType="1"/>
            </p:cNvSpPr>
            <p:nvPr/>
          </p:nvSpPr>
          <p:spPr bwMode="auto">
            <a:xfrm flipH="1" flipV="1">
              <a:off x="1368" y="320"/>
              <a:ext cx="1375" cy="7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65"/>
            <p:cNvSpPr>
              <a:spLocks noChangeShapeType="1"/>
            </p:cNvSpPr>
            <p:nvPr/>
          </p:nvSpPr>
          <p:spPr bwMode="auto">
            <a:xfrm flipH="1" flipV="1">
              <a:off x="1176" y="393"/>
              <a:ext cx="1402" cy="7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66"/>
            <p:cNvSpPr>
              <a:spLocks noChangeShapeType="1"/>
            </p:cNvSpPr>
            <p:nvPr/>
          </p:nvSpPr>
          <p:spPr bwMode="auto">
            <a:xfrm flipH="1" flipV="1">
              <a:off x="792" y="676"/>
              <a:ext cx="1186" cy="64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67"/>
            <p:cNvSpPr>
              <a:spLocks noChangeShapeType="1"/>
            </p:cNvSpPr>
            <p:nvPr/>
          </p:nvSpPr>
          <p:spPr bwMode="auto">
            <a:xfrm flipH="1" flipV="1">
              <a:off x="168" y="1161"/>
              <a:ext cx="1091" cy="5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68"/>
            <p:cNvSpPr>
              <a:spLocks noChangeShapeType="1"/>
            </p:cNvSpPr>
            <p:nvPr/>
          </p:nvSpPr>
          <p:spPr bwMode="auto">
            <a:xfrm flipH="1" flipV="1">
              <a:off x="168" y="1643"/>
              <a:ext cx="1329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5715000" y="2695575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6096000" y="57150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7696200" y="2667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23624" name="Line 72"/>
          <p:cNvSpPr>
            <a:spLocks noChangeShapeType="1"/>
          </p:cNvSpPr>
          <p:nvPr/>
        </p:nvSpPr>
        <p:spPr bwMode="auto">
          <a:xfrm>
            <a:off x="49530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25" name="Line 73"/>
          <p:cNvSpPr>
            <a:spLocks noChangeShapeType="1"/>
          </p:cNvSpPr>
          <p:nvPr/>
        </p:nvSpPr>
        <p:spPr bwMode="auto">
          <a:xfrm>
            <a:off x="6324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4872038" y="3962400"/>
            <a:ext cx="4386262" cy="366713"/>
            <a:chOff x="3069" y="2496"/>
            <a:chExt cx="2763" cy="231"/>
          </a:xfrm>
        </p:grpSpPr>
        <p:sp>
          <p:nvSpPr>
            <p:cNvPr id="11300" name="Line 75"/>
            <p:cNvSpPr>
              <a:spLocks noChangeShapeType="1"/>
            </p:cNvSpPr>
            <p:nvPr/>
          </p:nvSpPr>
          <p:spPr bwMode="auto">
            <a:xfrm>
              <a:off x="3244" y="2658"/>
              <a:ext cx="24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Text Box 76"/>
            <p:cNvSpPr txBox="1">
              <a:spLocks noChangeArrowheads="1"/>
            </p:cNvSpPr>
            <p:nvPr/>
          </p:nvSpPr>
          <p:spPr bwMode="auto">
            <a:xfrm>
              <a:off x="3069" y="2496"/>
              <a:ext cx="2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1302" name="Text Box 77"/>
            <p:cNvSpPr txBox="1">
              <a:spLocks noChangeArrowheads="1"/>
            </p:cNvSpPr>
            <p:nvPr/>
          </p:nvSpPr>
          <p:spPr bwMode="auto">
            <a:xfrm>
              <a:off x="5613" y="2496"/>
              <a:ext cx="2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graphicFrame>
        <p:nvGraphicFramePr>
          <p:cNvPr id="23630" name="Object 78"/>
          <p:cNvGraphicFramePr>
            <a:graphicFrameLocks noChangeAspect="1"/>
          </p:cNvGraphicFramePr>
          <p:nvPr/>
        </p:nvGraphicFramePr>
        <p:xfrm>
          <a:off x="3608388" y="4946650"/>
          <a:ext cx="430212" cy="311150"/>
        </p:xfrm>
        <a:graphic>
          <a:graphicData uri="http://schemas.openxmlformats.org/presentationml/2006/ole">
            <p:oleObj spid="_x0000_s11273" name="CorelDRAW" r:id="rId10" imgW="429480" imgH="311040" progId="CorelDRAW.Graphic.11">
              <p:embed/>
            </p:oleObj>
          </a:graphicData>
        </a:graphic>
      </p:graphicFrame>
      <p:sp>
        <p:nvSpPr>
          <p:cNvPr id="23631" name="WordArt 79"/>
          <p:cNvSpPr>
            <a:spLocks noChangeArrowheads="1" noChangeShapeType="1" noTextEdit="1"/>
          </p:cNvSpPr>
          <p:nvPr/>
        </p:nvSpPr>
        <p:spPr bwMode="auto">
          <a:xfrm>
            <a:off x="5029200" y="60960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23632" name="WordArt 80"/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590800" y="533400"/>
            <a:ext cx="1046163" cy="815975"/>
            <a:chOff x="1656" y="61"/>
            <a:chExt cx="659" cy="514"/>
          </a:xfrm>
        </p:grpSpPr>
        <p:sp>
          <p:nvSpPr>
            <p:cNvPr id="11298" name="AutoShape 82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Text Box 83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3962400" y="3352800"/>
            <a:ext cx="1235075" cy="401638"/>
            <a:chOff x="3535" y="2462"/>
            <a:chExt cx="778" cy="253"/>
          </a:xfrm>
        </p:grpSpPr>
        <p:sp>
          <p:nvSpPr>
            <p:cNvPr id="11296" name="AutoShape 8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Text Box 8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609600" y="3886200"/>
            <a:ext cx="1192213" cy="404813"/>
            <a:chOff x="432" y="2384"/>
            <a:chExt cx="751" cy="255"/>
          </a:xfrm>
        </p:grpSpPr>
        <p:sp>
          <p:nvSpPr>
            <p:cNvPr id="11294" name="AutoShape 88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Text Box 89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sp>
        <p:nvSpPr>
          <p:cNvPr id="23642" name="Text Box 90"/>
          <p:cNvSpPr txBox="1">
            <a:spLocks noChangeArrowheads="1"/>
          </p:cNvSpPr>
          <p:nvPr/>
        </p:nvSpPr>
        <p:spPr bwMode="auto">
          <a:xfrm>
            <a:off x="5749925" y="2209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11292" name="Oval 91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11293" name="Text Box 92"/>
          <p:cNvSpPr txBox="1">
            <a:spLocks noChangeArrowheads="1"/>
          </p:cNvSpPr>
          <p:nvPr/>
        </p:nvSpPr>
        <p:spPr bwMode="auto">
          <a:xfrm>
            <a:off x="381000" y="57531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1" grpId="0" autoUpdateAnimBg="0"/>
      <p:bldP spid="23622" grpId="0" autoUpdateAnimBg="0"/>
      <p:bldP spid="23623" grpId="0" autoUpdateAnimBg="0"/>
      <p:bldP spid="23624" grpId="0" animBg="1"/>
      <p:bldP spid="23625" grpId="0" animBg="1"/>
      <p:bldP spid="23631" grpId="0" animBg="1"/>
      <p:bldP spid="23632" grpId="0" animBg="1"/>
      <p:bldP spid="2364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295400" y="1371600"/>
            <a:ext cx="3581400" cy="3530600"/>
            <a:chOff x="816" y="864"/>
            <a:chExt cx="2256" cy="2224"/>
          </a:xfrm>
        </p:grpSpPr>
        <p:sp>
          <p:nvSpPr>
            <p:cNvPr id="24634" name="AutoShape 3"/>
            <p:cNvSpPr>
              <a:spLocks noChangeArrowheads="1"/>
            </p:cNvSpPr>
            <p:nvPr/>
          </p:nvSpPr>
          <p:spPr bwMode="auto">
            <a:xfrm>
              <a:off x="1140" y="2106"/>
              <a:ext cx="1632" cy="96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5" name="Rectangle 4"/>
            <p:cNvSpPr>
              <a:spLocks noChangeArrowheads="1"/>
            </p:cNvSpPr>
            <p:nvPr/>
          </p:nvSpPr>
          <p:spPr bwMode="auto">
            <a:xfrm>
              <a:off x="1158" y="2016"/>
              <a:ext cx="1584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6" name="AutoShape 5"/>
            <p:cNvSpPr>
              <a:spLocks noChangeArrowheads="1"/>
            </p:cNvSpPr>
            <p:nvPr/>
          </p:nvSpPr>
          <p:spPr bwMode="auto">
            <a:xfrm>
              <a:off x="1473" y="2515"/>
              <a:ext cx="933" cy="549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7" name="Line 6"/>
            <p:cNvSpPr>
              <a:spLocks noChangeShapeType="1"/>
            </p:cNvSpPr>
            <p:nvPr/>
          </p:nvSpPr>
          <p:spPr bwMode="auto">
            <a:xfrm flipV="1">
              <a:off x="1959" y="86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8" name="Line 7"/>
            <p:cNvSpPr>
              <a:spLocks noChangeShapeType="1"/>
            </p:cNvSpPr>
            <p:nvPr/>
          </p:nvSpPr>
          <p:spPr bwMode="auto">
            <a:xfrm flipH="1">
              <a:off x="1152" y="864"/>
              <a:ext cx="816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9" name="Line 8"/>
            <p:cNvSpPr>
              <a:spLocks noChangeShapeType="1"/>
            </p:cNvSpPr>
            <p:nvPr/>
          </p:nvSpPr>
          <p:spPr bwMode="auto">
            <a:xfrm flipH="1">
              <a:off x="1488" y="864"/>
              <a:ext cx="48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0" name="Line 9"/>
            <p:cNvSpPr>
              <a:spLocks noChangeShapeType="1"/>
            </p:cNvSpPr>
            <p:nvPr/>
          </p:nvSpPr>
          <p:spPr bwMode="auto">
            <a:xfrm>
              <a:off x="1959" y="864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1" name="Line 10"/>
            <p:cNvSpPr>
              <a:spLocks noChangeShapeType="1"/>
            </p:cNvSpPr>
            <p:nvPr/>
          </p:nvSpPr>
          <p:spPr bwMode="auto">
            <a:xfrm>
              <a:off x="1968" y="864"/>
              <a:ext cx="432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2" name="Line 11"/>
            <p:cNvSpPr>
              <a:spLocks noChangeShapeType="1"/>
            </p:cNvSpPr>
            <p:nvPr/>
          </p:nvSpPr>
          <p:spPr bwMode="auto">
            <a:xfrm>
              <a:off x="1968" y="864"/>
              <a:ext cx="768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3" name="AutoShape 12"/>
            <p:cNvSpPr>
              <a:spLocks noChangeArrowheads="1"/>
            </p:cNvSpPr>
            <p:nvPr/>
          </p:nvSpPr>
          <p:spPr bwMode="auto">
            <a:xfrm>
              <a:off x="1470" y="2539"/>
              <a:ext cx="933" cy="549"/>
            </a:xfrm>
            <a:prstGeom prst="diamond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44" name="Group 13"/>
            <p:cNvGrpSpPr>
              <a:grpSpLocks/>
            </p:cNvGrpSpPr>
            <p:nvPr/>
          </p:nvGrpSpPr>
          <p:grpSpPr bwMode="auto">
            <a:xfrm>
              <a:off x="816" y="1728"/>
              <a:ext cx="2256" cy="1344"/>
              <a:chOff x="816" y="1728"/>
              <a:chExt cx="2256" cy="1344"/>
            </a:xfrm>
          </p:grpSpPr>
          <p:sp>
            <p:nvSpPr>
              <p:cNvPr id="24645" name="Line 14"/>
              <p:cNvSpPr>
                <a:spLocks noChangeShapeType="1"/>
              </p:cNvSpPr>
              <p:nvPr/>
            </p:nvSpPr>
            <p:spPr bwMode="auto">
              <a:xfrm rot="21571905" flipV="1">
                <a:off x="1940" y="2418"/>
                <a:ext cx="1132" cy="647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" name="Line 15"/>
              <p:cNvSpPr>
                <a:spLocks noChangeShapeType="1"/>
              </p:cNvSpPr>
              <p:nvPr/>
            </p:nvSpPr>
            <p:spPr bwMode="auto">
              <a:xfrm rot="28095" flipH="1" flipV="1">
                <a:off x="816" y="2420"/>
                <a:ext cx="1132" cy="647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Line 16"/>
              <p:cNvSpPr>
                <a:spLocks noChangeShapeType="1"/>
              </p:cNvSpPr>
              <p:nvPr/>
            </p:nvSpPr>
            <p:spPr bwMode="auto">
              <a:xfrm>
                <a:off x="1952" y="1728"/>
                <a:ext cx="0" cy="1344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Line 17"/>
              <p:cNvSpPr>
                <a:spLocks noChangeShapeType="1"/>
              </p:cNvSpPr>
              <p:nvPr/>
            </p:nvSpPr>
            <p:spPr bwMode="auto">
              <a:xfrm>
                <a:off x="992" y="3072"/>
                <a:ext cx="1920" cy="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579" name="Group 18"/>
          <p:cNvGrpSpPr>
            <a:grpSpLocks/>
          </p:cNvGrpSpPr>
          <p:nvPr/>
        </p:nvGrpSpPr>
        <p:grpSpPr bwMode="auto">
          <a:xfrm>
            <a:off x="76200" y="76200"/>
            <a:ext cx="2362200" cy="1295400"/>
            <a:chOff x="288" y="96"/>
            <a:chExt cx="1488" cy="816"/>
          </a:xfrm>
        </p:grpSpPr>
        <p:sp>
          <p:nvSpPr>
            <p:cNvPr id="24632" name="Oval 19"/>
            <p:cNvSpPr>
              <a:spLocks noChangeArrowheads="1"/>
            </p:cNvSpPr>
            <p:nvPr/>
          </p:nvSpPr>
          <p:spPr bwMode="auto">
            <a:xfrm>
              <a:off x="288" y="96"/>
              <a:ext cx="1488" cy="81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4633" name="Text Box 20"/>
            <p:cNvSpPr txBox="1">
              <a:spLocks noChangeArrowheads="1"/>
            </p:cNvSpPr>
            <p:nvPr/>
          </p:nvSpPr>
          <p:spPr bwMode="auto">
            <a:xfrm>
              <a:off x="336" y="247"/>
              <a:ext cx="13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STUDY </a:t>
              </a:r>
            </a:p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ILLUSTRATIONS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096000" y="2819400"/>
            <a:ext cx="1371600" cy="1143000"/>
            <a:chOff x="3840" y="1776"/>
            <a:chExt cx="864" cy="720"/>
          </a:xfrm>
        </p:grpSpPr>
        <p:sp>
          <p:nvSpPr>
            <p:cNvPr id="24629" name="Line 22"/>
            <p:cNvSpPr>
              <a:spLocks noChangeShapeType="1"/>
            </p:cNvSpPr>
            <p:nvPr/>
          </p:nvSpPr>
          <p:spPr bwMode="auto">
            <a:xfrm flipV="1">
              <a:off x="4320" y="1824"/>
              <a:ext cx="0" cy="67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Line 23"/>
            <p:cNvSpPr>
              <a:spLocks noChangeShapeType="1"/>
            </p:cNvSpPr>
            <p:nvPr/>
          </p:nvSpPr>
          <p:spPr bwMode="auto">
            <a:xfrm flipV="1">
              <a:off x="3840" y="1776"/>
              <a:ext cx="0" cy="67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Line 24"/>
            <p:cNvSpPr>
              <a:spLocks noChangeShapeType="1"/>
            </p:cNvSpPr>
            <p:nvPr/>
          </p:nvSpPr>
          <p:spPr bwMode="auto">
            <a:xfrm flipV="1">
              <a:off x="4704" y="1824"/>
              <a:ext cx="0" cy="52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649913" y="1219200"/>
            <a:ext cx="2468562" cy="1933575"/>
            <a:chOff x="3559" y="768"/>
            <a:chExt cx="1555" cy="1218"/>
          </a:xfrm>
        </p:grpSpPr>
        <p:grpSp>
          <p:nvGrpSpPr>
            <p:cNvPr id="24615" name="Group 26"/>
            <p:cNvGrpSpPr>
              <a:grpSpLocks/>
            </p:cNvGrpSpPr>
            <p:nvPr/>
          </p:nvGrpSpPr>
          <p:grpSpPr bwMode="auto">
            <a:xfrm>
              <a:off x="3840" y="768"/>
              <a:ext cx="864" cy="1104"/>
              <a:chOff x="3840" y="768"/>
              <a:chExt cx="864" cy="1104"/>
            </a:xfrm>
          </p:grpSpPr>
          <p:sp>
            <p:nvSpPr>
              <p:cNvPr id="24626" name="Line 27"/>
              <p:cNvSpPr>
                <a:spLocks noChangeShapeType="1"/>
              </p:cNvSpPr>
              <p:nvPr/>
            </p:nvSpPr>
            <p:spPr bwMode="auto">
              <a:xfrm flipH="1">
                <a:off x="3840" y="768"/>
                <a:ext cx="864" cy="1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Line 28"/>
              <p:cNvSpPr>
                <a:spLocks noChangeShapeType="1"/>
              </p:cNvSpPr>
              <p:nvPr/>
            </p:nvSpPr>
            <p:spPr bwMode="auto">
              <a:xfrm flipH="1">
                <a:off x="4320" y="768"/>
                <a:ext cx="384" cy="1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8" name="Line 29"/>
              <p:cNvSpPr>
                <a:spLocks noChangeShapeType="1"/>
              </p:cNvSpPr>
              <p:nvPr/>
            </p:nvSpPr>
            <p:spPr bwMode="auto">
              <a:xfrm>
                <a:off x="4704" y="768"/>
                <a:ext cx="0" cy="1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6" name="Group 30"/>
            <p:cNvGrpSpPr>
              <a:grpSpLocks/>
            </p:cNvGrpSpPr>
            <p:nvPr/>
          </p:nvGrpSpPr>
          <p:grpSpPr bwMode="auto">
            <a:xfrm>
              <a:off x="3559" y="1752"/>
              <a:ext cx="1367" cy="234"/>
              <a:chOff x="3421" y="1752"/>
              <a:chExt cx="1643" cy="234"/>
            </a:xfrm>
          </p:grpSpPr>
          <p:sp>
            <p:nvSpPr>
              <p:cNvPr id="24622" name="Line 31"/>
              <p:cNvSpPr>
                <a:spLocks noChangeShapeType="1"/>
              </p:cNvSpPr>
              <p:nvPr/>
            </p:nvSpPr>
            <p:spPr bwMode="auto">
              <a:xfrm>
                <a:off x="3606" y="187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23" name="Group 32"/>
              <p:cNvGrpSpPr>
                <a:grpSpLocks/>
              </p:cNvGrpSpPr>
              <p:nvPr/>
            </p:nvGrpSpPr>
            <p:grpSpPr bwMode="auto">
              <a:xfrm>
                <a:off x="3421" y="1752"/>
                <a:ext cx="1643" cy="234"/>
                <a:chOff x="3421" y="1752"/>
                <a:chExt cx="1643" cy="234"/>
              </a:xfrm>
            </p:grpSpPr>
            <p:sp>
              <p:nvSpPr>
                <p:cNvPr id="2462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421" y="1752"/>
                  <a:ext cx="26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2462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800" y="1755"/>
                  <a:ext cx="26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latin typeface="Times New Roman" pitchFamily="18" charset="0"/>
                    </a:rPr>
                    <a:t>Y</a:t>
                  </a:r>
                </a:p>
              </p:txBody>
            </p:sp>
          </p:grpSp>
        </p:grpSp>
        <p:sp>
          <p:nvSpPr>
            <p:cNvPr id="24617" name="Line 35"/>
            <p:cNvSpPr>
              <a:spLocks noChangeShapeType="1"/>
            </p:cNvSpPr>
            <p:nvPr/>
          </p:nvSpPr>
          <p:spPr bwMode="auto">
            <a:xfrm>
              <a:off x="3840" y="1872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36"/>
            <p:cNvSpPr>
              <a:spLocks noChangeShapeType="1"/>
            </p:cNvSpPr>
            <p:nvPr/>
          </p:nvSpPr>
          <p:spPr bwMode="auto">
            <a:xfrm>
              <a:off x="4752" y="7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37"/>
            <p:cNvSpPr>
              <a:spLocks noChangeShapeType="1"/>
            </p:cNvSpPr>
            <p:nvPr/>
          </p:nvSpPr>
          <p:spPr bwMode="auto">
            <a:xfrm>
              <a:off x="4704" y="18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38"/>
            <p:cNvSpPr>
              <a:spLocks noChangeShapeType="1"/>
            </p:cNvSpPr>
            <p:nvPr/>
          </p:nvSpPr>
          <p:spPr bwMode="auto">
            <a:xfrm>
              <a:off x="4944" y="768"/>
              <a:ext cx="0" cy="110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Text Box 39"/>
            <p:cNvSpPr txBox="1">
              <a:spLocks noChangeArrowheads="1"/>
            </p:cNvSpPr>
            <p:nvPr/>
          </p:nvSpPr>
          <p:spPr bwMode="auto">
            <a:xfrm>
              <a:off x="4902" y="1200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50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5451475" y="3276600"/>
            <a:ext cx="2016125" cy="1958975"/>
            <a:chOff x="3434" y="2064"/>
            <a:chExt cx="1270" cy="1234"/>
          </a:xfrm>
        </p:grpSpPr>
        <p:grpSp>
          <p:nvGrpSpPr>
            <p:cNvPr id="24594" name="Group 41"/>
            <p:cNvGrpSpPr>
              <a:grpSpLocks/>
            </p:cNvGrpSpPr>
            <p:nvPr/>
          </p:nvGrpSpPr>
          <p:grpSpPr bwMode="auto">
            <a:xfrm>
              <a:off x="3792" y="2064"/>
              <a:ext cx="912" cy="933"/>
              <a:chOff x="3792" y="2064"/>
              <a:chExt cx="912" cy="933"/>
            </a:xfrm>
          </p:grpSpPr>
          <p:sp>
            <p:nvSpPr>
              <p:cNvPr id="24609" name="Rectangle 42"/>
              <p:cNvSpPr>
                <a:spLocks noChangeArrowheads="1"/>
              </p:cNvSpPr>
              <p:nvPr/>
            </p:nvSpPr>
            <p:spPr bwMode="auto">
              <a:xfrm>
                <a:off x="3840" y="2064"/>
                <a:ext cx="864" cy="8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Rectangle 43"/>
              <p:cNvSpPr>
                <a:spLocks noChangeArrowheads="1"/>
              </p:cNvSpPr>
              <p:nvPr/>
            </p:nvSpPr>
            <p:spPr bwMode="auto">
              <a:xfrm>
                <a:off x="3840" y="2451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Line 44"/>
              <p:cNvSpPr>
                <a:spLocks noChangeShapeType="1"/>
              </p:cNvSpPr>
              <p:nvPr/>
            </p:nvSpPr>
            <p:spPr bwMode="auto">
              <a:xfrm flipV="1">
                <a:off x="3840" y="2064"/>
                <a:ext cx="864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Line 45"/>
              <p:cNvSpPr>
                <a:spLocks noChangeShapeType="1"/>
              </p:cNvSpPr>
              <p:nvPr/>
            </p:nvSpPr>
            <p:spPr bwMode="auto">
              <a:xfrm flipV="1">
                <a:off x="4320" y="2064"/>
                <a:ext cx="384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Line 46"/>
              <p:cNvSpPr>
                <a:spLocks noChangeShapeType="1"/>
              </p:cNvSpPr>
              <p:nvPr/>
            </p:nvSpPr>
            <p:spPr bwMode="auto">
              <a:xfrm flipV="1">
                <a:off x="4320" y="2064"/>
                <a:ext cx="384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Rectangle 47"/>
              <p:cNvSpPr>
                <a:spLocks noChangeArrowheads="1"/>
              </p:cNvSpPr>
              <p:nvPr/>
            </p:nvSpPr>
            <p:spPr bwMode="auto">
              <a:xfrm>
                <a:off x="3792" y="2469"/>
                <a:ext cx="528" cy="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95" name="Line 48"/>
            <p:cNvSpPr>
              <a:spLocks noChangeShapeType="1"/>
            </p:cNvSpPr>
            <p:nvPr/>
          </p:nvSpPr>
          <p:spPr bwMode="auto">
            <a:xfrm>
              <a:off x="350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49"/>
            <p:cNvSpPr>
              <a:spLocks noChangeShapeType="1"/>
            </p:cNvSpPr>
            <p:nvPr/>
          </p:nvSpPr>
          <p:spPr bwMode="auto">
            <a:xfrm>
              <a:off x="3504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50"/>
            <p:cNvSpPr>
              <a:spLocks noChangeShapeType="1"/>
            </p:cNvSpPr>
            <p:nvPr/>
          </p:nvSpPr>
          <p:spPr bwMode="auto">
            <a:xfrm>
              <a:off x="3480" y="29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51"/>
            <p:cNvSpPr>
              <a:spLocks noChangeShapeType="1"/>
            </p:cNvSpPr>
            <p:nvPr/>
          </p:nvSpPr>
          <p:spPr bwMode="auto">
            <a:xfrm>
              <a:off x="4320" y="30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52"/>
            <p:cNvSpPr>
              <a:spLocks noChangeShapeType="1"/>
            </p:cNvSpPr>
            <p:nvPr/>
          </p:nvSpPr>
          <p:spPr bwMode="auto">
            <a:xfrm>
              <a:off x="4704" y="303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53"/>
            <p:cNvSpPr>
              <a:spLocks noChangeShapeType="1"/>
            </p:cNvSpPr>
            <p:nvPr/>
          </p:nvSpPr>
          <p:spPr bwMode="auto">
            <a:xfrm>
              <a:off x="3840" y="3030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54"/>
            <p:cNvSpPr>
              <a:spLocks noChangeShapeType="1"/>
            </p:cNvSpPr>
            <p:nvPr/>
          </p:nvSpPr>
          <p:spPr bwMode="auto">
            <a:xfrm>
              <a:off x="3600" y="2064"/>
              <a:ext cx="0" cy="38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55"/>
            <p:cNvSpPr>
              <a:spLocks noChangeShapeType="1"/>
            </p:cNvSpPr>
            <p:nvPr/>
          </p:nvSpPr>
          <p:spPr bwMode="auto">
            <a:xfrm>
              <a:off x="3600" y="2448"/>
              <a:ext cx="0" cy="48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56"/>
            <p:cNvSpPr>
              <a:spLocks noChangeShapeType="1"/>
            </p:cNvSpPr>
            <p:nvPr/>
          </p:nvSpPr>
          <p:spPr bwMode="auto">
            <a:xfrm>
              <a:off x="3840" y="3168"/>
              <a:ext cx="48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57"/>
            <p:cNvSpPr>
              <a:spLocks noChangeShapeType="1"/>
            </p:cNvSpPr>
            <p:nvPr/>
          </p:nvSpPr>
          <p:spPr bwMode="auto">
            <a:xfrm>
              <a:off x="4320" y="3168"/>
              <a:ext cx="38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Text Box 58"/>
            <p:cNvSpPr txBox="1">
              <a:spLocks noChangeArrowheads="1"/>
            </p:cNvSpPr>
            <p:nvPr/>
          </p:nvSpPr>
          <p:spPr bwMode="auto">
            <a:xfrm>
              <a:off x="3434" y="218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24606" name="Text Box 59"/>
            <p:cNvSpPr txBox="1">
              <a:spLocks noChangeArrowheads="1"/>
            </p:cNvSpPr>
            <p:nvPr/>
          </p:nvSpPr>
          <p:spPr bwMode="auto">
            <a:xfrm>
              <a:off x="3434" y="260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24607" name="Text Box 60"/>
            <p:cNvSpPr txBox="1">
              <a:spLocks noChangeArrowheads="1"/>
            </p:cNvSpPr>
            <p:nvPr/>
          </p:nvSpPr>
          <p:spPr bwMode="auto">
            <a:xfrm>
              <a:off x="3926" y="312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24608" name="Text Box 61"/>
            <p:cNvSpPr txBox="1">
              <a:spLocks noChangeArrowheads="1"/>
            </p:cNvSpPr>
            <p:nvPr/>
          </p:nvSpPr>
          <p:spPr bwMode="auto">
            <a:xfrm>
              <a:off x="4368" y="312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</a:t>
              </a:r>
            </a:p>
          </p:txBody>
        </p: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2819400" y="381000"/>
            <a:ext cx="1046163" cy="815975"/>
            <a:chOff x="1656" y="61"/>
            <a:chExt cx="659" cy="514"/>
          </a:xfrm>
        </p:grpSpPr>
        <p:sp>
          <p:nvSpPr>
            <p:cNvPr id="24592" name="AutoShape 63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Text Box 64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4038600" y="4495800"/>
            <a:ext cx="1235075" cy="401638"/>
            <a:chOff x="3535" y="2462"/>
            <a:chExt cx="778" cy="253"/>
          </a:xfrm>
        </p:grpSpPr>
        <p:sp>
          <p:nvSpPr>
            <p:cNvPr id="24590" name="AutoShape 66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Text Box 67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24585" name="Text Box 68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24586" name="Oval 69"/>
          <p:cNvSpPr>
            <a:spLocks noChangeArrowheads="1"/>
          </p:cNvSpPr>
          <p:nvPr/>
        </p:nvSpPr>
        <p:spPr bwMode="auto">
          <a:xfrm>
            <a:off x="82296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8</a:t>
            </a:r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4953000" y="685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24647" name="Text Box 71"/>
          <p:cNvSpPr txBox="1">
            <a:spLocks noChangeArrowheads="1"/>
          </p:cNvSpPr>
          <p:nvPr/>
        </p:nvSpPr>
        <p:spPr bwMode="auto">
          <a:xfrm>
            <a:off x="5638800" y="16002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6248400" y="53340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6" grpId="0" autoUpdateAnimBg="0"/>
      <p:bldP spid="24647" grpId="0" autoUpdateAnimBg="0"/>
      <p:bldP spid="2464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04800" y="1524000"/>
          <a:ext cx="3417888" cy="3657600"/>
        </p:xfrm>
        <a:graphic>
          <a:graphicData uri="http://schemas.openxmlformats.org/presentationml/2006/ole">
            <p:oleObj spid="_x0000_s12290" name="Image" r:id="rId3" imgW="1311833" imgH="1403250" progId="Photoshop.Image.6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1828800"/>
            <a:ext cx="2095500" cy="1981200"/>
            <a:chOff x="2976" y="1152"/>
            <a:chExt cx="1320" cy="1248"/>
          </a:xfrm>
        </p:grpSpPr>
        <p:sp>
          <p:nvSpPr>
            <p:cNvPr id="12343" name="Oval 4"/>
            <p:cNvSpPr>
              <a:spLocks noChangeArrowheads="1"/>
            </p:cNvSpPr>
            <p:nvPr/>
          </p:nvSpPr>
          <p:spPr bwMode="auto">
            <a:xfrm>
              <a:off x="3408" y="1536"/>
              <a:ext cx="456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Oval 5"/>
            <p:cNvSpPr>
              <a:spLocks noChangeArrowheads="1"/>
            </p:cNvSpPr>
            <p:nvPr/>
          </p:nvSpPr>
          <p:spPr bwMode="auto">
            <a:xfrm>
              <a:off x="3408" y="1968"/>
              <a:ext cx="456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Line 6"/>
            <p:cNvSpPr>
              <a:spLocks noChangeShapeType="1"/>
            </p:cNvSpPr>
            <p:nvPr/>
          </p:nvSpPr>
          <p:spPr bwMode="auto">
            <a:xfrm>
              <a:off x="3408" y="1680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6" name="Line 7"/>
            <p:cNvSpPr>
              <a:spLocks noChangeShapeType="1"/>
            </p:cNvSpPr>
            <p:nvPr/>
          </p:nvSpPr>
          <p:spPr bwMode="auto">
            <a:xfrm>
              <a:off x="3864" y="1680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7" name="Rectangle 8"/>
            <p:cNvSpPr>
              <a:spLocks noChangeArrowheads="1"/>
            </p:cNvSpPr>
            <p:nvPr/>
          </p:nvSpPr>
          <p:spPr bwMode="auto">
            <a:xfrm>
              <a:off x="3419" y="1728"/>
              <a:ext cx="434" cy="43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Oval 9"/>
            <p:cNvSpPr>
              <a:spLocks noChangeArrowheads="1"/>
            </p:cNvSpPr>
            <p:nvPr/>
          </p:nvSpPr>
          <p:spPr bwMode="auto">
            <a:xfrm>
              <a:off x="3528" y="1656"/>
              <a:ext cx="192" cy="22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Oval 10"/>
            <p:cNvSpPr>
              <a:spLocks noChangeArrowheads="1"/>
            </p:cNvSpPr>
            <p:nvPr/>
          </p:nvSpPr>
          <p:spPr bwMode="auto">
            <a:xfrm>
              <a:off x="3528" y="1940"/>
              <a:ext cx="192" cy="2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Line 11"/>
            <p:cNvSpPr>
              <a:spLocks noChangeShapeType="1"/>
            </p:cNvSpPr>
            <p:nvPr/>
          </p:nvSpPr>
          <p:spPr bwMode="auto">
            <a:xfrm>
              <a:off x="3528" y="1751"/>
              <a:ext cx="0" cy="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1" name="Line 12"/>
            <p:cNvSpPr>
              <a:spLocks noChangeShapeType="1"/>
            </p:cNvSpPr>
            <p:nvPr/>
          </p:nvSpPr>
          <p:spPr bwMode="auto">
            <a:xfrm>
              <a:off x="3720" y="1751"/>
              <a:ext cx="0" cy="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2" name="Rectangle 13"/>
            <p:cNvSpPr>
              <a:spLocks noChangeArrowheads="1"/>
            </p:cNvSpPr>
            <p:nvPr/>
          </p:nvSpPr>
          <p:spPr bwMode="auto">
            <a:xfrm>
              <a:off x="3548" y="1782"/>
              <a:ext cx="163" cy="284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53" name="Group 14"/>
            <p:cNvGrpSpPr>
              <a:grpSpLocks/>
            </p:cNvGrpSpPr>
            <p:nvPr/>
          </p:nvGrpSpPr>
          <p:grpSpPr bwMode="auto">
            <a:xfrm>
              <a:off x="2976" y="1920"/>
              <a:ext cx="432" cy="480"/>
              <a:chOff x="2880" y="2304"/>
              <a:chExt cx="432" cy="480"/>
            </a:xfrm>
          </p:grpSpPr>
          <p:sp>
            <p:nvSpPr>
              <p:cNvPr id="12367" name="Line 15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8" name="Line 16"/>
              <p:cNvSpPr>
                <a:spLocks noChangeShapeType="1"/>
              </p:cNvSpPr>
              <p:nvPr/>
            </p:nvSpPr>
            <p:spPr bwMode="auto">
              <a:xfrm>
                <a:off x="2880" y="2304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9" name="Line 17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0" name="Line 18"/>
              <p:cNvSpPr>
                <a:spLocks noChangeShapeType="1"/>
              </p:cNvSpPr>
              <p:nvPr/>
            </p:nvSpPr>
            <p:spPr bwMode="auto">
              <a:xfrm flipV="1">
                <a:off x="3024" y="244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1" name="Line 19"/>
              <p:cNvSpPr>
                <a:spLocks noChangeShapeType="1"/>
              </p:cNvSpPr>
              <p:nvPr/>
            </p:nvSpPr>
            <p:spPr bwMode="auto">
              <a:xfrm>
                <a:off x="3024" y="244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54" name="Group 20"/>
            <p:cNvGrpSpPr>
              <a:grpSpLocks/>
            </p:cNvGrpSpPr>
            <p:nvPr/>
          </p:nvGrpSpPr>
          <p:grpSpPr bwMode="auto">
            <a:xfrm flipH="1">
              <a:off x="3864" y="1920"/>
              <a:ext cx="432" cy="480"/>
              <a:chOff x="2880" y="2304"/>
              <a:chExt cx="432" cy="480"/>
            </a:xfrm>
          </p:grpSpPr>
          <p:sp>
            <p:nvSpPr>
              <p:cNvPr id="12362" name="Line 21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3" name="Line 22"/>
              <p:cNvSpPr>
                <a:spLocks noChangeShapeType="1"/>
              </p:cNvSpPr>
              <p:nvPr/>
            </p:nvSpPr>
            <p:spPr bwMode="auto">
              <a:xfrm>
                <a:off x="2880" y="2304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4" name="Line 23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5" name="Line 24"/>
              <p:cNvSpPr>
                <a:spLocks noChangeShapeType="1"/>
              </p:cNvSpPr>
              <p:nvPr/>
            </p:nvSpPr>
            <p:spPr bwMode="auto">
              <a:xfrm flipV="1">
                <a:off x="3024" y="244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6" name="Line 25"/>
              <p:cNvSpPr>
                <a:spLocks noChangeShapeType="1"/>
              </p:cNvSpPr>
              <p:nvPr/>
            </p:nvSpPr>
            <p:spPr bwMode="auto">
              <a:xfrm>
                <a:off x="3024" y="244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55" name="Line 26"/>
            <p:cNvSpPr>
              <a:spLocks noChangeShapeType="1"/>
            </p:cNvSpPr>
            <p:nvPr/>
          </p:nvSpPr>
          <p:spPr bwMode="auto">
            <a:xfrm flipV="1">
              <a:off x="2976" y="1152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6" name="Line 27"/>
            <p:cNvSpPr>
              <a:spLocks noChangeShapeType="1"/>
            </p:cNvSpPr>
            <p:nvPr/>
          </p:nvSpPr>
          <p:spPr bwMode="auto">
            <a:xfrm>
              <a:off x="2976" y="1152"/>
              <a:ext cx="1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Line 28"/>
            <p:cNvSpPr>
              <a:spLocks noChangeShapeType="1"/>
            </p:cNvSpPr>
            <p:nvPr/>
          </p:nvSpPr>
          <p:spPr bwMode="auto">
            <a:xfrm>
              <a:off x="4296" y="1152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8" name="Line 29"/>
            <p:cNvSpPr>
              <a:spLocks noChangeShapeType="1"/>
            </p:cNvSpPr>
            <p:nvPr/>
          </p:nvSpPr>
          <p:spPr bwMode="auto">
            <a:xfrm flipV="1">
              <a:off x="3552" y="115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9" name="Line 30"/>
            <p:cNvSpPr>
              <a:spLocks noChangeShapeType="1"/>
            </p:cNvSpPr>
            <p:nvPr/>
          </p:nvSpPr>
          <p:spPr bwMode="auto">
            <a:xfrm flipV="1">
              <a:off x="3708" y="115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0" name="Line 31"/>
            <p:cNvSpPr>
              <a:spLocks noChangeShapeType="1"/>
            </p:cNvSpPr>
            <p:nvPr/>
          </p:nvSpPr>
          <p:spPr bwMode="auto">
            <a:xfrm flipV="1">
              <a:off x="3120" y="1152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1" name="Line 32"/>
            <p:cNvSpPr>
              <a:spLocks noChangeShapeType="1"/>
            </p:cNvSpPr>
            <p:nvPr/>
          </p:nvSpPr>
          <p:spPr bwMode="auto">
            <a:xfrm flipV="1">
              <a:off x="4152" y="1152"/>
              <a:ext cx="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724400" y="4191000"/>
            <a:ext cx="2143125" cy="1295400"/>
            <a:chOff x="2826" y="3024"/>
            <a:chExt cx="1350" cy="816"/>
          </a:xfrm>
        </p:grpSpPr>
        <p:sp>
          <p:nvSpPr>
            <p:cNvPr id="12325" name="Line 34"/>
            <p:cNvSpPr>
              <a:spLocks noChangeShapeType="1"/>
            </p:cNvSpPr>
            <p:nvPr/>
          </p:nvSpPr>
          <p:spPr bwMode="auto">
            <a:xfrm flipH="1">
              <a:off x="2826" y="3264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26" name="Group 35"/>
            <p:cNvGrpSpPr>
              <a:grpSpLocks/>
            </p:cNvGrpSpPr>
            <p:nvPr/>
          </p:nvGrpSpPr>
          <p:grpSpPr bwMode="auto">
            <a:xfrm flipV="1">
              <a:off x="2832" y="3024"/>
              <a:ext cx="1320" cy="240"/>
              <a:chOff x="2832" y="2400"/>
              <a:chExt cx="1320" cy="240"/>
            </a:xfrm>
          </p:grpSpPr>
          <p:sp>
            <p:nvSpPr>
              <p:cNvPr id="12336" name="Line 36"/>
              <p:cNvSpPr>
                <a:spLocks noChangeShapeType="1"/>
              </p:cNvSpPr>
              <p:nvPr/>
            </p:nvSpPr>
            <p:spPr bwMode="auto">
              <a:xfrm flipV="1">
                <a:off x="2832" y="264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7" name="Line 37"/>
              <p:cNvSpPr>
                <a:spLocks noChangeShapeType="1"/>
              </p:cNvSpPr>
              <p:nvPr/>
            </p:nvSpPr>
            <p:spPr bwMode="auto">
              <a:xfrm flipV="1">
                <a:off x="2976" y="24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8" name="Line 38"/>
              <p:cNvSpPr>
                <a:spLocks noChangeShapeType="1"/>
              </p:cNvSpPr>
              <p:nvPr/>
            </p:nvSpPr>
            <p:spPr bwMode="auto">
              <a:xfrm flipV="1">
                <a:off x="2976" y="2496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9" name="Line 39"/>
              <p:cNvSpPr>
                <a:spLocks noChangeShapeType="1"/>
              </p:cNvSpPr>
              <p:nvPr/>
            </p:nvSpPr>
            <p:spPr bwMode="auto">
              <a:xfrm>
                <a:off x="4008" y="24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0" name="Line 40"/>
              <p:cNvSpPr>
                <a:spLocks noChangeShapeType="1"/>
              </p:cNvSpPr>
              <p:nvPr/>
            </p:nvSpPr>
            <p:spPr bwMode="auto">
              <a:xfrm flipV="1">
                <a:off x="4002" y="264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1" name="Line 41"/>
              <p:cNvSpPr>
                <a:spLocks noChangeShapeType="1"/>
              </p:cNvSpPr>
              <p:nvPr/>
            </p:nvSpPr>
            <p:spPr bwMode="auto">
              <a:xfrm flipV="1">
                <a:off x="4152" y="240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2" name="Line 42"/>
              <p:cNvSpPr>
                <a:spLocks noChangeShapeType="1"/>
              </p:cNvSpPr>
              <p:nvPr/>
            </p:nvSpPr>
            <p:spPr bwMode="auto">
              <a:xfrm>
                <a:off x="2832" y="240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27" name="Line 43"/>
            <p:cNvSpPr>
              <a:spLocks noChangeShapeType="1"/>
            </p:cNvSpPr>
            <p:nvPr/>
          </p:nvSpPr>
          <p:spPr bwMode="auto">
            <a:xfrm>
              <a:off x="3384" y="3264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44"/>
            <p:cNvSpPr>
              <a:spLocks noChangeShapeType="1"/>
            </p:cNvSpPr>
            <p:nvPr/>
          </p:nvSpPr>
          <p:spPr bwMode="auto">
            <a:xfrm>
              <a:off x="3564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45"/>
            <p:cNvSpPr>
              <a:spLocks noChangeShapeType="1"/>
            </p:cNvSpPr>
            <p:nvPr/>
          </p:nvSpPr>
          <p:spPr bwMode="auto">
            <a:xfrm>
              <a:off x="2832" y="3216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46"/>
            <p:cNvSpPr>
              <a:spLocks noChangeShapeType="1"/>
            </p:cNvSpPr>
            <p:nvPr/>
          </p:nvSpPr>
          <p:spPr bwMode="auto">
            <a:xfrm>
              <a:off x="2832" y="3834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47"/>
            <p:cNvSpPr>
              <a:spLocks noChangeShapeType="1"/>
            </p:cNvSpPr>
            <p:nvPr/>
          </p:nvSpPr>
          <p:spPr bwMode="auto">
            <a:xfrm flipV="1">
              <a:off x="4152" y="3210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48"/>
            <p:cNvSpPr>
              <a:spLocks noChangeShapeType="1"/>
            </p:cNvSpPr>
            <p:nvPr/>
          </p:nvSpPr>
          <p:spPr bwMode="auto">
            <a:xfrm>
              <a:off x="2976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49"/>
            <p:cNvSpPr>
              <a:spLocks noChangeShapeType="1"/>
            </p:cNvSpPr>
            <p:nvPr/>
          </p:nvSpPr>
          <p:spPr bwMode="auto">
            <a:xfrm>
              <a:off x="4008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50"/>
            <p:cNvSpPr>
              <a:spLocks noChangeShapeType="1"/>
            </p:cNvSpPr>
            <p:nvPr/>
          </p:nvSpPr>
          <p:spPr bwMode="auto">
            <a:xfrm>
              <a:off x="3264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51"/>
            <p:cNvSpPr>
              <a:spLocks noChangeShapeType="1"/>
            </p:cNvSpPr>
            <p:nvPr/>
          </p:nvSpPr>
          <p:spPr bwMode="auto">
            <a:xfrm>
              <a:off x="3696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7239000" y="1828800"/>
            <a:ext cx="1371600" cy="1981200"/>
            <a:chOff x="3840" y="1824"/>
            <a:chExt cx="864" cy="1248"/>
          </a:xfrm>
        </p:grpSpPr>
        <p:sp>
          <p:nvSpPr>
            <p:cNvPr id="12313" name="Line 53"/>
            <p:cNvSpPr>
              <a:spLocks noChangeShapeType="1"/>
            </p:cNvSpPr>
            <p:nvPr/>
          </p:nvSpPr>
          <p:spPr bwMode="auto">
            <a:xfrm>
              <a:off x="3840" y="1824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54"/>
            <p:cNvSpPr>
              <a:spLocks noChangeShapeType="1"/>
            </p:cNvSpPr>
            <p:nvPr/>
          </p:nvSpPr>
          <p:spPr bwMode="auto">
            <a:xfrm>
              <a:off x="3840" y="307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55"/>
            <p:cNvSpPr>
              <a:spLocks noChangeShapeType="1"/>
            </p:cNvSpPr>
            <p:nvPr/>
          </p:nvSpPr>
          <p:spPr bwMode="auto">
            <a:xfrm>
              <a:off x="3840" y="18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56"/>
            <p:cNvSpPr>
              <a:spLocks noChangeShapeType="1"/>
            </p:cNvSpPr>
            <p:nvPr/>
          </p:nvSpPr>
          <p:spPr bwMode="auto">
            <a:xfrm>
              <a:off x="4080" y="1824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57"/>
            <p:cNvSpPr>
              <a:spLocks noChangeShapeType="1"/>
            </p:cNvSpPr>
            <p:nvPr/>
          </p:nvSpPr>
          <p:spPr bwMode="auto">
            <a:xfrm>
              <a:off x="4080" y="2592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58"/>
            <p:cNvSpPr>
              <a:spLocks noChangeShapeType="1"/>
            </p:cNvSpPr>
            <p:nvPr/>
          </p:nvSpPr>
          <p:spPr bwMode="auto">
            <a:xfrm>
              <a:off x="4704" y="2208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59"/>
            <p:cNvSpPr>
              <a:spLocks noChangeShapeType="1"/>
            </p:cNvSpPr>
            <p:nvPr/>
          </p:nvSpPr>
          <p:spPr bwMode="auto">
            <a:xfrm>
              <a:off x="4080" y="2208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60"/>
            <p:cNvSpPr>
              <a:spLocks noChangeShapeType="1"/>
            </p:cNvSpPr>
            <p:nvPr/>
          </p:nvSpPr>
          <p:spPr bwMode="auto">
            <a:xfrm flipH="1" flipV="1">
              <a:off x="4080" y="1824"/>
              <a:ext cx="62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61"/>
            <p:cNvSpPr>
              <a:spLocks noChangeShapeType="1"/>
            </p:cNvSpPr>
            <p:nvPr/>
          </p:nvSpPr>
          <p:spPr bwMode="auto">
            <a:xfrm>
              <a:off x="3840" y="232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62"/>
            <p:cNvSpPr>
              <a:spLocks noChangeShapeType="1"/>
            </p:cNvSpPr>
            <p:nvPr/>
          </p:nvSpPr>
          <p:spPr bwMode="auto">
            <a:xfrm>
              <a:off x="3840" y="283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63"/>
            <p:cNvSpPr>
              <a:spLocks noChangeShapeType="1"/>
            </p:cNvSpPr>
            <p:nvPr/>
          </p:nvSpPr>
          <p:spPr bwMode="auto">
            <a:xfrm>
              <a:off x="3840" y="2748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Line 64"/>
            <p:cNvSpPr>
              <a:spLocks noChangeShapeType="1"/>
            </p:cNvSpPr>
            <p:nvPr/>
          </p:nvSpPr>
          <p:spPr bwMode="auto">
            <a:xfrm>
              <a:off x="3984" y="1824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1524000" y="685800"/>
            <a:ext cx="1046163" cy="815975"/>
            <a:chOff x="1656" y="61"/>
            <a:chExt cx="659" cy="514"/>
          </a:xfrm>
        </p:grpSpPr>
        <p:sp>
          <p:nvSpPr>
            <p:cNvPr id="12311" name="AutoShape 66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Text Box 67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2895600" y="4495800"/>
            <a:ext cx="1235075" cy="401638"/>
            <a:chOff x="3535" y="2462"/>
            <a:chExt cx="778" cy="253"/>
          </a:xfrm>
        </p:grpSpPr>
        <p:sp>
          <p:nvSpPr>
            <p:cNvPr id="12309" name="AutoShape 69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Text Box 70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0" y="4724400"/>
            <a:ext cx="1192213" cy="404813"/>
            <a:chOff x="432" y="2384"/>
            <a:chExt cx="751" cy="255"/>
          </a:xfrm>
        </p:grpSpPr>
        <p:sp>
          <p:nvSpPr>
            <p:cNvPr id="12307" name="AutoShape 7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Text Box 7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sp>
        <p:nvSpPr>
          <p:cNvPr id="12297" name="Text Box 74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12298" name="Oval 75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9</a:t>
            </a:r>
          </a:p>
        </p:txBody>
      </p:sp>
      <p:sp>
        <p:nvSpPr>
          <p:cNvPr id="25676" name="Text Box 76"/>
          <p:cNvSpPr txBox="1">
            <a:spLocks noChangeArrowheads="1"/>
          </p:cNvSpPr>
          <p:nvPr/>
        </p:nvSpPr>
        <p:spPr bwMode="auto">
          <a:xfrm>
            <a:off x="4876800" y="838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5181600" y="1524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5638800" y="56388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7162800" y="1524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4054475" y="3557588"/>
            <a:ext cx="4994275" cy="366712"/>
            <a:chOff x="3229" y="2136"/>
            <a:chExt cx="2373" cy="231"/>
          </a:xfrm>
        </p:grpSpPr>
        <p:sp>
          <p:nvSpPr>
            <p:cNvPr id="12304" name="Line 81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Text Box 82"/>
            <p:cNvSpPr txBox="1">
              <a:spLocks noChangeArrowheads="1"/>
            </p:cNvSpPr>
            <p:nvPr/>
          </p:nvSpPr>
          <p:spPr bwMode="auto">
            <a:xfrm>
              <a:off x="3229" y="2136"/>
              <a:ext cx="1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2306" name="Text Box 83"/>
            <p:cNvSpPr txBox="1">
              <a:spLocks noChangeArrowheads="1"/>
            </p:cNvSpPr>
            <p:nvPr/>
          </p:nvSpPr>
          <p:spPr bwMode="auto">
            <a:xfrm>
              <a:off x="5437" y="2136"/>
              <a:ext cx="1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6" grpId="0" autoUpdateAnimBg="0"/>
      <p:bldP spid="25677" grpId="0" autoUpdateAnimBg="0"/>
      <p:bldP spid="25678" grpId="0" autoUpdateAnimBg="0"/>
      <p:bldP spid="256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04900" y="2552700"/>
            <a:ext cx="6756400" cy="3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75279" y="3187700"/>
            <a:ext cx="4030847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Presented by</a:t>
            </a:r>
          </a:p>
          <a:p>
            <a:pPr algn="ctr">
              <a:defRPr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Veerapandian.K</a:t>
            </a:r>
          </a:p>
          <a:p>
            <a:pPr algn="ctr">
              <a:defRPr/>
            </a:pP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Mech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04900" y="584201"/>
            <a:ext cx="6959600" cy="154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ORTHOGRAPHIC PROJECTION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2674" y="3429000"/>
            <a:ext cx="5378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Veerapandian.K</a:t>
            </a: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81000" y="1447800"/>
          <a:ext cx="3962400" cy="2936875"/>
        </p:xfrm>
        <a:graphic>
          <a:graphicData uri="http://schemas.openxmlformats.org/presentationml/2006/ole">
            <p:oleObj spid="_x0000_s13314" name="Image" r:id="rId3" imgW="943940" imgH="699473" progId="Photoshop.Image.6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86325" y="2066925"/>
            <a:ext cx="1885950" cy="1228725"/>
            <a:chOff x="3294" y="1734"/>
            <a:chExt cx="1188" cy="774"/>
          </a:xfrm>
        </p:grpSpPr>
        <p:sp>
          <p:nvSpPr>
            <p:cNvPr id="13355" name="Freeform 4"/>
            <p:cNvSpPr>
              <a:spLocks/>
            </p:cNvSpPr>
            <p:nvPr/>
          </p:nvSpPr>
          <p:spPr bwMode="auto">
            <a:xfrm>
              <a:off x="3294" y="2113"/>
              <a:ext cx="526" cy="266"/>
            </a:xfrm>
            <a:custGeom>
              <a:avLst/>
              <a:gdLst>
                <a:gd name="T0" fmla="*/ 0 w 526"/>
                <a:gd name="T1" fmla="*/ 260 h 266"/>
                <a:gd name="T2" fmla="*/ 526 w 526"/>
                <a:gd name="T3" fmla="*/ 266 h 266"/>
                <a:gd name="T4" fmla="*/ 520 w 526"/>
                <a:gd name="T5" fmla="*/ 0 h 266"/>
                <a:gd name="T6" fmla="*/ 0 60000 65536"/>
                <a:gd name="T7" fmla="*/ 0 60000 65536"/>
                <a:gd name="T8" fmla="*/ 0 60000 65536"/>
                <a:gd name="T9" fmla="*/ 0 w 526"/>
                <a:gd name="T10" fmla="*/ 0 h 266"/>
                <a:gd name="T11" fmla="*/ 526 w 526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6" h="266">
                  <a:moveTo>
                    <a:pt x="0" y="260"/>
                  </a:moveTo>
                  <a:lnTo>
                    <a:pt x="526" y="266"/>
                  </a:lnTo>
                  <a:lnTo>
                    <a:pt x="520" y="0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5"/>
            <p:cNvSpPr>
              <a:spLocks/>
            </p:cNvSpPr>
            <p:nvPr/>
          </p:nvSpPr>
          <p:spPr bwMode="auto">
            <a:xfrm>
              <a:off x="3294" y="2107"/>
              <a:ext cx="1188" cy="401"/>
            </a:xfrm>
            <a:custGeom>
              <a:avLst/>
              <a:gdLst>
                <a:gd name="T0" fmla="*/ 668 w 1188"/>
                <a:gd name="T1" fmla="*/ 0 h 401"/>
                <a:gd name="T2" fmla="*/ 668 w 1188"/>
                <a:gd name="T3" fmla="*/ 254 h 401"/>
                <a:gd name="T4" fmla="*/ 1188 w 1188"/>
                <a:gd name="T5" fmla="*/ 266 h 401"/>
                <a:gd name="T6" fmla="*/ 1188 w 1188"/>
                <a:gd name="T7" fmla="*/ 401 h 401"/>
                <a:gd name="T8" fmla="*/ 0 w 1188"/>
                <a:gd name="T9" fmla="*/ 390 h 401"/>
                <a:gd name="T10" fmla="*/ 11 w 1188"/>
                <a:gd name="T11" fmla="*/ 266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8"/>
                <a:gd name="T19" fmla="*/ 0 h 401"/>
                <a:gd name="T20" fmla="*/ 1188 w 1188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8" h="401">
                  <a:moveTo>
                    <a:pt x="668" y="0"/>
                  </a:moveTo>
                  <a:lnTo>
                    <a:pt x="668" y="254"/>
                  </a:lnTo>
                  <a:lnTo>
                    <a:pt x="1188" y="266"/>
                  </a:lnTo>
                  <a:lnTo>
                    <a:pt x="1188" y="401"/>
                  </a:lnTo>
                  <a:lnTo>
                    <a:pt x="0" y="390"/>
                  </a:lnTo>
                  <a:lnTo>
                    <a:pt x="11" y="266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6"/>
            <p:cNvSpPr>
              <a:spLocks/>
            </p:cNvSpPr>
            <p:nvPr/>
          </p:nvSpPr>
          <p:spPr bwMode="auto">
            <a:xfrm>
              <a:off x="3536" y="1765"/>
              <a:ext cx="698" cy="348"/>
            </a:xfrm>
            <a:custGeom>
              <a:avLst/>
              <a:gdLst>
                <a:gd name="T0" fmla="*/ 0 w 698"/>
                <a:gd name="T1" fmla="*/ 0 h 348"/>
                <a:gd name="T2" fmla="*/ 6 w 698"/>
                <a:gd name="T3" fmla="*/ 35 h 348"/>
                <a:gd name="T4" fmla="*/ 12 w 698"/>
                <a:gd name="T5" fmla="*/ 70 h 348"/>
                <a:gd name="T6" fmla="*/ 18 w 698"/>
                <a:gd name="T7" fmla="*/ 106 h 348"/>
                <a:gd name="T8" fmla="*/ 36 w 698"/>
                <a:gd name="T9" fmla="*/ 135 h 348"/>
                <a:gd name="T10" fmla="*/ 47 w 698"/>
                <a:gd name="T11" fmla="*/ 165 h 348"/>
                <a:gd name="T12" fmla="*/ 65 w 698"/>
                <a:gd name="T13" fmla="*/ 194 h 348"/>
                <a:gd name="T14" fmla="*/ 89 w 698"/>
                <a:gd name="T15" fmla="*/ 224 h 348"/>
                <a:gd name="T16" fmla="*/ 107 w 698"/>
                <a:gd name="T17" fmla="*/ 248 h 348"/>
                <a:gd name="T18" fmla="*/ 136 w 698"/>
                <a:gd name="T19" fmla="*/ 271 h 348"/>
                <a:gd name="T20" fmla="*/ 160 w 698"/>
                <a:gd name="T21" fmla="*/ 289 h 348"/>
                <a:gd name="T22" fmla="*/ 189 w 698"/>
                <a:gd name="T23" fmla="*/ 307 h 348"/>
                <a:gd name="T24" fmla="*/ 219 w 698"/>
                <a:gd name="T25" fmla="*/ 324 h 348"/>
                <a:gd name="T26" fmla="*/ 248 w 698"/>
                <a:gd name="T27" fmla="*/ 336 h 348"/>
                <a:gd name="T28" fmla="*/ 284 w 698"/>
                <a:gd name="T29" fmla="*/ 342 h 348"/>
                <a:gd name="T30" fmla="*/ 314 w 698"/>
                <a:gd name="T31" fmla="*/ 348 h 348"/>
                <a:gd name="T32" fmla="*/ 349 w 698"/>
                <a:gd name="T33" fmla="*/ 348 h 348"/>
                <a:gd name="T34" fmla="*/ 385 w 698"/>
                <a:gd name="T35" fmla="*/ 348 h 348"/>
                <a:gd name="T36" fmla="*/ 414 w 698"/>
                <a:gd name="T37" fmla="*/ 342 h 348"/>
                <a:gd name="T38" fmla="*/ 450 w 698"/>
                <a:gd name="T39" fmla="*/ 336 h 348"/>
                <a:gd name="T40" fmla="*/ 479 w 698"/>
                <a:gd name="T41" fmla="*/ 324 h 348"/>
                <a:gd name="T42" fmla="*/ 509 w 698"/>
                <a:gd name="T43" fmla="*/ 312 h 348"/>
                <a:gd name="T44" fmla="*/ 538 w 698"/>
                <a:gd name="T45" fmla="*/ 295 h 348"/>
                <a:gd name="T46" fmla="*/ 562 w 698"/>
                <a:gd name="T47" fmla="*/ 271 h 348"/>
                <a:gd name="T48" fmla="*/ 586 w 698"/>
                <a:gd name="T49" fmla="*/ 253 h 348"/>
                <a:gd name="T50" fmla="*/ 609 w 698"/>
                <a:gd name="T51" fmla="*/ 230 h 348"/>
                <a:gd name="T52" fmla="*/ 627 w 698"/>
                <a:gd name="T53" fmla="*/ 200 h 348"/>
                <a:gd name="T54" fmla="*/ 651 w 698"/>
                <a:gd name="T55" fmla="*/ 171 h 348"/>
                <a:gd name="T56" fmla="*/ 663 w 698"/>
                <a:gd name="T57" fmla="*/ 141 h 348"/>
                <a:gd name="T58" fmla="*/ 674 w 698"/>
                <a:gd name="T59" fmla="*/ 112 h 348"/>
                <a:gd name="T60" fmla="*/ 686 w 698"/>
                <a:gd name="T61" fmla="*/ 76 h 348"/>
                <a:gd name="T62" fmla="*/ 692 w 698"/>
                <a:gd name="T63" fmla="*/ 47 h 348"/>
                <a:gd name="T64" fmla="*/ 698 w 698"/>
                <a:gd name="T65" fmla="*/ 11 h 3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8"/>
                <a:gd name="T100" fmla="*/ 0 h 348"/>
                <a:gd name="T101" fmla="*/ 698 w 698"/>
                <a:gd name="T102" fmla="*/ 348 h 3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8" h="348">
                  <a:moveTo>
                    <a:pt x="0" y="0"/>
                  </a:moveTo>
                  <a:lnTo>
                    <a:pt x="6" y="35"/>
                  </a:lnTo>
                  <a:lnTo>
                    <a:pt x="12" y="70"/>
                  </a:lnTo>
                  <a:lnTo>
                    <a:pt x="18" y="106"/>
                  </a:lnTo>
                  <a:lnTo>
                    <a:pt x="36" y="135"/>
                  </a:lnTo>
                  <a:lnTo>
                    <a:pt x="47" y="165"/>
                  </a:lnTo>
                  <a:lnTo>
                    <a:pt x="65" y="194"/>
                  </a:lnTo>
                  <a:lnTo>
                    <a:pt x="89" y="224"/>
                  </a:lnTo>
                  <a:lnTo>
                    <a:pt x="107" y="248"/>
                  </a:lnTo>
                  <a:lnTo>
                    <a:pt x="136" y="271"/>
                  </a:lnTo>
                  <a:lnTo>
                    <a:pt x="160" y="289"/>
                  </a:lnTo>
                  <a:lnTo>
                    <a:pt x="189" y="307"/>
                  </a:lnTo>
                  <a:lnTo>
                    <a:pt x="219" y="324"/>
                  </a:lnTo>
                  <a:lnTo>
                    <a:pt x="248" y="336"/>
                  </a:lnTo>
                  <a:lnTo>
                    <a:pt x="284" y="342"/>
                  </a:lnTo>
                  <a:lnTo>
                    <a:pt x="314" y="348"/>
                  </a:lnTo>
                  <a:lnTo>
                    <a:pt x="349" y="348"/>
                  </a:lnTo>
                  <a:lnTo>
                    <a:pt x="385" y="348"/>
                  </a:lnTo>
                  <a:lnTo>
                    <a:pt x="414" y="342"/>
                  </a:lnTo>
                  <a:lnTo>
                    <a:pt x="450" y="336"/>
                  </a:lnTo>
                  <a:lnTo>
                    <a:pt x="479" y="324"/>
                  </a:lnTo>
                  <a:lnTo>
                    <a:pt x="509" y="312"/>
                  </a:lnTo>
                  <a:lnTo>
                    <a:pt x="538" y="295"/>
                  </a:lnTo>
                  <a:lnTo>
                    <a:pt x="562" y="271"/>
                  </a:lnTo>
                  <a:lnTo>
                    <a:pt x="586" y="253"/>
                  </a:lnTo>
                  <a:lnTo>
                    <a:pt x="609" y="230"/>
                  </a:lnTo>
                  <a:lnTo>
                    <a:pt x="627" y="200"/>
                  </a:lnTo>
                  <a:lnTo>
                    <a:pt x="651" y="171"/>
                  </a:lnTo>
                  <a:lnTo>
                    <a:pt x="663" y="141"/>
                  </a:lnTo>
                  <a:lnTo>
                    <a:pt x="674" y="112"/>
                  </a:lnTo>
                  <a:lnTo>
                    <a:pt x="686" y="76"/>
                  </a:lnTo>
                  <a:lnTo>
                    <a:pt x="692" y="47"/>
                  </a:lnTo>
                  <a:lnTo>
                    <a:pt x="698" y="11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7"/>
            <p:cNvSpPr>
              <a:spLocks/>
            </p:cNvSpPr>
            <p:nvPr/>
          </p:nvSpPr>
          <p:spPr bwMode="auto">
            <a:xfrm>
              <a:off x="3643" y="1770"/>
              <a:ext cx="496" cy="243"/>
            </a:xfrm>
            <a:custGeom>
              <a:avLst/>
              <a:gdLst>
                <a:gd name="T0" fmla="*/ 0 w 496"/>
                <a:gd name="T1" fmla="*/ 0 h 243"/>
                <a:gd name="T2" fmla="*/ 5 w 496"/>
                <a:gd name="T3" fmla="*/ 48 h 243"/>
                <a:gd name="T4" fmla="*/ 23 w 496"/>
                <a:gd name="T5" fmla="*/ 95 h 243"/>
                <a:gd name="T6" fmla="*/ 47 w 496"/>
                <a:gd name="T7" fmla="*/ 136 h 243"/>
                <a:gd name="T8" fmla="*/ 76 w 496"/>
                <a:gd name="T9" fmla="*/ 172 h 243"/>
                <a:gd name="T10" fmla="*/ 112 w 496"/>
                <a:gd name="T11" fmla="*/ 201 h 243"/>
                <a:gd name="T12" fmla="*/ 153 w 496"/>
                <a:gd name="T13" fmla="*/ 225 h 243"/>
                <a:gd name="T14" fmla="*/ 201 w 496"/>
                <a:gd name="T15" fmla="*/ 237 h 243"/>
                <a:gd name="T16" fmla="*/ 248 w 496"/>
                <a:gd name="T17" fmla="*/ 243 h 243"/>
                <a:gd name="T18" fmla="*/ 295 w 496"/>
                <a:gd name="T19" fmla="*/ 237 h 243"/>
                <a:gd name="T20" fmla="*/ 337 w 496"/>
                <a:gd name="T21" fmla="*/ 225 h 243"/>
                <a:gd name="T22" fmla="*/ 378 w 496"/>
                <a:gd name="T23" fmla="*/ 207 h 243"/>
                <a:gd name="T24" fmla="*/ 414 w 496"/>
                <a:gd name="T25" fmla="*/ 178 h 243"/>
                <a:gd name="T26" fmla="*/ 443 w 496"/>
                <a:gd name="T27" fmla="*/ 142 h 243"/>
                <a:gd name="T28" fmla="*/ 467 w 496"/>
                <a:gd name="T29" fmla="*/ 107 h 243"/>
                <a:gd name="T30" fmla="*/ 485 w 496"/>
                <a:gd name="T31" fmla="*/ 59 h 243"/>
                <a:gd name="T32" fmla="*/ 496 w 496"/>
                <a:gd name="T33" fmla="*/ 12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6"/>
                <a:gd name="T52" fmla="*/ 0 h 243"/>
                <a:gd name="T53" fmla="*/ 496 w 496"/>
                <a:gd name="T54" fmla="*/ 243 h 2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6" h="243">
                  <a:moveTo>
                    <a:pt x="0" y="0"/>
                  </a:moveTo>
                  <a:lnTo>
                    <a:pt x="5" y="48"/>
                  </a:lnTo>
                  <a:lnTo>
                    <a:pt x="23" y="95"/>
                  </a:lnTo>
                  <a:lnTo>
                    <a:pt x="47" y="136"/>
                  </a:lnTo>
                  <a:lnTo>
                    <a:pt x="76" y="172"/>
                  </a:lnTo>
                  <a:lnTo>
                    <a:pt x="112" y="201"/>
                  </a:lnTo>
                  <a:lnTo>
                    <a:pt x="153" y="225"/>
                  </a:lnTo>
                  <a:lnTo>
                    <a:pt x="201" y="237"/>
                  </a:lnTo>
                  <a:lnTo>
                    <a:pt x="248" y="243"/>
                  </a:lnTo>
                  <a:lnTo>
                    <a:pt x="295" y="237"/>
                  </a:lnTo>
                  <a:lnTo>
                    <a:pt x="337" y="225"/>
                  </a:lnTo>
                  <a:lnTo>
                    <a:pt x="378" y="207"/>
                  </a:lnTo>
                  <a:lnTo>
                    <a:pt x="414" y="178"/>
                  </a:lnTo>
                  <a:lnTo>
                    <a:pt x="443" y="142"/>
                  </a:lnTo>
                  <a:lnTo>
                    <a:pt x="467" y="107"/>
                  </a:lnTo>
                  <a:lnTo>
                    <a:pt x="485" y="59"/>
                  </a:lnTo>
                  <a:lnTo>
                    <a:pt x="496" y="12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8"/>
            <p:cNvSpPr>
              <a:spLocks noChangeShapeType="1"/>
            </p:cNvSpPr>
            <p:nvPr/>
          </p:nvSpPr>
          <p:spPr bwMode="auto">
            <a:xfrm>
              <a:off x="3510" y="175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Line 9"/>
            <p:cNvSpPr>
              <a:spLocks noChangeShapeType="1"/>
            </p:cNvSpPr>
            <p:nvPr/>
          </p:nvSpPr>
          <p:spPr bwMode="auto">
            <a:xfrm>
              <a:off x="4128" y="17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Line 10"/>
            <p:cNvSpPr>
              <a:spLocks noChangeShapeType="1"/>
            </p:cNvSpPr>
            <p:nvPr/>
          </p:nvSpPr>
          <p:spPr bwMode="auto">
            <a:xfrm rot="205586" flipH="1">
              <a:off x="3312" y="1734"/>
              <a:ext cx="198" cy="6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Line 11"/>
            <p:cNvSpPr>
              <a:spLocks noChangeShapeType="1"/>
            </p:cNvSpPr>
            <p:nvPr/>
          </p:nvSpPr>
          <p:spPr bwMode="auto">
            <a:xfrm rot="-205586">
              <a:off x="4253" y="1757"/>
              <a:ext cx="210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76800" y="3505200"/>
            <a:ext cx="1905000" cy="1524000"/>
            <a:chOff x="3288" y="2544"/>
            <a:chExt cx="1200" cy="960"/>
          </a:xfrm>
        </p:grpSpPr>
        <p:sp>
          <p:nvSpPr>
            <p:cNvPr id="13342" name="Rectangle 13"/>
            <p:cNvSpPr>
              <a:spLocks noChangeArrowheads="1"/>
            </p:cNvSpPr>
            <p:nvPr/>
          </p:nvSpPr>
          <p:spPr bwMode="auto">
            <a:xfrm>
              <a:off x="3288" y="2544"/>
              <a:ext cx="1200" cy="9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Rectangle 14"/>
            <p:cNvSpPr>
              <a:spLocks noChangeArrowheads="1"/>
            </p:cNvSpPr>
            <p:nvPr/>
          </p:nvSpPr>
          <p:spPr bwMode="auto">
            <a:xfrm>
              <a:off x="4128" y="2544"/>
              <a:ext cx="144" cy="9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Rectangle 15"/>
            <p:cNvSpPr>
              <a:spLocks noChangeArrowheads="1"/>
            </p:cNvSpPr>
            <p:nvPr/>
          </p:nvSpPr>
          <p:spPr bwMode="auto">
            <a:xfrm>
              <a:off x="4272" y="2958"/>
              <a:ext cx="21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Line 16"/>
            <p:cNvSpPr>
              <a:spLocks noChangeShapeType="1"/>
            </p:cNvSpPr>
            <p:nvPr/>
          </p:nvSpPr>
          <p:spPr bwMode="auto">
            <a:xfrm>
              <a:off x="3828" y="307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Line 17"/>
            <p:cNvSpPr>
              <a:spLocks noChangeShapeType="1"/>
            </p:cNvSpPr>
            <p:nvPr/>
          </p:nvSpPr>
          <p:spPr bwMode="auto">
            <a:xfrm>
              <a:off x="3828" y="254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Line 18"/>
            <p:cNvSpPr>
              <a:spLocks noChangeShapeType="1"/>
            </p:cNvSpPr>
            <p:nvPr/>
          </p:nvSpPr>
          <p:spPr bwMode="auto">
            <a:xfrm>
              <a:off x="3978" y="307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Line 19"/>
            <p:cNvSpPr>
              <a:spLocks noChangeShapeType="1"/>
            </p:cNvSpPr>
            <p:nvPr/>
          </p:nvSpPr>
          <p:spPr bwMode="auto">
            <a:xfrm>
              <a:off x="3978" y="254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Rectangle 20"/>
            <p:cNvSpPr>
              <a:spLocks noChangeArrowheads="1"/>
            </p:cNvSpPr>
            <p:nvPr/>
          </p:nvSpPr>
          <p:spPr bwMode="auto">
            <a:xfrm>
              <a:off x="3288" y="2958"/>
              <a:ext cx="24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Rectangle 21"/>
            <p:cNvSpPr>
              <a:spLocks noChangeArrowheads="1"/>
            </p:cNvSpPr>
            <p:nvPr/>
          </p:nvSpPr>
          <p:spPr bwMode="auto">
            <a:xfrm>
              <a:off x="3504" y="2544"/>
              <a:ext cx="144" cy="9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Line 22"/>
            <p:cNvSpPr>
              <a:spLocks noChangeShapeType="1"/>
            </p:cNvSpPr>
            <p:nvPr/>
          </p:nvSpPr>
          <p:spPr bwMode="auto">
            <a:xfrm>
              <a:off x="3504" y="295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Line 23"/>
            <p:cNvSpPr>
              <a:spLocks noChangeShapeType="1"/>
            </p:cNvSpPr>
            <p:nvPr/>
          </p:nvSpPr>
          <p:spPr bwMode="auto">
            <a:xfrm>
              <a:off x="3504" y="310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Line 24"/>
            <p:cNvSpPr>
              <a:spLocks noChangeShapeType="1"/>
            </p:cNvSpPr>
            <p:nvPr/>
          </p:nvSpPr>
          <p:spPr bwMode="auto">
            <a:xfrm>
              <a:off x="3984" y="295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Line 25"/>
            <p:cNvSpPr>
              <a:spLocks noChangeShapeType="1"/>
            </p:cNvSpPr>
            <p:nvPr/>
          </p:nvSpPr>
          <p:spPr bwMode="auto">
            <a:xfrm>
              <a:off x="3984" y="310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038975" y="2138363"/>
            <a:ext cx="1676400" cy="1143000"/>
            <a:chOff x="4560" y="1776"/>
            <a:chExt cx="1056" cy="720"/>
          </a:xfrm>
        </p:grpSpPr>
        <p:sp>
          <p:nvSpPr>
            <p:cNvPr id="13337" name="Rectangle 27"/>
            <p:cNvSpPr>
              <a:spLocks noChangeArrowheads="1"/>
            </p:cNvSpPr>
            <p:nvPr/>
          </p:nvSpPr>
          <p:spPr bwMode="auto">
            <a:xfrm>
              <a:off x="4560" y="1776"/>
              <a:ext cx="1056" cy="7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28"/>
            <p:cNvSpPr>
              <a:spLocks noChangeShapeType="1"/>
            </p:cNvSpPr>
            <p:nvPr/>
          </p:nvSpPr>
          <p:spPr bwMode="auto">
            <a:xfrm>
              <a:off x="4560" y="2070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Line 29"/>
            <p:cNvSpPr>
              <a:spLocks noChangeShapeType="1"/>
            </p:cNvSpPr>
            <p:nvPr/>
          </p:nvSpPr>
          <p:spPr bwMode="auto">
            <a:xfrm>
              <a:off x="4560" y="196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Rectangle 30"/>
            <p:cNvSpPr>
              <a:spLocks noChangeArrowheads="1"/>
            </p:cNvSpPr>
            <p:nvPr/>
          </p:nvSpPr>
          <p:spPr bwMode="auto">
            <a:xfrm>
              <a:off x="5016" y="2064"/>
              <a:ext cx="144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Line 31"/>
            <p:cNvSpPr>
              <a:spLocks noChangeShapeType="1"/>
            </p:cNvSpPr>
            <p:nvPr/>
          </p:nvSpPr>
          <p:spPr bwMode="auto">
            <a:xfrm>
              <a:off x="4560" y="2352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981200" y="533400"/>
            <a:ext cx="1046163" cy="815975"/>
            <a:chOff x="1656" y="61"/>
            <a:chExt cx="659" cy="514"/>
          </a:xfrm>
        </p:grpSpPr>
        <p:sp>
          <p:nvSpPr>
            <p:cNvPr id="13335" name="AutoShape 33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Text Box 34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 rot="572527">
            <a:off x="-152400" y="3733800"/>
            <a:ext cx="1192213" cy="404813"/>
            <a:chOff x="432" y="2384"/>
            <a:chExt cx="751" cy="255"/>
          </a:xfrm>
        </p:grpSpPr>
        <p:sp>
          <p:nvSpPr>
            <p:cNvPr id="13333" name="AutoShape 36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Text Box 37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 rot="941688">
            <a:off x="3200400" y="4495800"/>
            <a:ext cx="1235075" cy="401638"/>
            <a:chOff x="3535" y="2462"/>
            <a:chExt cx="778" cy="253"/>
          </a:xfrm>
        </p:grpSpPr>
        <p:sp>
          <p:nvSpPr>
            <p:cNvPr id="13331" name="AutoShape 39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Text Box 40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3321" name="Text Box 41"/>
          <p:cNvSpPr txBox="1">
            <a:spLocks noChangeArrowheads="1"/>
          </p:cNvSpPr>
          <p:nvPr/>
        </p:nvSpPr>
        <p:spPr bwMode="auto">
          <a:xfrm>
            <a:off x="152400" y="51816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13322" name="Oval 42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10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4953000" y="457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5334000" y="1524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410200" y="51816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7086600" y="1524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154488" y="3014663"/>
            <a:ext cx="4954587" cy="366712"/>
            <a:chOff x="3228" y="2136"/>
            <a:chExt cx="2375" cy="231"/>
          </a:xfrm>
        </p:grpSpPr>
        <p:sp>
          <p:nvSpPr>
            <p:cNvPr id="13328" name="Line 48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Text Box 49"/>
            <p:cNvSpPr txBox="1">
              <a:spLocks noChangeArrowheads="1"/>
            </p:cNvSpPr>
            <p:nvPr/>
          </p:nvSpPr>
          <p:spPr bwMode="auto">
            <a:xfrm>
              <a:off x="3228" y="2136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3330" name="Text Box 50"/>
            <p:cNvSpPr txBox="1">
              <a:spLocks noChangeArrowheads="1"/>
            </p:cNvSpPr>
            <p:nvPr/>
          </p:nvSpPr>
          <p:spPr bwMode="auto">
            <a:xfrm>
              <a:off x="5436" y="2136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7" grpId="0" autoUpdateAnimBg="0"/>
      <p:bldP spid="26668" grpId="0" autoUpdateAnimBg="0"/>
      <p:bldP spid="26669" grpId="0" autoUpdateAnimBg="0"/>
      <p:bldP spid="2667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28600" y="1066800"/>
          <a:ext cx="3232150" cy="3657600"/>
        </p:xfrm>
        <a:graphic>
          <a:graphicData uri="http://schemas.openxmlformats.org/presentationml/2006/ole">
            <p:oleObj spid="_x0000_s14338" name="Image" r:id="rId3" imgW="770041" imgH="870857" progId="Photoshop.Image.6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95813" y="1371600"/>
            <a:ext cx="2357437" cy="2328863"/>
            <a:chOff x="2895" y="864"/>
            <a:chExt cx="1485" cy="1467"/>
          </a:xfrm>
        </p:grpSpPr>
        <p:grpSp>
          <p:nvGrpSpPr>
            <p:cNvPr id="14414" name="Group 4"/>
            <p:cNvGrpSpPr>
              <a:grpSpLocks/>
            </p:cNvGrpSpPr>
            <p:nvPr/>
          </p:nvGrpSpPr>
          <p:grpSpPr bwMode="auto">
            <a:xfrm>
              <a:off x="2895" y="864"/>
              <a:ext cx="1485" cy="1467"/>
              <a:chOff x="2832" y="1428"/>
              <a:chExt cx="1032" cy="1020"/>
            </a:xfrm>
          </p:grpSpPr>
          <p:sp>
            <p:nvSpPr>
              <p:cNvPr id="14418" name="Line 5"/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9" name="Line 6"/>
              <p:cNvSpPr>
                <a:spLocks noChangeShapeType="1"/>
              </p:cNvSpPr>
              <p:nvPr/>
            </p:nvSpPr>
            <p:spPr bwMode="auto">
              <a:xfrm>
                <a:off x="283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0" name="Line 7"/>
              <p:cNvSpPr>
                <a:spLocks noChangeShapeType="1"/>
              </p:cNvSpPr>
              <p:nvPr/>
            </p:nvSpPr>
            <p:spPr bwMode="auto">
              <a:xfrm>
                <a:off x="3696" y="201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1" name="Line 8"/>
              <p:cNvSpPr>
                <a:spLocks noChangeShapeType="1"/>
              </p:cNvSpPr>
              <p:nvPr/>
            </p:nvSpPr>
            <p:spPr bwMode="auto">
              <a:xfrm>
                <a:off x="3696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2" name="Oval 9"/>
              <p:cNvSpPr>
                <a:spLocks noChangeArrowheads="1"/>
              </p:cNvSpPr>
              <p:nvPr/>
            </p:nvSpPr>
            <p:spPr bwMode="auto">
              <a:xfrm>
                <a:off x="3456" y="142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3" name="Rectangle 10"/>
              <p:cNvSpPr>
                <a:spLocks noChangeArrowheads="1"/>
              </p:cNvSpPr>
              <p:nvPr/>
            </p:nvSpPr>
            <p:spPr bwMode="auto">
              <a:xfrm>
                <a:off x="3426" y="1632"/>
                <a:ext cx="378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4" name="Line 11"/>
              <p:cNvSpPr>
                <a:spLocks noChangeShapeType="1"/>
              </p:cNvSpPr>
              <p:nvPr/>
            </p:nvSpPr>
            <p:spPr bwMode="auto">
              <a:xfrm flipV="1">
                <a:off x="3456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5" name="Line 12"/>
              <p:cNvSpPr>
                <a:spLocks noChangeShapeType="1"/>
              </p:cNvSpPr>
              <p:nvPr/>
            </p:nvSpPr>
            <p:spPr bwMode="auto">
              <a:xfrm flipV="1">
                <a:off x="3798" y="163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6" name="Line 13"/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7" name="Oval 14"/>
              <p:cNvSpPr>
                <a:spLocks noChangeArrowheads="1"/>
              </p:cNvSpPr>
              <p:nvPr/>
            </p:nvSpPr>
            <p:spPr bwMode="auto">
              <a:xfrm>
                <a:off x="3552" y="1548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8" name="Line 15"/>
              <p:cNvSpPr>
                <a:spLocks noChangeShapeType="1"/>
              </p:cNvSpPr>
              <p:nvPr/>
            </p:nvSpPr>
            <p:spPr bwMode="auto">
              <a:xfrm>
                <a:off x="3456" y="187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9" name="Line 16"/>
              <p:cNvSpPr>
                <a:spLocks noChangeShapeType="1"/>
              </p:cNvSpPr>
              <p:nvPr/>
            </p:nvSpPr>
            <p:spPr bwMode="auto">
              <a:xfrm>
                <a:off x="3696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0" name="Line 17"/>
              <p:cNvSpPr>
                <a:spLocks noChangeShapeType="1"/>
              </p:cNvSpPr>
              <p:nvPr/>
            </p:nvSpPr>
            <p:spPr bwMode="auto">
              <a:xfrm>
                <a:off x="3696" y="229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1" name="Line 18"/>
              <p:cNvSpPr>
                <a:spLocks noChangeShapeType="1"/>
              </p:cNvSpPr>
              <p:nvPr/>
            </p:nvSpPr>
            <p:spPr bwMode="auto">
              <a:xfrm>
                <a:off x="3624" y="2232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32" name="Group 19"/>
              <p:cNvGrpSpPr>
                <a:grpSpLocks/>
              </p:cNvGrpSpPr>
              <p:nvPr/>
            </p:nvGrpSpPr>
            <p:grpSpPr bwMode="auto">
              <a:xfrm>
                <a:off x="2964" y="1824"/>
                <a:ext cx="144" cy="240"/>
                <a:chOff x="4097" y="1824"/>
                <a:chExt cx="96" cy="240"/>
              </a:xfrm>
            </p:grpSpPr>
            <p:sp>
              <p:nvSpPr>
                <p:cNvPr id="14433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4025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4" name="Line 21"/>
                <p:cNvSpPr>
                  <a:spLocks noChangeShapeType="1"/>
                </p:cNvSpPr>
                <p:nvPr/>
              </p:nvSpPr>
              <p:spPr bwMode="auto">
                <a:xfrm rot="-5400000">
                  <a:off x="4121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5" name="Line 22"/>
                <p:cNvSpPr>
                  <a:spLocks noChangeShapeType="1"/>
                </p:cNvSpPr>
                <p:nvPr/>
              </p:nvSpPr>
              <p:spPr bwMode="auto">
                <a:xfrm rot="-5400000">
                  <a:off x="4026" y="19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415" name="Group 23"/>
            <p:cNvGrpSpPr>
              <a:grpSpLocks/>
            </p:cNvGrpSpPr>
            <p:nvPr/>
          </p:nvGrpSpPr>
          <p:grpSpPr bwMode="auto">
            <a:xfrm>
              <a:off x="3888" y="1000"/>
              <a:ext cx="288" cy="288"/>
              <a:chOff x="2160" y="816"/>
              <a:chExt cx="288" cy="288"/>
            </a:xfrm>
          </p:grpSpPr>
          <p:sp>
            <p:nvSpPr>
              <p:cNvPr id="14416" name="Line 24"/>
              <p:cNvSpPr>
                <a:spLocks noChangeShapeType="1"/>
              </p:cNvSpPr>
              <p:nvPr/>
            </p:nvSpPr>
            <p:spPr bwMode="auto">
              <a:xfrm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7" name="Line 25"/>
              <p:cNvSpPr>
                <a:spLocks noChangeShapeType="1"/>
              </p:cNvSpPr>
              <p:nvPr/>
            </p:nvSpPr>
            <p:spPr bwMode="auto">
              <a:xfrm rot="5400000"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595813" y="4029075"/>
            <a:ext cx="2357437" cy="1425575"/>
            <a:chOff x="2895" y="2538"/>
            <a:chExt cx="1485" cy="898"/>
          </a:xfrm>
        </p:grpSpPr>
        <p:grpSp>
          <p:nvGrpSpPr>
            <p:cNvPr id="14388" name="Group 27"/>
            <p:cNvGrpSpPr>
              <a:grpSpLocks/>
            </p:cNvGrpSpPr>
            <p:nvPr/>
          </p:nvGrpSpPr>
          <p:grpSpPr bwMode="auto">
            <a:xfrm>
              <a:off x="2895" y="2538"/>
              <a:ext cx="1485" cy="898"/>
              <a:chOff x="2832" y="2496"/>
              <a:chExt cx="1032" cy="624"/>
            </a:xfrm>
          </p:grpSpPr>
          <p:sp>
            <p:nvSpPr>
              <p:cNvPr id="14392" name="Line 28"/>
              <p:cNvSpPr>
                <a:spLocks noChangeShapeType="1"/>
              </p:cNvSpPr>
              <p:nvPr/>
            </p:nvSpPr>
            <p:spPr bwMode="auto">
              <a:xfrm>
                <a:off x="3792" y="254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3" name="Line 29"/>
              <p:cNvSpPr>
                <a:spLocks noChangeShapeType="1"/>
              </p:cNvSpPr>
              <p:nvPr/>
            </p:nvSpPr>
            <p:spPr bwMode="auto">
              <a:xfrm>
                <a:off x="3072" y="307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4" name="Line 30"/>
              <p:cNvSpPr>
                <a:spLocks noChangeShapeType="1"/>
              </p:cNvSpPr>
              <p:nvPr/>
            </p:nvSpPr>
            <p:spPr bwMode="auto">
              <a:xfrm>
                <a:off x="3408" y="268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5" name="Line 31"/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96" name="Group 32"/>
              <p:cNvGrpSpPr>
                <a:grpSpLocks/>
              </p:cNvGrpSpPr>
              <p:nvPr/>
            </p:nvGrpSpPr>
            <p:grpSpPr bwMode="auto">
              <a:xfrm>
                <a:off x="2832" y="2544"/>
                <a:ext cx="576" cy="528"/>
                <a:chOff x="2832" y="2544"/>
                <a:chExt cx="576" cy="528"/>
              </a:xfrm>
            </p:grpSpPr>
            <p:sp>
              <p:nvSpPr>
                <p:cNvPr id="14410" name="Line 33"/>
                <p:cNvSpPr>
                  <a:spLocks noChangeShapeType="1"/>
                </p:cNvSpPr>
                <p:nvPr/>
              </p:nvSpPr>
              <p:spPr bwMode="auto">
                <a:xfrm>
                  <a:off x="3408" y="292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1" name="Oval 34"/>
                <p:cNvSpPr>
                  <a:spLocks noChangeArrowheads="1"/>
                </p:cNvSpPr>
                <p:nvPr/>
              </p:nvSpPr>
              <p:spPr bwMode="auto">
                <a:xfrm>
                  <a:off x="2832" y="2544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2" name="Line 35"/>
                <p:cNvSpPr>
                  <a:spLocks noChangeShapeType="1"/>
                </p:cNvSpPr>
                <p:nvPr/>
              </p:nvSpPr>
              <p:spPr bwMode="auto">
                <a:xfrm>
                  <a:off x="340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3" name="Rectangle 36"/>
                <p:cNvSpPr>
                  <a:spLocks noChangeArrowheads="1"/>
                </p:cNvSpPr>
                <p:nvPr/>
              </p:nvSpPr>
              <p:spPr bwMode="auto">
                <a:xfrm>
                  <a:off x="3120" y="2544"/>
                  <a:ext cx="288" cy="5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97" name="Line 37"/>
              <p:cNvSpPr>
                <a:spLocks noChangeShapeType="1"/>
              </p:cNvSpPr>
              <p:nvPr/>
            </p:nvSpPr>
            <p:spPr bwMode="auto">
              <a:xfrm flipH="1">
                <a:off x="3024" y="25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98" name="Group 38"/>
              <p:cNvGrpSpPr>
                <a:grpSpLocks/>
              </p:cNvGrpSpPr>
              <p:nvPr/>
            </p:nvGrpSpPr>
            <p:grpSpPr bwMode="auto">
              <a:xfrm rot="5400000">
                <a:off x="3312" y="2736"/>
                <a:ext cx="624" cy="144"/>
                <a:chOff x="3936" y="1680"/>
                <a:chExt cx="624" cy="96"/>
              </a:xfrm>
            </p:grpSpPr>
            <p:sp>
              <p:nvSpPr>
                <p:cNvPr id="14404" name="Line 39"/>
                <p:cNvSpPr>
                  <a:spLocks noChangeShapeType="1"/>
                </p:cNvSpPr>
                <p:nvPr/>
              </p:nvSpPr>
              <p:spPr bwMode="auto">
                <a:xfrm>
                  <a:off x="3984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5" name="Line 4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6" name="Line 41"/>
                <p:cNvSpPr>
                  <a:spLocks noChangeShapeType="1"/>
                </p:cNvSpPr>
                <p:nvPr/>
              </p:nvSpPr>
              <p:spPr bwMode="auto">
                <a:xfrm>
                  <a:off x="3984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7" name="Line 42"/>
                <p:cNvSpPr>
                  <a:spLocks noChangeShapeType="1"/>
                </p:cNvSpPr>
                <p:nvPr/>
              </p:nvSpPr>
              <p:spPr bwMode="auto">
                <a:xfrm>
                  <a:off x="3936" y="172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8" name="Line 43"/>
                <p:cNvSpPr>
                  <a:spLocks noChangeShapeType="1"/>
                </p:cNvSpPr>
                <p:nvPr/>
              </p:nvSpPr>
              <p:spPr bwMode="auto">
                <a:xfrm>
                  <a:off x="4368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9" name="Line 44"/>
                <p:cNvSpPr>
                  <a:spLocks noChangeShapeType="1"/>
                </p:cNvSpPr>
                <p:nvPr/>
              </p:nvSpPr>
              <p:spPr bwMode="auto">
                <a:xfrm>
                  <a:off x="4320" y="172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99" name="Oval 45"/>
              <p:cNvSpPr>
                <a:spLocks noChangeArrowheads="1"/>
              </p:cNvSpPr>
              <p:nvPr/>
            </p:nvSpPr>
            <p:spPr bwMode="auto">
              <a:xfrm>
                <a:off x="2976" y="2736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0" name="Line 46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1" name="Line 47"/>
              <p:cNvSpPr>
                <a:spLocks noChangeShapeType="1"/>
              </p:cNvSpPr>
              <p:nvPr/>
            </p:nvSpPr>
            <p:spPr bwMode="auto">
              <a:xfrm>
                <a:off x="3696" y="274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2" name="Line 48"/>
              <p:cNvSpPr>
                <a:spLocks noChangeShapeType="1"/>
              </p:cNvSpPr>
              <p:nvPr/>
            </p:nvSpPr>
            <p:spPr bwMode="auto">
              <a:xfrm>
                <a:off x="3696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3" name="Line 49"/>
              <p:cNvSpPr>
                <a:spLocks noChangeShapeType="1"/>
              </p:cNvSpPr>
              <p:nvPr/>
            </p:nvSpPr>
            <p:spPr bwMode="auto">
              <a:xfrm>
                <a:off x="3624" y="281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9" name="Group 50"/>
            <p:cNvGrpSpPr>
              <a:grpSpLocks/>
            </p:cNvGrpSpPr>
            <p:nvPr/>
          </p:nvGrpSpPr>
          <p:grpSpPr bwMode="auto">
            <a:xfrm>
              <a:off x="3064" y="2840"/>
              <a:ext cx="288" cy="288"/>
              <a:chOff x="2160" y="816"/>
              <a:chExt cx="288" cy="288"/>
            </a:xfrm>
          </p:grpSpPr>
          <p:sp>
            <p:nvSpPr>
              <p:cNvPr id="14390" name="Line 51"/>
              <p:cNvSpPr>
                <a:spLocks noChangeShapeType="1"/>
              </p:cNvSpPr>
              <p:nvPr/>
            </p:nvSpPr>
            <p:spPr bwMode="auto">
              <a:xfrm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1" name="Line 52"/>
              <p:cNvSpPr>
                <a:spLocks noChangeShapeType="1"/>
              </p:cNvSpPr>
              <p:nvPr/>
            </p:nvSpPr>
            <p:spPr bwMode="auto">
              <a:xfrm rot="5400000"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7337425" y="1398588"/>
            <a:ext cx="1425575" cy="2301875"/>
            <a:chOff x="4622" y="881"/>
            <a:chExt cx="898" cy="1450"/>
          </a:xfrm>
        </p:grpSpPr>
        <p:grpSp>
          <p:nvGrpSpPr>
            <p:cNvPr id="14361" name="Group 54"/>
            <p:cNvGrpSpPr>
              <a:grpSpLocks/>
            </p:cNvGrpSpPr>
            <p:nvPr/>
          </p:nvGrpSpPr>
          <p:grpSpPr bwMode="auto">
            <a:xfrm>
              <a:off x="4622" y="881"/>
              <a:ext cx="898" cy="1450"/>
              <a:chOff x="3840" y="1440"/>
              <a:chExt cx="624" cy="1008"/>
            </a:xfrm>
          </p:grpSpPr>
          <p:sp>
            <p:nvSpPr>
              <p:cNvPr id="14365" name="Rectangle 55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144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Rectangle 56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144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Rectangle 57"/>
              <p:cNvSpPr>
                <a:spLocks noChangeArrowheads="1"/>
              </p:cNvSpPr>
              <p:nvPr/>
            </p:nvSpPr>
            <p:spPr bwMode="auto">
              <a:xfrm>
                <a:off x="3888" y="1872"/>
                <a:ext cx="52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Line 58"/>
              <p:cNvSpPr>
                <a:spLocks noChangeShapeType="1"/>
              </p:cNvSpPr>
              <p:nvPr/>
            </p:nvSpPr>
            <p:spPr bwMode="auto">
              <a:xfrm rot="-5400000">
                <a:off x="4343" y="189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Oval 59"/>
              <p:cNvSpPr>
                <a:spLocks noChangeArrowheads="1"/>
              </p:cNvSpPr>
              <p:nvPr/>
            </p:nvSpPr>
            <p:spPr bwMode="auto">
              <a:xfrm rot="-5400000">
                <a:off x="3887" y="1920"/>
                <a:ext cx="528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Line 60"/>
              <p:cNvSpPr>
                <a:spLocks noChangeShapeType="1"/>
              </p:cNvSpPr>
              <p:nvPr/>
            </p:nvSpPr>
            <p:spPr bwMode="auto">
              <a:xfrm rot="-5400000">
                <a:off x="3959" y="189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Rectangle 61"/>
              <p:cNvSpPr>
                <a:spLocks noChangeArrowheads="1"/>
              </p:cNvSpPr>
              <p:nvPr/>
            </p:nvSpPr>
            <p:spPr bwMode="auto">
              <a:xfrm rot="-5400000">
                <a:off x="4007" y="1800"/>
                <a:ext cx="288" cy="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Line 62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Oval 63"/>
              <p:cNvSpPr>
                <a:spLocks noChangeArrowheads="1"/>
              </p:cNvSpPr>
              <p:nvPr/>
            </p:nvSpPr>
            <p:spPr bwMode="auto">
              <a:xfrm>
                <a:off x="4080" y="217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4374" name="Line 64"/>
              <p:cNvSpPr>
                <a:spLocks noChangeShapeType="1"/>
              </p:cNvSpPr>
              <p:nvPr/>
            </p:nvSpPr>
            <p:spPr bwMode="auto">
              <a:xfrm>
                <a:off x="4176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75" name="Group 65"/>
              <p:cNvGrpSpPr>
                <a:grpSpLocks/>
              </p:cNvGrpSpPr>
              <p:nvPr/>
            </p:nvGrpSpPr>
            <p:grpSpPr bwMode="auto">
              <a:xfrm>
                <a:off x="3840" y="1560"/>
                <a:ext cx="624" cy="144"/>
                <a:chOff x="3840" y="1584"/>
                <a:chExt cx="624" cy="96"/>
              </a:xfrm>
            </p:grpSpPr>
            <p:sp>
              <p:nvSpPr>
                <p:cNvPr id="14382" name="Line 66"/>
                <p:cNvSpPr>
                  <a:spLocks noChangeShapeType="1"/>
                </p:cNvSpPr>
                <p:nvPr/>
              </p:nvSpPr>
              <p:spPr bwMode="auto">
                <a:xfrm>
                  <a:off x="3888" y="158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3" name="Line 67"/>
                <p:cNvSpPr>
                  <a:spLocks noChangeShapeType="1"/>
                </p:cNvSpPr>
                <p:nvPr/>
              </p:nvSpPr>
              <p:spPr bwMode="auto">
                <a:xfrm>
                  <a:off x="4272" y="158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4" name="Line 68"/>
                <p:cNvSpPr>
                  <a:spLocks noChangeShapeType="1"/>
                </p:cNvSpPr>
                <p:nvPr/>
              </p:nvSpPr>
              <p:spPr bwMode="auto">
                <a:xfrm>
                  <a:off x="3888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5" name="Line 69"/>
                <p:cNvSpPr>
                  <a:spLocks noChangeShapeType="1"/>
                </p:cNvSpPr>
                <p:nvPr/>
              </p:nvSpPr>
              <p:spPr bwMode="auto">
                <a:xfrm>
                  <a:off x="3840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6" name="Line 70"/>
                <p:cNvSpPr>
                  <a:spLocks noChangeShapeType="1"/>
                </p:cNvSpPr>
                <p:nvPr/>
              </p:nvSpPr>
              <p:spPr bwMode="auto">
                <a:xfrm>
                  <a:off x="4272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7" name="Line 71"/>
                <p:cNvSpPr>
                  <a:spLocks noChangeShapeType="1"/>
                </p:cNvSpPr>
                <p:nvPr/>
              </p:nvSpPr>
              <p:spPr bwMode="auto">
                <a:xfrm>
                  <a:off x="4224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76" name="Line 72"/>
              <p:cNvSpPr>
                <a:spLocks noChangeShapeType="1"/>
              </p:cNvSpPr>
              <p:nvPr/>
            </p:nvSpPr>
            <p:spPr bwMode="auto">
              <a:xfrm>
                <a:off x="3888" y="201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77" name="Group 73"/>
              <p:cNvGrpSpPr>
                <a:grpSpLocks/>
              </p:cNvGrpSpPr>
              <p:nvPr/>
            </p:nvGrpSpPr>
            <p:grpSpPr bwMode="auto">
              <a:xfrm>
                <a:off x="4080" y="1824"/>
                <a:ext cx="144" cy="240"/>
                <a:chOff x="4097" y="1824"/>
                <a:chExt cx="96" cy="240"/>
              </a:xfrm>
            </p:grpSpPr>
            <p:sp>
              <p:nvSpPr>
                <p:cNvPr id="14379" name="Line 74"/>
                <p:cNvSpPr>
                  <a:spLocks noChangeShapeType="1"/>
                </p:cNvSpPr>
                <p:nvPr/>
              </p:nvSpPr>
              <p:spPr bwMode="auto">
                <a:xfrm rot="-5400000">
                  <a:off x="4025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0" name="Line 75"/>
                <p:cNvSpPr>
                  <a:spLocks noChangeShapeType="1"/>
                </p:cNvSpPr>
                <p:nvPr/>
              </p:nvSpPr>
              <p:spPr bwMode="auto">
                <a:xfrm rot="-5400000">
                  <a:off x="4121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1" name="Line 76"/>
                <p:cNvSpPr>
                  <a:spLocks noChangeShapeType="1"/>
                </p:cNvSpPr>
                <p:nvPr/>
              </p:nvSpPr>
              <p:spPr bwMode="auto">
                <a:xfrm rot="-5400000">
                  <a:off x="4026" y="19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78" name="Line 77"/>
              <p:cNvSpPr>
                <a:spLocks noChangeShapeType="1"/>
              </p:cNvSpPr>
              <p:nvPr/>
            </p:nvSpPr>
            <p:spPr bwMode="auto">
              <a:xfrm>
                <a:off x="3888" y="187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2" name="Group 78"/>
            <p:cNvGrpSpPr>
              <a:grpSpLocks/>
            </p:cNvGrpSpPr>
            <p:nvPr/>
          </p:nvGrpSpPr>
          <p:grpSpPr bwMode="auto">
            <a:xfrm>
              <a:off x="4928" y="1896"/>
              <a:ext cx="288" cy="288"/>
              <a:chOff x="2160" y="816"/>
              <a:chExt cx="288" cy="288"/>
            </a:xfrm>
          </p:grpSpPr>
          <p:sp>
            <p:nvSpPr>
              <p:cNvPr id="14363" name="Line 79"/>
              <p:cNvSpPr>
                <a:spLocks noChangeShapeType="1"/>
              </p:cNvSpPr>
              <p:nvPr/>
            </p:nvSpPr>
            <p:spPr bwMode="auto">
              <a:xfrm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Line 80"/>
              <p:cNvSpPr>
                <a:spLocks noChangeShapeType="1"/>
              </p:cNvSpPr>
              <p:nvPr/>
            </p:nvSpPr>
            <p:spPr bwMode="auto">
              <a:xfrm rot="5400000"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81"/>
          <p:cNvGrpSpPr>
            <a:grpSpLocks/>
          </p:cNvGrpSpPr>
          <p:nvPr/>
        </p:nvGrpSpPr>
        <p:grpSpPr bwMode="auto">
          <a:xfrm>
            <a:off x="2057400" y="228600"/>
            <a:ext cx="1046163" cy="815975"/>
            <a:chOff x="1656" y="61"/>
            <a:chExt cx="659" cy="514"/>
          </a:xfrm>
        </p:grpSpPr>
        <p:sp>
          <p:nvSpPr>
            <p:cNvPr id="14359" name="AutoShape 82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Text Box 83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0" y="4495800"/>
            <a:ext cx="1192213" cy="404813"/>
            <a:chOff x="432" y="2384"/>
            <a:chExt cx="751" cy="255"/>
          </a:xfrm>
        </p:grpSpPr>
        <p:sp>
          <p:nvSpPr>
            <p:cNvPr id="14357" name="AutoShape 85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Text Box 86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3276600" y="3505200"/>
            <a:ext cx="1235075" cy="401638"/>
            <a:chOff x="3535" y="2462"/>
            <a:chExt cx="778" cy="253"/>
          </a:xfrm>
        </p:grpSpPr>
        <p:sp>
          <p:nvSpPr>
            <p:cNvPr id="14355" name="AutoShape 88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Text Box 89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4345" name="Text Box 90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14346" name="Oval 91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11</a:t>
            </a:r>
          </a:p>
        </p:txBody>
      </p:sp>
      <p:sp>
        <p:nvSpPr>
          <p:cNvPr id="27740" name="Text Box 92"/>
          <p:cNvSpPr txBox="1">
            <a:spLocks noChangeArrowheads="1"/>
          </p:cNvSpPr>
          <p:nvPr/>
        </p:nvSpPr>
        <p:spPr bwMode="auto">
          <a:xfrm>
            <a:off x="4800600" y="457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27741" name="Text Box 93"/>
          <p:cNvSpPr txBox="1">
            <a:spLocks noChangeArrowheads="1"/>
          </p:cNvSpPr>
          <p:nvPr/>
        </p:nvSpPr>
        <p:spPr bwMode="auto">
          <a:xfrm>
            <a:off x="5257800" y="9906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27742" name="Text Box 94"/>
          <p:cNvSpPr txBox="1">
            <a:spLocks noChangeArrowheads="1"/>
          </p:cNvSpPr>
          <p:nvPr/>
        </p:nvSpPr>
        <p:spPr bwMode="auto">
          <a:xfrm>
            <a:off x="5334000" y="54864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  <p:sp>
        <p:nvSpPr>
          <p:cNvPr id="27743" name="Text Box 95"/>
          <p:cNvSpPr txBox="1">
            <a:spLocks noChangeArrowheads="1"/>
          </p:cNvSpPr>
          <p:nvPr/>
        </p:nvSpPr>
        <p:spPr bwMode="auto">
          <a:xfrm>
            <a:off x="7315200" y="9906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4343400" y="3429000"/>
            <a:ext cx="4705350" cy="366713"/>
            <a:chOff x="3223" y="2136"/>
            <a:chExt cx="2385" cy="231"/>
          </a:xfrm>
        </p:grpSpPr>
        <p:sp>
          <p:nvSpPr>
            <p:cNvPr id="14352" name="Line 97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Text Box 98"/>
            <p:cNvSpPr txBox="1">
              <a:spLocks noChangeArrowheads="1"/>
            </p:cNvSpPr>
            <p:nvPr/>
          </p:nvSpPr>
          <p:spPr bwMode="auto">
            <a:xfrm>
              <a:off x="3223" y="2136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4354" name="Text Box 99"/>
            <p:cNvSpPr txBox="1">
              <a:spLocks noChangeArrowheads="1"/>
            </p:cNvSpPr>
            <p:nvPr/>
          </p:nvSpPr>
          <p:spPr bwMode="auto">
            <a:xfrm>
              <a:off x="5431" y="2136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40" grpId="0" autoUpdateAnimBg="0"/>
      <p:bldP spid="27741" grpId="0" autoUpdateAnimBg="0"/>
      <p:bldP spid="27742" grpId="0" autoUpdateAnimBg="0"/>
      <p:bldP spid="2774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57200" y="1319213"/>
          <a:ext cx="3581400" cy="3398837"/>
        </p:xfrm>
        <a:graphic>
          <a:graphicData uri="http://schemas.openxmlformats.org/presentationml/2006/ole">
            <p:oleObj spid="_x0000_s15362" name="Image" r:id="rId3" imgW="1124643" imgH="1067429" progId="Photoshop.Image.6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19600" y="1981200"/>
            <a:ext cx="2286000" cy="1600200"/>
            <a:chOff x="2784" y="1248"/>
            <a:chExt cx="1440" cy="1008"/>
          </a:xfrm>
        </p:grpSpPr>
        <p:sp>
          <p:nvSpPr>
            <p:cNvPr id="15400" name="Rectangle 4"/>
            <p:cNvSpPr>
              <a:spLocks noChangeArrowheads="1"/>
            </p:cNvSpPr>
            <p:nvPr/>
          </p:nvSpPr>
          <p:spPr bwMode="auto">
            <a:xfrm>
              <a:off x="2784" y="2016"/>
              <a:ext cx="1440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Rectangle 5"/>
            <p:cNvSpPr>
              <a:spLocks noChangeArrowheads="1"/>
            </p:cNvSpPr>
            <p:nvPr/>
          </p:nvSpPr>
          <p:spPr bwMode="auto">
            <a:xfrm>
              <a:off x="3936" y="1296"/>
              <a:ext cx="288" cy="7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Rectangle 6"/>
            <p:cNvSpPr>
              <a:spLocks noChangeArrowheads="1"/>
            </p:cNvSpPr>
            <p:nvPr/>
          </p:nvSpPr>
          <p:spPr bwMode="auto">
            <a:xfrm>
              <a:off x="3360" y="1536"/>
              <a:ext cx="576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Line 7"/>
            <p:cNvSpPr>
              <a:spLocks noChangeShapeType="1"/>
            </p:cNvSpPr>
            <p:nvPr/>
          </p:nvSpPr>
          <p:spPr bwMode="auto">
            <a:xfrm flipH="1">
              <a:off x="2784" y="1536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Oval 8"/>
            <p:cNvSpPr>
              <a:spLocks noChangeArrowheads="1"/>
            </p:cNvSpPr>
            <p:nvPr/>
          </p:nvSpPr>
          <p:spPr bwMode="auto">
            <a:xfrm>
              <a:off x="3456" y="1344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Rectangle 9"/>
            <p:cNvSpPr>
              <a:spLocks noChangeArrowheads="1"/>
            </p:cNvSpPr>
            <p:nvPr/>
          </p:nvSpPr>
          <p:spPr bwMode="auto">
            <a:xfrm>
              <a:off x="3432" y="1248"/>
              <a:ext cx="432" cy="28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Line 10"/>
            <p:cNvSpPr>
              <a:spLocks noChangeShapeType="1"/>
            </p:cNvSpPr>
            <p:nvPr/>
          </p:nvSpPr>
          <p:spPr bwMode="auto">
            <a:xfrm>
              <a:off x="3168" y="201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Rectangle 11"/>
            <p:cNvSpPr>
              <a:spLocks noChangeArrowheads="1"/>
            </p:cNvSpPr>
            <p:nvPr/>
          </p:nvSpPr>
          <p:spPr bwMode="auto">
            <a:xfrm>
              <a:off x="3960" y="1824"/>
              <a:ext cx="228" cy="28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43400" y="4038600"/>
            <a:ext cx="2362200" cy="1219200"/>
            <a:chOff x="2736" y="2544"/>
            <a:chExt cx="1488" cy="768"/>
          </a:xfrm>
        </p:grpSpPr>
        <p:sp>
          <p:nvSpPr>
            <p:cNvPr id="15392" name="Rectangle 13"/>
            <p:cNvSpPr>
              <a:spLocks noChangeArrowheads="1"/>
            </p:cNvSpPr>
            <p:nvPr/>
          </p:nvSpPr>
          <p:spPr bwMode="auto">
            <a:xfrm>
              <a:off x="2784" y="2544"/>
              <a:ext cx="1440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Rectangle 14"/>
            <p:cNvSpPr>
              <a:spLocks noChangeArrowheads="1"/>
            </p:cNvSpPr>
            <p:nvPr/>
          </p:nvSpPr>
          <p:spPr bwMode="auto">
            <a:xfrm>
              <a:off x="3360" y="2544"/>
              <a:ext cx="576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Rectangle 15"/>
            <p:cNvSpPr>
              <a:spLocks noChangeArrowheads="1"/>
            </p:cNvSpPr>
            <p:nvPr/>
          </p:nvSpPr>
          <p:spPr bwMode="auto">
            <a:xfrm>
              <a:off x="3456" y="2544"/>
              <a:ext cx="384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Rectangle 16"/>
            <p:cNvSpPr>
              <a:spLocks noChangeArrowheads="1"/>
            </p:cNvSpPr>
            <p:nvPr/>
          </p:nvSpPr>
          <p:spPr bwMode="auto">
            <a:xfrm>
              <a:off x="2784" y="2544"/>
              <a:ext cx="576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Line 17"/>
            <p:cNvSpPr>
              <a:spLocks noChangeShapeType="1"/>
            </p:cNvSpPr>
            <p:nvPr/>
          </p:nvSpPr>
          <p:spPr bwMode="auto">
            <a:xfrm>
              <a:off x="2784" y="288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Line 18"/>
            <p:cNvSpPr>
              <a:spLocks noChangeShapeType="1"/>
            </p:cNvSpPr>
            <p:nvPr/>
          </p:nvSpPr>
          <p:spPr bwMode="auto">
            <a:xfrm>
              <a:off x="2784" y="312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Oval 19"/>
            <p:cNvSpPr>
              <a:spLocks noChangeArrowheads="1"/>
            </p:cNvSpPr>
            <p:nvPr/>
          </p:nvSpPr>
          <p:spPr bwMode="auto">
            <a:xfrm>
              <a:off x="3012" y="2880"/>
              <a:ext cx="252" cy="2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Rectangle 20"/>
            <p:cNvSpPr>
              <a:spLocks noChangeArrowheads="1"/>
            </p:cNvSpPr>
            <p:nvPr/>
          </p:nvSpPr>
          <p:spPr bwMode="auto">
            <a:xfrm>
              <a:off x="2736" y="2886"/>
              <a:ext cx="396" cy="2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162800" y="2057400"/>
            <a:ext cx="1524000" cy="1524000"/>
            <a:chOff x="4512" y="1296"/>
            <a:chExt cx="960" cy="960"/>
          </a:xfrm>
        </p:grpSpPr>
        <p:sp>
          <p:nvSpPr>
            <p:cNvPr id="15385" name="Rectangle 22"/>
            <p:cNvSpPr>
              <a:spLocks noChangeArrowheads="1"/>
            </p:cNvSpPr>
            <p:nvPr/>
          </p:nvSpPr>
          <p:spPr bwMode="auto">
            <a:xfrm>
              <a:off x="4512" y="2016"/>
              <a:ext cx="960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Rectangle 23"/>
            <p:cNvSpPr>
              <a:spLocks noChangeArrowheads="1"/>
            </p:cNvSpPr>
            <p:nvPr/>
          </p:nvSpPr>
          <p:spPr bwMode="auto">
            <a:xfrm>
              <a:off x="4992" y="2016"/>
              <a:ext cx="240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Rectangle 24"/>
            <p:cNvSpPr>
              <a:spLocks noChangeArrowheads="1"/>
            </p:cNvSpPr>
            <p:nvPr/>
          </p:nvSpPr>
          <p:spPr bwMode="auto">
            <a:xfrm>
              <a:off x="4512" y="1536"/>
              <a:ext cx="192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Rectangle 25"/>
            <p:cNvSpPr>
              <a:spLocks noChangeArrowheads="1"/>
            </p:cNvSpPr>
            <p:nvPr/>
          </p:nvSpPr>
          <p:spPr bwMode="auto">
            <a:xfrm>
              <a:off x="4704" y="1536"/>
              <a:ext cx="384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Line 26"/>
            <p:cNvSpPr>
              <a:spLocks noChangeShapeType="1"/>
            </p:cNvSpPr>
            <p:nvPr/>
          </p:nvSpPr>
          <p:spPr bwMode="auto">
            <a:xfrm>
              <a:off x="4512" y="172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Arc 27"/>
            <p:cNvSpPr>
              <a:spLocks/>
            </p:cNvSpPr>
            <p:nvPr/>
          </p:nvSpPr>
          <p:spPr bwMode="auto">
            <a:xfrm>
              <a:off x="4512" y="1297"/>
              <a:ext cx="960" cy="720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Line 28"/>
            <p:cNvSpPr>
              <a:spLocks noChangeShapeType="1"/>
            </p:cNvSpPr>
            <p:nvPr/>
          </p:nvSpPr>
          <p:spPr bwMode="auto">
            <a:xfrm flipV="1">
              <a:off x="4512" y="129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209800" y="457200"/>
            <a:ext cx="1046163" cy="815975"/>
            <a:chOff x="1656" y="61"/>
            <a:chExt cx="659" cy="514"/>
          </a:xfrm>
        </p:grpSpPr>
        <p:sp>
          <p:nvSpPr>
            <p:cNvPr id="15383" name="AutoShape 30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Text Box 31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-152400" y="4114800"/>
            <a:ext cx="1192213" cy="404813"/>
            <a:chOff x="432" y="2384"/>
            <a:chExt cx="751" cy="255"/>
          </a:xfrm>
        </p:grpSpPr>
        <p:sp>
          <p:nvSpPr>
            <p:cNvPr id="15381" name="AutoShape 33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Text Box 34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743200" y="4062413"/>
            <a:ext cx="1235075" cy="401637"/>
            <a:chOff x="3535" y="2462"/>
            <a:chExt cx="778" cy="253"/>
          </a:xfrm>
        </p:grpSpPr>
        <p:sp>
          <p:nvSpPr>
            <p:cNvPr id="15379" name="AutoShape 36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Text Box 37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5369" name="Text Box 38"/>
          <p:cNvSpPr txBox="1">
            <a:spLocks noChangeArrowheads="1"/>
          </p:cNvSpPr>
          <p:nvPr/>
        </p:nvSpPr>
        <p:spPr bwMode="auto">
          <a:xfrm>
            <a:off x="152400" y="54102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15370" name="Oval 39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12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4800600" y="1785938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5181600" y="54102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7467600" y="17526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987800" y="3324225"/>
            <a:ext cx="5127625" cy="366713"/>
            <a:chOff x="3230" y="2136"/>
            <a:chExt cx="2370" cy="231"/>
          </a:xfrm>
        </p:grpSpPr>
        <p:sp>
          <p:nvSpPr>
            <p:cNvPr id="15376" name="Line 45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Text Box 46"/>
            <p:cNvSpPr txBox="1">
              <a:spLocks noChangeArrowheads="1"/>
            </p:cNvSpPr>
            <p:nvPr/>
          </p:nvSpPr>
          <p:spPr bwMode="auto">
            <a:xfrm>
              <a:off x="3230" y="2136"/>
              <a:ext cx="1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5378" name="Text Box 47"/>
            <p:cNvSpPr txBox="1">
              <a:spLocks noChangeArrowheads="1"/>
            </p:cNvSpPr>
            <p:nvPr/>
          </p:nvSpPr>
          <p:spPr bwMode="auto">
            <a:xfrm>
              <a:off x="5438" y="2136"/>
              <a:ext cx="1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2" grpId="0" autoUpdateAnimBg="0"/>
      <p:bldP spid="28713" grpId="0" autoUpdateAnimBg="0"/>
      <p:bldP spid="28714" grpId="0" autoUpdateAnimBg="0"/>
      <p:bldP spid="2871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8100" y="38100"/>
            <a:ext cx="2362200" cy="1295400"/>
            <a:chOff x="288" y="96"/>
            <a:chExt cx="1488" cy="816"/>
          </a:xfrm>
        </p:grpSpPr>
        <p:sp>
          <p:nvSpPr>
            <p:cNvPr id="25701" name="Oval 3"/>
            <p:cNvSpPr>
              <a:spLocks noChangeArrowheads="1"/>
            </p:cNvSpPr>
            <p:nvPr/>
          </p:nvSpPr>
          <p:spPr bwMode="auto">
            <a:xfrm>
              <a:off x="288" y="96"/>
              <a:ext cx="1488" cy="81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5702" name="Text Box 4"/>
            <p:cNvSpPr txBox="1">
              <a:spLocks noChangeArrowheads="1"/>
            </p:cNvSpPr>
            <p:nvPr/>
          </p:nvSpPr>
          <p:spPr bwMode="auto">
            <a:xfrm>
              <a:off x="336" y="247"/>
              <a:ext cx="13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STUDY </a:t>
              </a:r>
            </a:p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ILLUSTRATIONS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81600" y="1447800"/>
            <a:ext cx="3405188" cy="2133600"/>
            <a:chOff x="3264" y="912"/>
            <a:chExt cx="2145" cy="1344"/>
          </a:xfrm>
        </p:grpSpPr>
        <p:grpSp>
          <p:nvGrpSpPr>
            <p:cNvPr id="25681" name="Group 6"/>
            <p:cNvGrpSpPr>
              <a:grpSpLocks/>
            </p:cNvGrpSpPr>
            <p:nvPr/>
          </p:nvGrpSpPr>
          <p:grpSpPr bwMode="auto">
            <a:xfrm>
              <a:off x="3648" y="912"/>
              <a:ext cx="1440" cy="1248"/>
              <a:chOff x="3648" y="192"/>
              <a:chExt cx="1440" cy="1248"/>
            </a:xfrm>
          </p:grpSpPr>
          <p:sp>
            <p:nvSpPr>
              <p:cNvPr id="25698" name="Rectangle 7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1440" cy="1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9" name="AutoShape 8"/>
              <p:cNvSpPr>
                <a:spLocks noChangeArrowheads="1"/>
              </p:cNvSpPr>
              <p:nvPr/>
            </p:nvSpPr>
            <p:spPr bwMode="auto">
              <a:xfrm>
                <a:off x="3984" y="192"/>
                <a:ext cx="816" cy="110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0" name="Line 9"/>
              <p:cNvSpPr>
                <a:spLocks noChangeShapeType="1"/>
              </p:cNvSpPr>
              <p:nvPr/>
            </p:nvSpPr>
            <p:spPr bwMode="auto">
              <a:xfrm>
                <a:off x="4176" y="816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82" name="Group 10"/>
            <p:cNvGrpSpPr>
              <a:grpSpLocks/>
            </p:cNvGrpSpPr>
            <p:nvPr/>
          </p:nvGrpSpPr>
          <p:grpSpPr bwMode="auto">
            <a:xfrm>
              <a:off x="3264" y="2016"/>
              <a:ext cx="2145" cy="239"/>
              <a:chOff x="3149" y="2256"/>
              <a:chExt cx="2633" cy="239"/>
            </a:xfrm>
          </p:grpSpPr>
          <p:sp>
            <p:nvSpPr>
              <p:cNvPr id="25695" name="Line 11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6" name="Text Box 12"/>
              <p:cNvSpPr txBox="1">
                <a:spLocks noChangeArrowheads="1"/>
              </p:cNvSpPr>
              <p:nvPr/>
            </p:nvSpPr>
            <p:spPr bwMode="auto">
              <a:xfrm>
                <a:off x="3149" y="2264"/>
                <a:ext cx="23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25697" name="Text Box 13"/>
              <p:cNvSpPr txBox="1">
                <a:spLocks noChangeArrowheads="1"/>
              </p:cNvSpPr>
              <p:nvPr/>
            </p:nvSpPr>
            <p:spPr bwMode="auto">
              <a:xfrm>
                <a:off x="5551" y="2256"/>
                <a:ext cx="23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y</a:t>
                </a:r>
              </a:p>
            </p:txBody>
          </p:sp>
        </p:grpSp>
        <p:sp>
          <p:nvSpPr>
            <p:cNvPr id="25683" name="Text Box 14"/>
            <p:cNvSpPr txBox="1">
              <a:spLocks noChangeArrowheads="1"/>
            </p:cNvSpPr>
            <p:nvPr/>
          </p:nvSpPr>
          <p:spPr bwMode="auto">
            <a:xfrm>
              <a:off x="3888" y="1248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25684" name="Line 15"/>
            <p:cNvSpPr>
              <a:spLocks noChangeShapeType="1"/>
            </p:cNvSpPr>
            <p:nvPr/>
          </p:nvSpPr>
          <p:spPr bwMode="auto">
            <a:xfrm>
              <a:off x="4800" y="9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Line 16"/>
            <p:cNvSpPr>
              <a:spLocks noChangeShapeType="1"/>
            </p:cNvSpPr>
            <p:nvPr/>
          </p:nvSpPr>
          <p:spPr bwMode="auto">
            <a:xfrm>
              <a:off x="4896" y="15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18"/>
            <p:cNvSpPr>
              <a:spLocks noChangeShapeType="1"/>
            </p:cNvSpPr>
            <p:nvPr/>
          </p:nvSpPr>
          <p:spPr bwMode="auto">
            <a:xfrm>
              <a:off x="5176" y="13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Line 19"/>
            <p:cNvSpPr>
              <a:spLocks noChangeShapeType="1"/>
            </p:cNvSpPr>
            <p:nvPr/>
          </p:nvSpPr>
          <p:spPr bwMode="auto">
            <a:xfrm flipV="1">
              <a:off x="5176" y="9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Line 20"/>
            <p:cNvSpPr>
              <a:spLocks noChangeShapeType="1"/>
            </p:cNvSpPr>
            <p:nvPr/>
          </p:nvSpPr>
          <p:spPr bwMode="auto">
            <a:xfrm>
              <a:off x="518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Line 21"/>
            <p:cNvSpPr>
              <a:spLocks noChangeShapeType="1"/>
            </p:cNvSpPr>
            <p:nvPr/>
          </p:nvSpPr>
          <p:spPr bwMode="auto">
            <a:xfrm flipV="1">
              <a:off x="5184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Line 22"/>
            <p:cNvSpPr>
              <a:spLocks noChangeShapeType="1"/>
            </p:cNvSpPr>
            <p:nvPr/>
          </p:nvSpPr>
          <p:spPr bwMode="auto">
            <a:xfrm flipV="1">
              <a:off x="5184" y="21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Text Box 23"/>
            <p:cNvSpPr txBox="1">
              <a:spLocks noChangeArrowheads="1"/>
            </p:cNvSpPr>
            <p:nvPr/>
          </p:nvSpPr>
          <p:spPr bwMode="auto">
            <a:xfrm>
              <a:off x="5062" y="114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35</a:t>
              </a:r>
            </a:p>
          </p:txBody>
        </p:sp>
        <p:sp>
          <p:nvSpPr>
            <p:cNvPr id="25693" name="Text Box 24"/>
            <p:cNvSpPr txBox="1">
              <a:spLocks noChangeArrowheads="1"/>
            </p:cNvSpPr>
            <p:nvPr/>
          </p:nvSpPr>
          <p:spPr bwMode="auto">
            <a:xfrm>
              <a:off x="5070" y="170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35</a:t>
              </a:r>
            </a:p>
          </p:txBody>
        </p:sp>
        <p:sp>
          <p:nvSpPr>
            <p:cNvPr id="25694" name="Text Box 25"/>
            <p:cNvSpPr txBox="1">
              <a:spLocks noChangeArrowheads="1"/>
            </p:cNvSpPr>
            <p:nvPr/>
          </p:nvSpPr>
          <p:spPr bwMode="auto">
            <a:xfrm>
              <a:off x="5078" y="2007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791200" y="3733800"/>
            <a:ext cx="2768600" cy="2057400"/>
            <a:chOff x="3648" y="2352"/>
            <a:chExt cx="1744" cy="1296"/>
          </a:xfrm>
        </p:grpSpPr>
        <p:grpSp>
          <p:nvGrpSpPr>
            <p:cNvPr id="25652" name="Group 27"/>
            <p:cNvGrpSpPr>
              <a:grpSpLocks/>
            </p:cNvGrpSpPr>
            <p:nvPr/>
          </p:nvGrpSpPr>
          <p:grpSpPr bwMode="auto">
            <a:xfrm>
              <a:off x="3648" y="2352"/>
              <a:ext cx="1440" cy="672"/>
              <a:chOff x="3648" y="1632"/>
              <a:chExt cx="1440" cy="672"/>
            </a:xfrm>
          </p:grpSpPr>
          <p:sp>
            <p:nvSpPr>
              <p:cNvPr id="25677" name="Rectangle 28"/>
              <p:cNvSpPr>
                <a:spLocks noChangeArrowheads="1"/>
              </p:cNvSpPr>
              <p:nvPr/>
            </p:nvSpPr>
            <p:spPr bwMode="auto">
              <a:xfrm>
                <a:off x="3648" y="1632"/>
                <a:ext cx="1440" cy="67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8" name="Rectangle 29"/>
              <p:cNvSpPr>
                <a:spLocks noChangeArrowheads="1"/>
              </p:cNvSpPr>
              <p:nvPr/>
            </p:nvSpPr>
            <p:spPr bwMode="auto">
              <a:xfrm>
                <a:off x="3984" y="1776"/>
                <a:ext cx="816" cy="38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Line 30"/>
              <p:cNvSpPr>
                <a:spLocks noChangeShapeType="1"/>
              </p:cNvSpPr>
              <p:nvPr/>
            </p:nvSpPr>
            <p:spPr bwMode="auto">
              <a:xfrm>
                <a:off x="4384" y="177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0" name="Rectangle 31"/>
              <p:cNvSpPr>
                <a:spLocks noChangeArrowheads="1"/>
              </p:cNvSpPr>
              <p:nvPr/>
            </p:nvSpPr>
            <p:spPr bwMode="auto">
              <a:xfrm>
                <a:off x="4176" y="1904"/>
                <a:ext cx="432" cy="1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53" name="Text Box 32"/>
            <p:cNvSpPr txBox="1">
              <a:spLocks noChangeArrowheads="1"/>
            </p:cNvSpPr>
            <p:nvPr/>
          </p:nvSpPr>
          <p:spPr bwMode="auto">
            <a:xfrm>
              <a:off x="4272" y="3456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TV</a:t>
              </a:r>
            </a:p>
          </p:txBody>
        </p:sp>
        <p:sp>
          <p:nvSpPr>
            <p:cNvPr id="25654" name="Line 33"/>
            <p:cNvSpPr>
              <a:spLocks noChangeShapeType="1"/>
            </p:cNvSpPr>
            <p:nvPr/>
          </p:nvSpPr>
          <p:spPr bwMode="auto">
            <a:xfrm>
              <a:off x="5136" y="23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34"/>
            <p:cNvSpPr>
              <a:spLocks noChangeShapeType="1"/>
            </p:cNvSpPr>
            <p:nvPr/>
          </p:nvSpPr>
          <p:spPr bwMode="auto">
            <a:xfrm>
              <a:off x="5152" y="30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35"/>
            <p:cNvSpPr>
              <a:spLocks noChangeShapeType="1"/>
            </p:cNvSpPr>
            <p:nvPr/>
          </p:nvSpPr>
          <p:spPr bwMode="auto">
            <a:xfrm>
              <a:off x="4848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36"/>
            <p:cNvSpPr>
              <a:spLocks noChangeShapeType="1"/>
            </p:cNvSpPr>
            <p:nvPr/>
          </p:nvSpPr>
          <p:spPr bwMode="auto">
            <a:xfrm>
              <a:off x="4848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37"/>
            <p:cNvSpPr>
              <a:spLocks noChangeShapeType="1"/>
            </p:cNvSpPr>
            <p:nvPr/>
          </p:nvSpPr>
          <p:spPr bwMode="auto">
            <a:xfrm>
              <a:off x="4800" y="30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38"/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39"/>
            <p:cNvSpPr>
              <a:spLocks noChangeShapeType="1"/>
            </p:cNvSpPr>
            <p:nvPr/>
          </p:nvSpPr>
          <p:spPr bwMode="auto">
            <a:xfrm>
              <a:off x="3648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40"/>
            <p:cNvSpPr>
              <a:spLocks noChangeShapeType="1"/>
            </p:cNvSpPr>
            <p:nvPr/>
          </p:nvSpPr>
          <p:spPr bwMode="auto">
            <a:xfrm>
              <a:off x="5088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41"/>
            <p:cNvSpPr>
              <a:spLocks noChangeShapeType="1"/>
            </p:cNvSpPr>
            <p:nvPr/>
          </p:nvSpPr>
          <p:spPr bwMode="auto">
            <a:xfrm>
              <a:off x="3992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42"/>
            <p:cNvSpPr>
              <a:spLocks noChangeShapeType="1"/>
            </p:cNvSpPr>
            <p:nvPr/>
          </p:nvSpPr>
          <p:spPr bwMode="auto">
            <a:xfrm>
              <a:off x="4008" y="2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43"/>
            <p:cNvSpPr>
              <a:spLocks noChangeShapeType="1"/>
            </p:cNvSpPr>
            <p:nvPr/>
          </p:nvSpPr>
          <p:spPr bwMode="auto">
            <a:xfrm>
              <a:off x="5184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44"/>
            <p:cNvSpPr>
              <a:spLocks noChangeShapeType="1"/>
            </p:cNvSpPr>
            <p:nvPr/>
          </p:nvSpPr>
          <p:spPr bwMode="auto">
            <a:xfrm flipV="1">
              <a:off x="5184" y="23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45"/>
            <p:cNvSpPr>
              <a:spLocks noChangeShapeType="1"/>
            </p:cNvSpPr>
            <p:nvPr/>
          </p:nvSpPr>
          <p:spPr bwMode="auto">
            <a:xfrm>
              <a:off x="4464" y="31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46"/>
            <p:cNvSpPr>
              <a:spLocks noChangeShapeType="1"/>
            </p:cNvSpPr>
            <p:nvPr/>
          </p:nvSpPr>
          <p:spPr bwMode="auto">
            <a:xfrm flipH="1">
              <a:off x="3984" y="31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Line 47"/>
            <p:cNvSpPr>
              <a:spLocks noChangeShapeType="1"/>
            </p:cNvSpPr>
            <p:nvPr/>
          </p:nvSpPr>
          <p:spPr bwMode="auto">
            <a:xfrm>
              <a:off x="4416" y="331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48"/>
            <p:cNvSpPr>
              <a:spLocks noChangeShapeType="1"/>
            </p:cNvSpPr>
            <p:nvPr/>
          </p:nvSpPr>
          <p:spPr bwMode="auto">
            <a:xfrm flipH="1">
              <a:off x="3648" y="33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Line 49"/>
            <p:cNvSpPr>
              <a:spLocks noChangeShapeType="1"/>
            </p:cNvSpPr>
            <p:nvPr/>
          </p:nvSpPr>
          <p:spPr bwMode="auto">
            <a:xfrm>
              <a:off x="4944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Line 50"/>
            <p:cNvSpPr>
              <a:spLocks noChangeShapeType="1"/>
            </p:cNvSpPr>
            <p:nvPr/>
          </p:nvSpPr>
          <p:spPr bwMode="auto">
            <a:xfrm flipV="1">
              <a:off x="494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Text Box 51"/>
            <p:cNvSpPr txBox="1">
              <a:spLocks noChangeArrowheads="1"/>
            </p:cNvSpPr>
            <p:nvPr/>
          </p:nvSpPr>
          <p:spPr bwMode="auto">
            <a:xfrm>
              <a:off x="5078" y="259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25673" name="Text Box 52"/>
            <p:cNvSpPr txBox="1">
              <a:spLocks noChangeArrowheads="1"/>
            </p:cNvSpPr>
            <p:nvPr/>
          </p:nvSpPr>
          <p:spPr bwMode="auto">
            <a:xfrm>
              <a:off x="4838" y="259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25674" name="Text Box 53"/>
            <p:cNvSpPr txBox="1">
              <a:spLocks noChangeArrowheads="1"/>
            </p:cNvSpPr>
            <p:nvPr/>
          </p:nvSpPr>
          <p:spPr bwMode="auto">
            <a:xfrm>
              <a:off x="3974" y="261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5675" name="Text Box 54"/>
            <p:cNvSpPr txBox="1">
              <a:spLocks noChangeArrowheads="1"/>
            </p:cNvSpPr>
            <p:nvPr/>
          </p:nvSpPr>
          <p:spPr bwMode="auto">
            <a:xfrm>
              <a:off x="4300" y="30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25676" name="Text Box 55"/>
            <p:cNvSpPr txBox="1">
              <a:spLocks noChangeArrowheads="1"/>
            </p:cNvSpPr>
            <p:nvPr/>
          </p:nvSpPr>
          <p:spPr bwMode="auto">
            <a:xfrm>
              <a:off x="4166" y="32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70</a:t>
              </a:r>
            </a:p>
          </p:txBody>
        </p:sp>
      </p:grpSp>
      <p:grpSp>
        <p:nvGrpSpPr>
          <p:cNvPr id="25605" name="Group 56"/>
          <p:cNvGrpSpPr>
            <a:grpSpLocks/>
          </p:cNvGrpSpPr>
          <p:nvPr/>
        </p:nvGrpSpPr>
        <p:grpSpPr bwMode="auto">
          <a:xfrm>
            <a:off x="977900" y="1206500"/>
            <a:ext cx="4140200" cy="4768850"/>
            <a:chOff x="616" y="760"/>
            <a:chExt cx="2608" cy="3004"/>
          </a:xfrm>
        </p:grpSpPr>
        <p:sp>
          <p:nvSpPr>
            <p:cNvPr id="25620" name="Line 57"/>
            <p:cNvSpPr>
              <a:spLocks noChangeShapeType="1"/>
            </p:cNvSpPr>
            <p:nvPr/>
          </p:nvSpPr>
          <p:spPr bwMode="auto">
            <a:xfrm rot="21571905" flipV="1">
              <a:off x="1516" y="3144"/>
              <a:ext cx="692" cy="39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58"/>
            <p:cNvSpPr>
              <a:spLocks noChangeShapeType="1"/>
            </p:cNvSpPr>
            <p:nvPr/>
          </p:nvSpPr>
          <p:spPr bwMode="auto">
            <a:xfrm rot="28095" flipH="1" flipV="1">
              <a:off x="863" y="3165"/>
              <a:ext cx="658" cy="37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59"/>
            <p:cNvSpPr>
              <a:spLocks noChangeShapeType="1"/>
            </p:cNvSpPr>
            <p:nvPr/>
          </p:nvSpPr>
          <p:spPr bwMode="auto">
            <a:xfrm>
              <a:off x="723" y="3544"/>
              <a:ext cx="1605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60"/>
            <p:cNvSpPr>
              <a:spLocks noChangeShapeType="1"/>
            </p:cNvSpPr>
            <p:nvPr/>
          </p:nvSpPr>
          <p:spPr bwMode="auto">
            <a:xfrm flipH="1">
              <a:off x="1539" y="2553"/>
              <a:ext cx="1685" cy="9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Line 61"/>
            <p:cNvSpPr>
              <a:spLocks noChangeShapeType="1"/>
            </p:cNvSpPr>
            <p:nvPr/>
          </p:nvSpPr>
          <p:spPr bwMode="auto">
            <a:xfrm flipV="1">
              <a:off x="624" y="2872"/>
              <a:ext cx="0" cy="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Line 62"/>
            <p:cNvSpPr>
              <a:spLocks noChangeShapeType="1"/>
            </p:cNvSpPr>
            <p:nvPr/>
          </p:nvSpPr>
          <p:spPr bwMode="auto">
            <a:xfrm flipV="1">
              <a:off x="1526" y="3377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Line 63"/>
            <p:cNvSpPr>
              <a:spLocks noChangeShapeType="1"/>
            </p:cNvSpPr>
            <p:nvPr/>
          </p:nvSpPr>
          <p:spPr bwMode="auto">
            <a:xfrm flipH="1">
              <a:off x="624" y="2572"/>
              <a:ext cx="480" cy="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64"/>
            <p:cNvSpPr>
              <a:spLocks noChangeShapeType="1"/>
            </p:cNvSpPr>
            <p:nvPr/>
          </p:nvSpPr>
          <p:spPr bwMode="auto">
            <a:xfrm flipH="1">
              <a:off x="1532" y="2408"/>
              <a:ext cx="1685" cy="9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Line 65"/>
            <p:cNvSpPr>
              <a:spLocks noChangeShapeType="1"/>
            </p:cNvSpPr>
            <p:nvPr/>
          </p:nvSpPr>
          <p:spPr bwMode="auto">
            <a:xfrm>
              <a:off x="624" y="2846"/>
              <a:ext cx="915" cy="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66"/>
            <p:cNvSpPr>
              <a:spLocks noChangeShapeType="1"/>
            </p:cNvSpPr>
            <p:nvPr/>
          </p:nvSpPr>
          <p:spPr bwMode="auto">
            <a:xfrm>
              <a:off x="2688" y="2103"/>
              <a:ext cx="528" cy="3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67"/>
            <p:cNvSpPr>
              <a:spLocks noChangeShapeType="1"/>
            </p:cNvSpPr>
            <p:nvPr/>
          </p:nvSpPr>
          <p:spPr bwMode="auto">
            <a:xfrm flipV="1">
              <a:off x="1745" y="1161"/>
              <a:ext cx="602" cy="19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68"/>
            <p:cNvSpPr>
              <a:spLocks noChangeShapeType="1"/>
            </p:cNvSpPr>
            <p:nvPr/>
          </p:nvSpPr>
          <p:spPr bwMode="auto">
            <a:xfrm flipH="1" flipV="1">
              <a:off x="2347" y="1161"/>
              <a:ext cx="481" cy="1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69"/>
            <p:cNvSpPr>
              <a:spLocks noChangeShapeType="1"/>
            </p:cNvSpPr>
            <p:nvPr/>
          </p:nvSpPr>
          <p:spPr bwMode="auto">
            <a:xfrm>
              <a:off x="1056" y="2726"/>
              <a:ext cx="682" cy="4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Line 70"/>
            <p:cNvSpPr>
              <a:spLocks noChangeShapeType="1"/>
            </p:cNvSpPr>
            <p:nvPr/>
          </p:nvSpPr>
          <p:spPr bwMode="auto">
            <a:xfrm>
              <a:off x="2347" y="1152"/>
              <a:ext cx="0" cy="1655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71"/>
            <p:cNvSpPr>
              <a:spLocks noChangeShapeType="1"/>
            </p:cNvSpPr>
            <p:nvPr/>
          </p:nvSpPr>
          <p:spPr bwMode="auto">
            <a:xfrm flipV="1">
              <a:off x="1063" y="760"/>
              <a:ext cx="602" cy="19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Line 72"/>
            <p:cNvSpPr>
              <a:spLocks noChangeShapeType="1"/>
            </p:cNvSpPr>
            <p:nvPr/>
          </p:nvSpPr>
          <p:spPr bwMode="auto">
            <a:xfrm>
              <a:off x="1669" y="768"/>
              <a:ext cx="176" cy="1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Line 73"/>
            <p:cNvSpPr>
              <a:spLocks noChangeShapeType="1"/>
            </p:cNvSpPr>
            <p:nvPr/>
          </p:nvSpPr>
          <p:spPr bwMode="auto">
            <a:xfrm flipV="1">
              <a:off x="1548" y="880"/>
              <a:ext cx="309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Line 74"/>
            <p:cNvSpPr>
              <a:spLocks noChangeShapeType="1"/>
            </p:cNvSpPr>
            <p:nvPr/>
          </p:nvSpPr>
          <p:spPr bwMode="auto">
            <a:xfrm flipV="1">
              <a:off x="1845" y="1048"/>
              <a:ext cx="309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Line 75"/>
            <p:cNvSpPr>
              <a:spLocks noChangeShapeType="1"/>
            </p:cNvSpPr>
            <p:nvPr/>
          </p:nvSpPr>
          <p:spPr bwMode="auto">
            <a:xfrm>
              <a:off x="1541" y="1880"/>
              <a:ext cx="304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Line 76"/>
            <p:cNvSpPr>
              <a:spLocks noChangeShapeType="1"/>
            </p:cNvSpPr>
            <p:nvPr/>
          </p:nvSpPr>
          <p:spPr bwMode="auto">
            <a:xfrm flipH="1">
              <a:off x="1557" y="1669"/>
              <a:ext cx="384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Line 77"/>
            <p:cNvSpPr>
              <a:spLocks noChangeShapeType="1"/>
            </p:cNvSpPr>
            <p:nvPr/>
          </p:nvSpPr>
          <p:spPr bwMode="auto">
            <a:xfrm>
              <a:off x="2165" y="1057"/>
              <a:ext cx="176" cy="1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Line 78"/>
            <p:cNvSpPr>
              <a:spLocks noChangeShapeType="1"/>
            </p:cNvSpPr>
            <p:nvPr/>
          </p:nvSpPr>
          <p:spPr bwMode="auto">
            <a:xfrm flipH="1" flipV="1">
              <a:off x="1680" y="760"/>
              <a:ext cx="480" cy="139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Line 79"/>
            <p:cNvSpPr>
              <a:spLocks noChangeShapeType="1"/>
            </p:cNvSpPr>
            <p:nvPr/>
          </p:nvSpPr>
          <p:spPr bwMode="auto">
            <a:xfrm>
              <a:off x="616" y="3014"/>
              <a:ext cx="915" cy="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Line 80"/>
            <p:cNvSpPr>
              <a:spLocks noChangeShapeType="1"/>
            </p:cNvSpPr>
            <p:nvPr/>
          </p:nvSpPr>
          <p:spPr bwMode="auto">
            <a:xfrm flipH="1">
              <a:off x="1744" y="2487"/>
              <a:ext cx="1088" cy="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Line 81"/>
            <p:cNvSpPr>
              <a:spLocks noChangeShapeType="1"/>
            </p:cNvSpPr>
            <p:nvPr/>
          </p:nvSpPr>
          <p:spPr bwMode="auto">
            <a:xfrm flipH="1">
              <a:off x="624" y="1846"/>
              <a:ext cx="1728" cy="101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Line 82"/>
            <p:cNvSpPr>
              <a:spLocks noChangeShapeType="1"/>
            </p:cNvSpPr>
            <p:nvPr/>
          </p:nvSpPr>
          <p:spPr bwMode="auto">
            <a:xfrm>
              <a:off x="2304" y="1878"/>
              <a:ext cx="912" cy="53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Line 83"/>
            <p:cNvSpPr>
              <a:spLocks noChangeShapeType="1"/>
            </p:cNvSpPr>
            <p:nvPr/>
          </p:nvSpPr>
          <p:spPr bwMode="auto">
            <a:xfrm flipH="1">
              <a:off x="1056" y="2104"/>
              <a:ext cx="1088" cy="64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Line 84"/>
            <p:cNvSpPr>
              <a:spLocks noChangeShapeType="1"/>
            </p:cNvSpPr>
            <p:nvPr/>
          </p:nvSpPr>
          <p:spPr bwMode="auto">
            <a:xfrm>
              <a:off x="2160" y="2104"/>
              <a:ext cx="682" cy="401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Line 85"/>
            <p:cNvSpPr>
              <a:spLocks noChangeShapeType="1"/>
            </p:cNvSpPr>
            <p:nvPr/>
          </p:nvSpPr>
          <p:spPr bwMode="auto">
            <a:xfrm flipH="1" flipV="1">
              <a:off x="1864" y="872"/>
              <a:ext cx="16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Line 86"/>
            <p:cNvSpPr>
              <a:spLocks noChangeShapeType="1"/>
            </p:cNvSpPr>
            <p:nvPr/>
          </p:nvSpPr>
          <p:spPr bwMode="auto">
            <a:xfrm flipV="1">
              <a:off x="3224" y="2401"/>
              <a:ext cx="0" cy="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Line 87"/>
            <p:cNvSpPr>
              <a:spLocks noChangeShapeType="1"/>
            </p:cNvSpPr>
            <p:nvPr/>
          </p:nvSpPr>
          <p:spPr bwMode="auto">
            <a:xfrm>
              <a:off x="1664" y="768"/>
              <a:ext cx="672" cy="384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Text Box 88"/>
            <p:cNvSpPr txBox="1">
              <a:spLocks noChangeArrowheads="1"/>
            </p:cNvSpPr>
            <p:nvPr/>
          </p:nvSpPr>
          <p:spPr bwMode="auto">
            <a:xfrm>
              <a:off x="1392" y="3552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6311900" y="2362200"/>
            <a:ext cx="1308100" cy="2286000"/>
            <a:chOff x="3976" y="768"/>
            <a:chExt cx="824" cy="1440"/>
          </a:xfrm>
        </p:grpSpPr>
        <p:sp>
          <p:nvSpPr>
            <p:cNvPr id="25616" name="Line 90"/>
            <p:cNvSpPr>
              <a:spLocks noChangeShapeType="1"/>
            </p:cNvSpPr>
            <p:nvPr/>
          </p:nvSpPr>
          <p:spPr bwMode="auto">
            <a:xfrm flipV="1">
              <a:off x="4800" y="1200"/>
              <a:ext cx="0" cy="96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91"/>
            <p:cNvSpPr>
              <a:spLocks noChangeShapeType="1"/>
            </p:cNvSpPr>
            <p:nvPr/>
          </p:nvSpPr>
          <p:spPr bwMode="auto">
            <a:xfrm flipV="1">
              <a:off x="3976" y="1200"/>
              <a:ext cx="0" cy="100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Line 92"/>
            <p:cNvSpPr>
              <a:spLocks noChangeShapeType="1"/>
            </p:cNvSpPr>
            <p:nvPr/>
          </p:nvSpPr>
          <p:spPr bwMode="auto">
            <a:xfrm flipV="1">
              <a:off x="4176" y="768"/>
              <a:ext cx="0" cy="12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93"/>
            <p:cNvSpPr>
              <a:spLocks noChangeShapeType="1"/>
            </p:cNvSpPr>
            <p:nvPr/>
          </p:nvSpPr>
          <p:spPr bwMode="auto">
            <a:xfrm flipV="1">
              <a:off x="4608" y="768"/>
              <a:ext cx="0" cy="12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895600" y="609600"/>
            <a:ext cx="1046163" cy="815975"/>
            <a:chOff x="1656" y="61"/>
            <a:chExt cx="659" cy="514"/>
          </a:xfrm>
        </p:grpSpPr>
        <p:sp>
          <p:nvSpPr>
            <p:cNvPr id="25614" name="AutoShape 95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Text Box 96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1" name="Group 97"/>
          <p:cNvGrpSpPr>
            <a:grpSpLocks/>
          </p:cNvGrpSpPr>
          <p:nvPr/>
        </p:nvGrpSpPr>
        <p:grpSpPr bwMode="auto">
          <a:xfrm>
            <a:off x="4114800" y="4876800"/>
            <a:ext cx="1235075" cy="401638"/>
            <a:chOff x="3535" y="2462"/>
            <a:chExt cx="778" cy="253"/>
          </a:xfrm>
        </p:grpSpPr>
        <p:sp>
          <p:nvSpPr>
            <p:cNvPr id="25612" name="AutoShape 98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Text Box 99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25609" name="Text Box 100"/>
          <p:cNvSpPr txBox="1">
            <a:spLocks noChangeArrowheads="1"/>
          </p:cNvSpPr>
          <p:nvPr/>
        </p:nvSpPr>
        <p:spPr bwMode="auto">
          <a:xfrm>
            <a:off x="368300" y="5865813"/>
            <a:ext cx="487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FV AND TV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25610" name="Oval 101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13</a:t>
            </a:r>
          </a:p>
        </p:txBody>
      </p:sp>
      <p:sp>
        <p:nvSpPr>
          <p:cNvPr id="29798" name="Text Box 102"/>
          <p:cNvSpPr txBox="1">
            <a:spLocks noChangeArrowheads="1"/>
          </p:cNvSpPr>
          <p:nvPr/>
        </p:nvSpPr>
        <p:spPr bwMode="auto">
          <a:xfrm>
            <a:off x="5181600" y="838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679450" y="2057400"/>
            <a:ext cx="2994025" cy="3505200"/>
            <a:chOff x="428" y="1296"/>
            <a:chExt cx="1886" cy="2208"/>
          </a:xfrm>
        </p:grpSpPr>
        <p:sp>
          <p:nvSpPr>
            <p:cNvPr id="26686" name="AutoShape 3"/>
            <p:cNvSpPr>
              <a:spLocks noChangeArrowheads="1"/>
            </p:cNvSpPr>
            <p:nvPr/>
          </p:nvSpPr>
          <p:spPr bwMode="auto">
            <a:xfrm>
              <a:off x="1162" y="3256"/>
              <a:ext cx="432" cy="24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Line 4"/>
            <p:cNvSpPr>
              <a:spLocks noChangeShapeType="1"/>
            </p:cNvSpPr>
            <p:nvPr/>
          </p:nvSpPr>
          <p:spPr bwMode="auto">
            <a:xfrm rot="21571905" flipV="1">
              <a:off x="1374" y="3236"/>
              <a:ext cx="459" cy="2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5"/>
            <p:cNvSpPr>
              <a:spLocks noChangeShapeType="1"/>
            </p:cNvSpPr>
            <p:nvPr/>
          </p:nvSpPr>
          <p:spPr bwMode="auto">
            <a:xfrm rot="28095" flipH="1" flipV="1">
              <a:off x="920" y="3238"/>
              <a:ext cx="460" cy="263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6"/>
            <p:cNvSpPr>
              <a:spLocks noChangeShapeType="1"/>
            </p:cNvSpPr>
            <p:nvPr/>
          </p:nvSpPr>
          <p:spPr bwMode="auto">
            <a:xfrm>
              <a:off x="1385" y="2246"/>
              <a:ext cx="0" cy="1258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Line 7"/>
            <p:cNvSpPr>
              <a:spLocks noChangeShapeType="1"/>
            </p:cNvSpPr>
            <p:nvPr/>
          </p:nvSpPr>
          <p:spPr bwMode="auto">
            <a:xfrm>
              <a:off x="487" y="3504"/>
              <a:ext cx="1797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Line 8"/>
            <p:cNvSpPr>
              <a:spLocks noChangeShapeType="1"/>
            </p:cNvSpPr>
            <p:nvPr/>
          </p:nvSpPr>
          <p:spPr bwMode="auto">
            <a:xfrm flipV="1">
              <a:off x="1594" y="1424"/>
              <a:ext cx="0" cy="19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AutoShape 9"/>
            <p:cNvSpPr>
              <a:spLocks noChangeArrowheads="1"/>
            </p:cNvSpPr>
            <p:nvPr/>
          </p:nvSpPr>
          <p:spPr bwMode="auto">
            <a:xfrm>
              <a:off x="1170" y="1296"/>
              <a:ext cx="432" cy="24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Line 10"/>
            <p:cNvSpPr>
              <a:spLocks noChangeShapeType="1"/>
            </p:cNvSpPr>
            <p:nvPr/>
          </p:nvSpPr>
          <p:spPr bwMode="auto">
            <a:xfrm rot="21571905" flipV="1">
              <a:off x="682" y="2264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11"/>
            <p:cNvSpPr>
              <a:spLocks noChangeShapeType="1"/>
            </p:cNvSpPr>
            <p:nvPr/>
          </p:nvSpPr>
          <p:spPr bwMode="auto">
            <a:xfrm rot="21571905" flipV="1">
              <a:off x="458" y="2152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Line 12"/>
            <p:cNvSpPr>
              <a:spLocks noChangeShapeType="1"/>
            </p:cNvSpPr>
            <p:nvPr/>
          </p:nvSpPr>
          <p:spPr bwMode="auto">
            <a:xfrm rot="21571905" flipV="1">
              <a:off x="682" y="2528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13"/>
            <p:cNvSpPr>
              <a:spLocks noChangeShapeType="1"/>
            </p:cNvSpPr>
            <p:nvPr/>
          </p:nvSpPr>
          <p:spPr bwMode="auto">
            <a:xfrm rot="28095" flipH="1" flipV="1">
              <a:off x="1386" y="2256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14"/>
            <p:cNvSpPr>
              <a:spLocks noChangeShapeType="1"/>
            </p:cNvSpPr>
            <p:nvPr/>
          </p:nvSpPr>
          <p:spPr bwMode="auto">
            <a:xfrm rot="28095" flipH="1" flipV="1">
              <a:off x="1386" y="2536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Line 15"/>
            <p:cNvSpPr>
              <a:spLocks noChangeShapeType="1"/>
            </p:cNvSpPr>
            <p:nvPr/>
          </p:nvSpPr>
          <p:spPr bwMode="auto">
            <a:xfrm rot="28095" flipH="1" flipV="1">
              <a:off x="1594" y="2152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99" name="Group 16"/>
            <p:cNvGrpSpPr>
              <a:grpSpLocks/>
            </p:cNvGrpSpPr>
            <p:nvPr/>
          </p:nvGrpSpPr>
          <p:grpSpPr bwMode="auto">
            <a:xfrm>
              <a:off x="1594" y="1625"/>
              <a:ext cx="708" cy="653"/>
              <a:chOff x="2160" y="1193"/>
              <a:chExt cx="708" cy="653"/>
            </a:xfrm>
          </p:grpSpPr>
          <p:sp>
            <p:nvSpPr>
              <p:cNvPr id="26726" name="Line 17"/>
              <p:cNvSpPr>
                <a:spLocks noChangeShapeType="1"/>
              </p:cNvSpPr>
              <p:nvPr/>
            </p:nvSpPr>
            <p:spPr bwMode="auto">
              <a:xfrm rot="28095" flipH="1" flipV="1">
                <a:off x="2634" y="1204"/>
                <a:ext cx="200" cy="11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18"/>
              <p:cNvSpPr>
                <a:spLocks noChangeShapeType="1"/>
              </p:cNvSpPr>
              <p:nvPr/>
            </p:nvSpPr>
            <p:spPr bwMode="auto">
              <a:xfrm rot="21571905" flipV="1">
                <a:off x="2160" y="1315"/>
                <a:ext cx="708" cy="40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" name="Line 19"/>
              <p:cNvSpPr>
                <a:spLocks noChangeShapeType="1"/>
              </p:cNvSpPr>
              <p:nvPr/>
            </p:nvSpPr>
            <p:spPr bwMode="auto">
              <a:xfrm rot="21571905" flipV="1">
                <a:off x="2160" y="1193"/>
                <a:ext cx="491" cy="28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20"/>
              <p:cNvSpPr>
                <a:spLocks noChangeShapeType="1"/>
              </p:cNvSpPr>
              <p:nvPr/>
            </p:nvSpPr>
            <p:spPr bwMode="auto">
              <a:xfrm rot="21571905" flipV="1">
                <a:off x="2399" y="1578"/>
                <a:ext cx="468" cy="26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" name="Line 21"/>
              <p:cNvSpPr>
                <a:spLocks noChangeShapeType="1"/>
              </p:cNvSpPr>
              <p:nvPr/>
            </p:nvSpPr>
            <p:spPr bwMode="auto">
              <a:xfrm>
                <a:off x="2848" y="13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700" name="Group 22"/>
            <p:cNvGrpSpPr>
              <a:grpSpLocks/>
            </p:cNvGrpSpPr>
            <p:nvPr/>
          </p:nvGrpSpPr>
          <p:grpSpPr bwMode="auto">
            <a:xfrm>
              <a:off x="458" y="2544"/>
              <a:ext cx="214" cy="416"/>
              <a:chOff x="1024" y="2112"/>
              <a:chExt cx="214" cy="416"/>
            </a:xfrm>
          </p:grpSpPr>
          <p:sp>
            <p:nvSpPr>
              <p:cNvPr id="26722" name="Line 23"/>
              <p:cNvSpPr>
                <a:spLocks noChangeShapeType="1"/>
              </p:cNvSpPr>
              <p:nvPr/>
            </p:nvSpPr>
            <p:spPr bwMode="auto">
              <a:xfrm rot="28095" flipH="1" flipV="1">
                <a:off x="1024" y="2124"/>
                <a:ext cx="200" cy="11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24"/>
              <p:cNvSpPr>
                <a:spLocks noChangeShapeType="1"/>
              </p:cNvSpPr>
              <p:nvPr/>
            </p:nvSpPr>
            <p:spPr bwMode="auto">
              <a:xfrm>
                <a:off x="1238" y="224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4" name="Line 25"/>
              <p:cNvSpPr>
                <a:spLocks noChangeShapeType="1"/>
              </p:cNvSpPr>
              <p:nvPr/>
            </p:nvSpPr>
            <p:spPr bwMode="auto">
              <a:xfrm rot="28095" flipH="1" flipV="1">
                <a:off x="1032" y="2384"/>
                <a:ext cx="200" cy="11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26"/>
              <p:cNvSpPr>
                <a:spLocks noChangeShapeType="1"/>
              </p:cNvSpPr>
              <p:nvPr/>
            </p:nvSpPr>
            <p:spPr bwMode="auto">
              <a:xfrm>
                <a:off x="1024" y="211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701" name="Group 27"/>
            <p:cNvGrpSpPr>
              <a:grpSpLocks/>
            </p:cNvGrpSpPr>
            <p:nvPr/>
          </p:nvGrpSpPr>
          <p:grpSpPr bwMode="auto">
            <a:xfrm>
              <a:off x="2106" y="2564"/>
              <a:ext cx="208" cy="396"/>
              <a:chOff x="2672" y="2132"/>
              <a:chExt cx="208" cy="396"/>
            </a:xfrm>
          </p:grpSpPr>
          <p:sp>
            <p:nvSpPr>
              <p:cNvPr id="26718" name="Line 28"/>
              <p:cNvSpPr>
                <a:spLocks noChangeShapeType="1"/>
              </p:cNvSpPr>
              <p:nvPr/>
            </p:nvSpPr>
            <p:spPr bwMode="auto">
              <a:xfrm rot="21571905" flipV="1">
                <a:off x="2673" y="2132"/>
                <a:ext cx="206" cy="1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9" name="Line 29"/>
              <p:cNvSpPr>
                <a:spLocks noChangeShapeType="1"/>
              </p:cNvSpPr>
              <p:nvPr/>
            </p:nvSpPr>
            <p:spPr bwMode="auto">
              <a:xfrm>
                <a:off x="2680" y="224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0" name="Line 30"/>
              <p:cNvSpPr>
                <a:spLocks noChangeShapeType="1"/>
              </p:cNvSpPr>
              <p:nvPr/>
            </p:nvSpPr>
            <p:spPr bwMode="auto">
              <a:xfrm>
                <a:off x="2880" y="213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1" name="Line 31"/>
              <p:cNvSpPr>
                <a:spLocks noChangeShapeType="1"/>
              </p:cNvSpPr>
              <p:nvPr/>
            </p:nvSpPr>
            <p:spPr bwMode="auto">
              <a:xfrm rot="21571905" flipV="1">
                <a:off x="2672" y="2408"/>
                <a:ext cx="206" cy="1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2" name="Group 32"/>
            <p:cNvGrpSpPr>
              <a:grpSpLocks/>
            </p:cNvGrpSpPr>
            <p:nvPr/>
          </p:nvGrpSpPr>
          <p:grpSpPr bwMode="auto">
            <a:xfrm>
              <a:off x="434" y="1622"/>
              <a:ext cx="728" cy="664"/>
              <a:chOff x="1000" y="1190"/>
              <a:chExt cx="728" cy="664"/>
            </a:xfrm>
          </p:grpSpPr>
          <p:sp>
            <p:nvSpPr>
              <p:cNvPr id="26715" name="Line 33"/>
              <p:cNvSpPr>
                <a:spLocks noChangeShapeType="1"/>
              </p:cNvSpPr>
              <p:nvPr/>
            </p:nvSpPr>
            <p:spPr bwMode="auto">
              <a:xfrm rot="28095" flipH="1" flipV="1">
                <a:off x="1000" y="1296"/>
                <a:ext cx="708" cy="40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6" name="Line 34"/>
              <p:cNvSpPr>
                <a:spLocks noChangeShapeType="1"/>
              </p:cNvSpPr>
              <p:nvPr/>
            </p:nvSpPr>
            <p:spPr bwMode="auto">
              <a:xfrm rot="28095" flipH="1" flipV="1">
                <a:off x="1000" y="1575"/>
                <a:ext cx="488" cy="27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7" name="Line 35"/>
              <p:cNvSpPr>
                <a:spLocks noChangeShapeType="1"/>
              </p:cNvSpPr>
              <p:nvPr/>
            </p:nvSpPr>
            <p:spPr bwMode="auto">
              <a:xfrm rot="28095" flipH="1" flipV="1">
                <a:off x="1208" y="1190"/>
                <a:ext cx="520" cy="29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3" name="Line 36"/>
            <p:cNvSpPr>
              <a:spLocks noChangeShapeType="1"/>
            </p:cNvSpPr>
            <p:nvPr/>
          </p:nvSpPr>
          <p:spPr bwMode="auto">
            <a:xfrm rot="21571905" flipV="1">
              <a:off x="428" y="1616"/>
              <a:ext cx="206" cy="11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Line 37"/>
            <p:cNvSpPr>
              <a:spLocks noChangeShapeType="1"/>
            </p:cNvSpPr>
            <p:nvPr/>
          </p:nvSpPr>
          <p:spPr bwMode="auto">
            <a:xfrm>
              <a:off x="435" y="172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5" name="Rectangle 38"/>
            <p:cNvSpPr>
              <a:spLocks noChangeArrowheads="1"/>
            </p:cNvSpPr>
            <p:nvPr/>
          </p:nvSpPr>
          <p:spPr bwMode="auto">
            <a:xfrm>
              <a:off x="1178" y="3120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6" name="Rectangle 39"/>
            <p:cNvSpPr>
              <a:spLocks noChangeArrowheads="1"/>
            </p:cNvSpPr>
            <p:nvPr/>
          </p:nvSpPr>
          <p:spPr bwMode="auto">
            <a:xfrm>
              <a:off x="1394" y="3120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7" name="Line 40"/>
            <p:cNvSpPr>
              <a:spLocks noChangeShapeType="1"/>
            </p:cNvSpPr>
            <p:nvPr/>
          </p:nvSpPr>
          <p:spPr bwMode="auto">
            <a:xfrm rot="21571905" flipV="1">
              <a:off x="1380" y="2155"/>
              <a:ext cx="206" cy="11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Oval 41"/>
            <p:cNvSpPr>
              <a:spLocks noChangeArrowheads="1"/>
            </p:cNvSpPr>
            <p:nvPr/>
          </p:nvSpPr>
          <p:spPr bwMode="auto">
            <a:xfrm>
              <a:off x="1514" y="2392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9" name="Oval 42"/>
            <p:cNvSpPr>
              <a:spLocks noChangeArrowheads="1"/>
            </p:cNvSpPr>
            <p:nvPr/>
          </p:nvSpPr>
          <p:spPr bwMode="auto">
            <a:xfrm>
              <a:off x="1546" y="2160"/>
              <a:ext cx="9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0" name="Line 43"/>
            <p:cNvSpPr>
              <a:spLocks noChangeShapeType="1"/>
            </p:cNvSpPr>
            <p:nvPr/>
          </p:nvSpPr>
          <p:spPr bwMode="auto">
            <a:xfrm flipV="1">
              <a:off x="1170" y="1408"/>
              <a:ext cx="0" cy="19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1" name="Line 44"/>
            <p:cNvSpPr>
              <a:spLocks noChangeShapeType="1"/>
            </p:cNvSpPr>
            <p:nvPr/>
          </p:nvSpPr>
          <p:spPr bwMode="auto">
            <a:xfrm flipV="1">
              <a:off x="1392" y="1536"/>
              <a:ext cx="0" cy="19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2" name="Oval 45"/>
            <p:cNvSpPr>
              <a:spLocks noChangeArrowheads="1"/>
            </p:cNvSpPr>
            <p:nvPr/>
          </p:nvSpPr>
          <p:spPr bwMode="auto">
            <a:xfrm>
              <a:off x="1114" y="2400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3" name="Line 46"/>
            <p:cNvSpPr>
              <a:spLocks noChangeShapeType="1"/>
            </p:cNvSpPr>
            <p:nvPr/>
          </p:nvSpPr>
          <p:spPr bwMode="auto">
            <a:xfrm rot="28095" flipH="1" flipV="1">
              <a:off x="1178" y="2144"/>
              <a:ext cx="200" cy="11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Oval 47"/>
            <p:cNvSpPr>
              <a:spLocks noChangeArrowheads="1"/>
            </p:cNvSpPr>
            <p:nvPr/>
          </p:nvSpPr>
          <p:spPr bwMode="auto">
            <a:xfrm>
              <a:off x="1122" y="2176"/>
              <a:ext cx="9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7" name="Group 48"/>
          <p:cNvGrpSpPr>
            <a:grpSpLocks/>
          </p:cNvGrpSpPr>
          <p:nvPr/>
        </p:nvGrpSpPr>
        <p:grpSpPr bwMode="auto">
          <a:xfrm>
            <a:off x="0" y="14288"/>
            <a:ext cx="2362200" cy="976312"/>
            <a:chOff x="288" y="96"/>
            <a:chExt cx="1488" cy="816"/>
          </a:xfrm>
        </p:grpSpPr>
        <p:sp>
          <p:nvSpPr>
            <p:cNvPr id="26684" name="Oval 49"/>
            <p:cNvSpPr>
              <a:spLocks noChangeArrowheads="1"/>
            </p:cNvSpPr>
            <p:nvPr/>
          </p:nvSpPr>
          <p:spPr bwMode="auto">
            <a:xfrm>
              <a:off x="288" y="96"/>
              <a:ext cx="1488" cy="81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6685" name="Text Box 50"/>
            <p:cNvSpPr txBox="1">
              <a:spLocks noChangeArrowheads="1"/>
            </p:cNvSpPr>
            <p:nvPr/>
          </p:nvSpPr>
          <p:spPr bwMode="auto">
            <a:xfrm>
              <a:off x="336" y="247"/>
              <a:ext cx="1398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STUDY </a:t>
              </a:r>
            </a:p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ILLUSTRATIONS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7219950" y="1828800"/>
            <a:ext cx="1606550" cy="1987550"/>
            <a:chOff x="4548" y="1152"/>
            <a:chExt cx="1012" cy="1252"/>
          </a:xfrm>
        </p:grpSpPr>
        <p:grpSp>
          <p:nvGrpSpPr>
            <p:cNvPr id="26679" name="Group 52"/>
            <p:cNvGrpSpPr>
              <a:grpSpLocks/>
            </p:cNvGrpSpPr>
            <p:nvPr/>
          </p:nvGrpSpPr>
          <p:grpSpPr bwMode="auto">
            <a:xfrm>
              <a:off x="4548" y="1392"/>
              <a:ext cx="1012" cy="1012"/>
              <a:chOff x="3504" y="1256"/>
              <a:chExt cx="1104" cy="1104"/>
            </a:xfrm>
          </p:grpSpPr>
          <p:sp>
            <p:nvSpPr>
              <p:cNvPr id="26681" name="Rectangle 53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110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2" name="Rectangle 54"/>
              <p:cNvSpPr>
                <a:spLocks noChangeArrowheads="1"/>
              </p:cNvSpPr>
              <p:nvPr/>
            </p:nvSpPr>
            <p:spPr bwMode="auto">
              <a:xfrm rot="5400000">
                <a:off x="3512" y="1712"/>
                <a:ext cx="110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3" name="Rectangle 55"/>
              <p:cNvSpPr>
                <a:spLocks noChangeArrowheads="1"/>
              </p:cNvSpPr>
              <p:nvPr/>
            </p:nvSpPr>
            <p:spPr bwMode="auto">
              <a:xfrm>
                <a:off x="3968" y="172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80" name="Text Box 56"/>
            <p:cNvSpPr txBox="1">
              <a:spLocks noChangeArrowheads="1"/>
            </p:cNvSpPr>
            <p:nvPr/>
          </p:nvSpPr>
          <p:spPr bwMode="auto">
            <a:xfrm>
              <a:off x="4942" y="1152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SV</a:t>
              </a: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5473700" y="3944938"/>
            <a:ext cx="1606550" cy="1947862"/>
            <a:chOff x="3448" y="2485"/>
            <a:chExt cx="1012" cy="1227"/>
          </a:xfrm>
        </p:grpSpPr>
        <p:grpSp>
          <p:nvGrpSpPr>
            <p:cNvPr id="26674" name="Group 58"/>
            <p:cNvGrpSpPr>
              <a:grpSpLocks/>
            </p:cNvGrpSpPr>
            <p:nvPr/>
          </p:nvGrpSpPr>
          <p:grpSpPr bwMode="auto">
            <a:xfrm>
              <a:off x="3448" y="2485"/>
              <a:ext cx="1012" cy="1012"/>
              <a:chOff x="3504" y="1256"/>
              <a:chExt cx="1104" cy="1104"/>
            </a:xfrm>
          </p:grpSpPr>
          <p:sp>
            <p:nvSpPr>
              <p:cNvPr id="26676" name="Rectangle 59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110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7" name="Rectangle 60"/>
              <p:cNvSpPr>
                <a:spLocks noChangeArrowheads="1"/>
              </p:cNvSpPr>
              <p:nvPr/>
            </p:nvSpPr>
            <p:spPr bwMode="auto">
              <a:xfrm rot="5400000">
                <a:off x="3512" y="1712"/>
                <a:ext cx="110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Rectangle 61"/>
              <p:cNvSpPr>
                <a:spLocks noChangeArrowheads="1"/>
              </p:cNvSpPr>
              <p:nvPr/>
            </p:nvSpPr>
            <p:spPr bwMode="auto">
              <a:xfrm>
                <a:off x="3968" y="172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75" name="Text Box 62"/>
            <p:cNvSpPr txBox="1">
              <a:spLocks noChangeArrowheads="1"/>
            </p:cNvSpPr>
            <p:nvPr/>
          </p:nvSpPr>
          <p:spPr bwMode="auto">
            <a:xfrm>
              <a:off x="3840" y="3520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TV</a:t>
              </a: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4876800" y="1447800"/>
            <a:ext cx="4267200" cy="2500313"/>
            <a:chOff x="3072" y="912"/>
            <a:chExt cx="2688" cy="1575"/>
          </a:xfrm>
        </p:grpSpPr>
        <p:sp>
          <p:nvSpPr>
            <p:cNvPr id="26644" name="Line 64"/>
            <p:cNvSpPr>
              <a:spLocks noChangeShapeType="1"/>
            </p:cNvSpPr>
            <p:nvPr/>
          </p:nvSpPr>
          <p:spPr bwMode="auto">
            <a:xfrm>
              <a:off x="3312" y="2400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Text Box 65"/>
            <p:cNvSpPr txBox="1">
              <a:spLocks noChangeArrowheads="1"/>
            </p:cNvSpPr>
            <p:nvPr/>
          </p:nvSpPr>
          <p:spPr bwMode="auto">
            <a:xfrm>
              <a:off x="5572" y="22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  <p:grpSp>
          <p:nvGrpSpPr>
            <p:cNvPr id="26646" name="Group 66"/>
            <p:cNvGrpSpPr>
              <a:grpSpLocks/>
            </p:cNvGrpSpPr>
            <p:nvPr/>
          </p:nvGrpSpPr>
          <p:grpSpPr bwMode="auto">
            <a:xfrm>
              <a:off x="3072" y="912"/>
              <a:ext cx="1392" cy="1575"/>
              <a:chOff x="3072" y="912"/>
              <a:chExt cx="1392" cy="1575"/>
            </a:xfrm>
          </p:grpSpPr>
          <p:grpSp>
            <p:nvGrpSpPr>
              <p:cNvPr id="26647" name="Group 67"/>
              <p:cNvGrpSpPr>
                <a:grpSpLocks/>
              </p:cNvGrpSpPr>
              <p:nvPr/>
            </p:nvGrpSpPr>
            <p:grpSpPr bwMode="auto">
              <a:xfrm>
                <a:off x="3448" y="1392"/>
                <a:ext cx="1012" cy="1012"/>
                <a:chOff x="3504" y="1256"/>
                <a:chExt cx="1104" cy="1104"/>
              </a:xfrm>
            </p:grpSpPr>
            <p:sp>
              <p:nvSpPr>
                <p:cNvPr id="26671" name="Rectangle 68"/>
                <p:cNvSpPr>
                  <a:spLocks noChangeArrowheads="1"/>
                </p:cNvSpPr>
                <p:nvPr/>
              </p:nvSpPr>
              <p:spPr bwMode="auto">
                <a:xfrm>
                  <a:off x="3504" y="1728"/>
                  <a:ext cx="1104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2" name="Rectangle 69"/>
                <p:cNvSpPr>
                  <a:spLocks noChangeArrowheads="1"/>
                </p:cNvSpPr>
                <p:nvPr/>
              </p:nvSpPr>
              <p:spPr bwMode="auto">
                <a:xfrm rot="5400000">
                  <a:off x="3512" y="1712"/>
                  <a:ext cx="1104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3" name="Rectangle 70"/>
                <p:cNvSpPr>
                  <a:spLocks noChangeArrowheads="1"/>
                </p:cNvSpPr>
                <p:nvPr/>
              </p:nvSpPr>
              <p:spPr bwMode="auto">
                <a:xfrm>
                  <a:off x="3968" y="1728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648" name="Text Box 71"/>
              <p:cNvSpPr txBox="1">
                <a:spLocks noChangeArrowheads="1"/>
              </p:cNvSpPr>
              <p:nvPr/>
            </p:nvSpPr>
            <p:spPr bwMode="auto">
              <a:xfrm>
                <a:off x="3072" y="2256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26649" name="Text Box 72"/>
              <p:cNvSpPr txBox="1">
                <a:spLocks noChangeArrowheads="1"/>
              </p:cNvSpPr>
              <p:nvPr/>
            </p:nvSpPr>
            <p:spPr bwMode="auto">
              <a:xfrm>
                <a:off x="3840" y="912"/>
                <a:ext cx="2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latin typeface="Times New Roman" pitchFamily="18" charset="0"/>
                  </a:rPr>
                  <a:t>FV</a:t>
                </a:r>
              </a:p>
            </p:txBody>
          </p:sp>
          <p:sp>
            <p:nvSpPr>
              <p:cNvPr id="26650" name="Line 73"/>
              <p:cNvSpPr>
                <a:spLocks noChangeShapeType="1"/>
              </p:cNvSpPr>
              <p:nvPr/>
            </p:nvSpPr>
            <p:spPr bwMode="auto">
              <a:xfrm>
                <a:off x="3120" y="139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74"/>
              <p:cNvSpPr>
                <a:spLocks noChangeShapeType="1"/>
              </p:cNvSpPr>
              <p:nvPr/>
            </p:nvSpPr>
            <p:spPr bwMode="auto">
              <a:xfrm>
                <a:off x="321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Line 75"/>
              <p:cNvSpPr>
                <a:spLocks noChangeShapeType="1"/>
              </p:cNvSpPr>
              <p:nvPr/>
            </p:nvSpPr>
            <p:spPr bwMode="auto">
              <a:xfrm>
                <a:off x="3176" y="200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76"/>
              <p:cNvSpPr>
                <a:spLocks noChangeShapeType="1"/>
              </p:cNvSpPr>
              <p:nvPr/>
            </p:nvSpPr>
            <p:spPr bwMode="auto">
              <a:xfrm>
                <a:off x="4464" y="11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Line 77"/>
              <p:cNvSpPr>
                <a:spLocks noChangeShapeType="1"/>
              </p:cNvSpPr>
              <p:nvPr/>
            </p:nvSpPr>
            <p:spPr bwMode="auto">
              <a:xfrm>
                <a:off x="3456" y="11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78"/>
              <p:cNvSpPr>
                <a:spLocks noChangeShapeType="1"/>
              </p:cNvSpPr>
              <p:nvPr/>
            </p:nvSpPr>
            <p:spPr bwMode="auto">
              <a:xfrm>
                <a:off x="3264" y="16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6" name="Line 79"/>
              <p:cNvSpPr>
                <a:spLocks noChangeShapeType="1"/>
              </p:cNvSpPr>
              <p:nvPr/>
            </p:nvSpPr>
            <p:spPr bwMode="auto">
              <a:xfrm flipV="1">
                <a:off x="3264" y="196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80"/>
              <p:cNvSpPr>
                <a:spLocks noChangeShapeType="1"/>
              </p:cNvSpPr>
              <p:nvPr/>
            </p:nvSpPr>
            <p:spPr bwMode="auto">
              <a:xfrm>
                <a:off x="3264" y="22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Line 81"/>
              <p:cNvSpPr>
                <a:spLocks noChangeShapeType="1"/>
              </p:cNvSpPr>
              <p:nvPr/>
            </p:nvSpPr>
            <p:spPr bwMode="auto">
              <a:xfrm flipV="1">
                <a:off x="3264" y="13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82"/>
              <p:cNvSpPr>
                <a:spLocks noChangeShapeType="1"/>
              </p:cNvSpPr>
              <p:nvPr/>
            </p:nvSpPr>
            <p:spPr bwMode="auto">
              <a:xfrm flipH="1">
                <a:off x="4032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Line 83"/>
              <p:cNvSpPr>
                <a:spLocks noChangeShapeType="1"/>
              </p:cNvSpPr>
              <p:nvPr/>
            </p:nvSpPr>
            <p:spPr bwMode="auto">
              <a:xfrm>
                <a:off x="4320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Line 84"/>
              <p:cNvSpPr>
                <a:spLocks noChangeShapeType="1"/>
              </p:cNvSpPr>
              <p:nvPr/>
            </p:nvSpPr>
            <p:spPr bwMode="auto">
              <a:xfrm>
                <a:off x="3728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2" name="Line 85"/>
              <p:cNvSpPr>
                <a:spLocks noChangeShapeType="1"/>
              </p:cNvSpPr>
              <p:nvPr/>
            </p:nvSpPr>
            <p:spPr bwMode="auto">
              <a:xfrm flipH="1">
                <a:off x="3456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3" name="Line 86"/>
              <p:cNvSpPr>
                <a:spLocks noChangeShapeType="1"/>
              </p:cNvSpPr>
              <p:nvPr/>
            </p:nvSpPr>
            <p:spPr bwMode="auto">
              <a:xfrm flipV="1">
                <a:off x="3872" y="115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4" name="Line 87"/>
              <p:cNvSpPr>
                <a:spLocks noChangeShapeType="1"/>
              </p:cNvSpPr>
              <p:nvPr/>
            </p:nvSpPr>
            <p:spPr bwMode="auto">
              <a:xfrm flipV="1">
                <a:off x="4040" y="11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5" name="Text Box 88"/>
              <p:cNvSpPr txBox="1">
                <a:spLocks noChangeArrowheads="1"/>
              </p:cNvSpPr>
              <p:nvPr/>
            </p:nvSpPr>
            <p:spPr bwMode="auto">
              <a:xfrm>
                <a:off x="3158" y="149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30</a:t>
                </a:r>
              </a:p>
            </p:txBody>
          </p:sp>
          <p:sp>
            <p:nvSpPr>
              <p:cNvPr id="26666" name="Text Box 89"/>
              <p:cNvSpPr txBox="1">
                <a:spLocks noChangeArrowheads="1"/>
              </p:cNvSpPr>
              <p:nvPr/>
            </p:nvSpPr>
            <p:spPr bwMode="auto">
              <a:xfrm>
                <a:off x="3158" y="211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30</a:t>
                </a:r>
              </a:p>
            </p:txBody>
          </p:sp>
          <p:sp>
            <p:nvSpPr>
              <p:cNvPr id="26667" name="Text Box 90"/>
              <p:cNvSpPr txBox="1">
                <a:spLocks noChangeArrowheads="1"/>
              </p:cNvSpPr>
              <p:nvPr/>
            </p:nvSpPr>
            <p:spPr bwMode="auto">
              <a:xfrm>
                <a:off x="3150" y="1823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26668" name="Text Box 91"/>
              <p:cNvSpPr txBox="1">
                <a:spLocks noChangeArrowheads="1"/>
              </p:cNvSpPr>
              <p:nvPr/>
            </p:nvSpPr>
            <p:spPr bwMode="auto">
              <a:xfrm>
                <a:off x="3566" y="116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30</a:t>
                </a:r>
              </a:p>
            </p:txBody>
          </p:sp>
          <p:sp>
            <p:nvSpPr>
              <p:cNvPr id="26669" name="Text Box 92"/>
              <p:cNvSpPr txBox="1">
                <a:spLocks noChangeArrowheads="1"/>
              </p:cNvSpPr>
              <p:nvPr/>
            </p:nvSpPr>
            <p:spPr bwMode="auto">
              <a:xfrm>
                <a:off x="3734" y="1127"/>
                <a:ext cx="3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    10</a:t>
                </a:r>
              </a:p>
            </p:txBody>
          </p:sp>
          <p:sp>
            <p:nvSpPr>
              <p:cNvPr id="26670" name="Text Box 93"/>
              <p:cNvSpPr txBox="1">
                <a:spLocks noChangeArrowheads="1"/>
              </p:cNvSpPr>
              <p:nvPr/>
            </p:nvSpPr>
            <p:spPr bwMode="auto">
              <a:xfrm>
                <a:off x="4150" y="116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30</a:t>
                </a:r>
              </a:p>
            </p:txBody>
          </p:sp>
        </p:grpSp>
      </p:grpSp>
      <p:sp>
        <p:nvSpPr>
          <p:cNvPr id="30814" name="Text Box 94"/>
          <p:cNvSpPr txBox="1">
            <a:spLocks noChangeArrowheads="1"/>
          </p:cNvSpPr>
          <p:nvPr/>
        </p:nvSpPr>
        <p:spPr bwMode="auto">
          <a:xfrm>
            <a:off x="6629400" y="5461000"/>
            <a:ext cx="2244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3300"/>
                </a:solidFill>
                <a:latin typeface="Times New Roman" pitchFamily="18" charset="0"/>
              </a:rPr>
              <a:t>ALL VIEWS IDENTICAL</a:t>
            </a:r>
          </a:p>
        </p:txBody>
      </p: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1844675" y="1066800"/>
            <a:ext cx="1046163" cy="815975"/>
            <a:chOff x="1656" y="61"/>
            <a:chExt cx="659" cy="514"/>
          </a:xfrm>
        </p:grpSpPr>
        <p:sp>
          <p:nvSpPr>
            <p:cNvPr id="26642" name="AutoShape 96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Text Box 97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-228600" y="4724400"/>
            <a:ext cx="1192213" cy="404813"/>
            <a:chOff x="432" y="2384"/>
            <a:chExt cx="751" cy="255"/>
          </a:xfrm>
        </p:grpSpPr>
        <p:sp>
          <p:nvSpPr>
            <p:cNvPr id="26640" name="AutoShape 99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Text Box 100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17" name="Group 101"/>
          <p:cNvGrpSpPr>
            <a:grpSpLocks/>
          </p:cNvGrpSpPr>
          <p:nvPr/>
        </p:nvGrpSpPr>
        <p:grpSpPr bwMode="auto">
          <a:xfrm>
            <a:off x="3657600" y="4800600"/>
            <a:ext cx="1235075" cy="401638"/>
            <a:chOff x="3535" y="2462"/>
            <a:chExt cx="778" cy="253"/>
          </a:xfrm>
        </p:grpSpPr>
        <p:sp>
          <p:nvSpPr>
            <p:cNvPr id="26638" name="AutoShape 102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Text Box 103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26635" name="Text Box 104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26636" name="Oval 105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14</a:t>
            </a:r>
          </a:p>
        </p:txBody>
      </p:sp>
      <p:sp>
        <p:nvSpPr>
          <p:cNvPr id="30826" name="Text Box 106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4" grpId="0" autoUpdateAnimBg="0"/>
      <p:bldP spid="3082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736600" y="1993900"/>
            <a:ext cx="3332163" cy="3797300"/>
            <a:chOff x="464" y="1256"/>
            <a:chExt cx="2099" cy="2392"/>
          </a:xfrm>
        </p:grpSpPr>
        <p:sp>
          <p:nvSpPr>
            <p:cNvPr id="27759" name="Line 3"/>
            <p:cNvSpPr>
              <a:spLocks noChangeShapeType="1"/>
            </p:cNvSpPr>
            <p:nvPr/>
          </p:nvSpPr>
          <p:spPr bwMode="auto">
            <a:xfrm rot="21571905" flipV="1">
              <a:off x="1516" y="3248"/>
              <a:ext cx="692" cy="39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Line 4"/>
            <p:cNvSpPr>
              <a:spLocks noChangeShapeType="1"/>
            </p:cNvSpPr>
            <p:nvPr/>
          </p:nvSpPr>
          <p:spPr bwMode="auto">
            <a:xfrm rot="28095" flipH="1" flipV="1">
              <a:off x="863" y="3269"/>
              <a:ext cx="658" cy="37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Line 5"/>
            <p:cNvSpPr>
              <a:spLocks noChangeShapeType="1"/>
            </p:cNvSpPr>
            <p:nvPr/>
          </p:nvSpPr>
          <p:spPr bwMode="auto">
            <a:xfrm>
              <a:off x="723" y="3648"/>
              <a:ext cx="1605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2" name="AutoShape 6"/>
            <p:cNvSpPr>
              <a:spLocks noChangeArrowheads="1"/>
            </p:cNvSpPr>
            <p:nvPr/>
          </p:nvSpPr>
          <p:spPr bwMode="auto">
            <a:xfrm>
              <a:off x="480" y="2456"/>
              <a:ext cx="2083" cy="1191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3" name="Line 7"/>
            <p:cNvSpPr>
              <a:spLocks noChangeShapeType="1"/>
            </p:cNvSpPr>
            <p:nvPr/>
          </p:nvSpPr>
          <p:spPr bwMode="auto">
            <a:xfrm flipV="1">
              <a:off x="1504" y="2448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4" name="Line 8"/>
            <p:cNvSpPr>
              <a:spLocks noChangeShapeType="1"/>
            </p:cNvSpPr>
            <p:nvPr/>
          </p:nvSpPr>
          <p:spPr bwMode="auto">
            <a:xfrm flipV="1">
              <a:off x="480" y="1872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5" name="Line 9"/>
            <p:cNvSpPr>
              <a:spLocks noChangeShapeType="1"/>
            </p:cNvSpPr>
            <p:nvPr/>
          </p:nvSpPr>
          <p:spPr bwMode="auto">
            <a:xfrm flipV="1">
              <a:off x="2548" y="1868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6" name="AutoShape 10"/>
            <p:cNvSpPr>
              <a:spLocks noChangeArrowheads="1"/>
            </p:cNvSpPr>
            <p:nvPr/>
          </p:nvSpPr>
          <p:spPr bwMode="auto">
            <a:xfrm>
              <a:off x="464" y="1256"/>
              <a:ext cx="2083" cy="1191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7" name="AutoShape 11"/>
            <p:cNvSpPr>
              <a:spLocks noChangeArrowheads="1"/>
            </p:cNvSpPr>
            <p:nvPr/>
          </p:nvSpPr>
          <p:spPr bwMode="auto">
            <a:xfrm>
              <a:off x="736" y="1408"/>
              <a:ext cx="1536" cy="878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8" name="AutoShape 12"/>
            <p:cNvSpPr>
              <a:spLocks noChangeArrowheads="1"/>
            </p:cNvSpPr>
            <p:nvPr/>
          </p:nvSpPr>
          <p:spPr bwMode="auto">
            <a:xfrm rot="-3655651">
              <a:off x="1263" y="2321"/>
              <a:ext cx="1536" cy="878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9" name="AutoShape 13"/>
            <p:cNvSpPr>
              <a:spLocks noChangeArrowheads="1"/>
            </p:cNvSpPr>
            <p:nvPr/>
          </p:nvSpPr>
          <p:spPr bwMode="auto">
            <a:xfrm rot="3655651" flipH="1">
              <a:off x="231" y="2305"/>
              <a:ext cx="1536" cy="878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0" name="Line 14"/>
            <p:cNvSpPr>
              <a:spLocks noChangeShapeType="1"/>
            </p:cNvSpPr>
            <p:nvPr/>
          </p:nvSpPr>
          <p:spPr bwMode="auto">
            <a:xfrm>
              <a:off x="1504" y="139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1" name="Line 15"/>
            <p:cNvSpPr>
              <a:spLocks noChangeShapeType="1"/>
            </p:cNvSpPr>
            <p:nvPr/>
          </p:nvSpPr>
          <p:spPr bwMode="auto">
            <a:xfrm flipH="1" flipV="1">
              <a:off x="2112" y="283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2" name="Line 16"/>
            <p:cNvSpPr>
              <a:spLocks noChangeShapeType="1"/>
            </p:cNvSpPr>
            <p:nvPr/>
          </p:nvSpPr>
          <p:spPr bwMode="auto">
            <a:xfrm flipV="1">
              <a:off x="592" y="2808"/>
              <a:ext cx="288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3" name="Line 17"/>
            <p:cNvSpPr>
              <a:spLocks noChangeShapeType="1"/>
            </p:cNvSpPr>
            <p:nvPr/>
          </p:nvSpPr>
          <p:spPr bwMode="auto">
            <a:xfrm flipV="1">
              <a:off x="864" y="2208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4" name="Line 18"/>
            <p:cNvSpPr>
              <a:spLocks noChangeShapeType="1"/>
            </p:cNvSpPr>
            <p:nvPr/>
          </p:nvSpPr>
          <p:spPr bwMode="auto">
            <a:xfrm>
              <a:off x="864" y="2832"/>
              <a:ext cx="5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5" name="Line 19"/>
            <p:cNvSpPr>
              <a:spLocks noChangeShapeType="1"/>
            </p:cNvSpPr>
            <p:nvPr/>
          </p:nvSpPr>
          <p:spPr bwMode="auto">
            <a:xfrm flipH="1">
              <a:off x="1656" y="2832"/>
              <a:ext cx="48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6" name="Line 20"/>
            <p:cNvSpPr>
              <a:spLocks noChangeShapeType="1"/>
            </p:cNvSpPr>
            <p:nvPr/>
          </p:nvSpPr>
          <p:spPr bwMode="auto">
            <a:xfrm flipV="1">
              <a:off x="2136" y="225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7" name="Line 21"/>
            <p:cNvSpPr>
              <a:spLocks noChangeShapeType="1"/>
            </p:cNvSpPr>
            <p:nvPr/>
          </p:nvSpPr>
          <p:spPr bwMode="auto">
            <a:xfrm flipH="1">
              <a:off x="1024" y="1728"/>
              <a:ext cx="48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8" name="Line 22"/>
            <p:cNvSpPr>
              <a:spLocks noChangeShapeType="1"/>
            </p:cNvSpPr>
            <p:nvPr/>
          </p:nvSpPr>
          <p:spPr bwMode="auto">
            <a:xfrm>
              <a:off x="1488" y="1720"/>
              <a:ext cx="51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9" name="Rectangle 23"/>
            <p:cNvSpPr>
              <a:spLocks noChangeArrowheads="1"/>
            </p:cNvSpPr>
            <p:nvPr/>
          </p:nvSpPr>
          <p:spPr bwMode="auto">
            <a:xfrm>
              <a:off x="1392" y="244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0" name="Rectangle 24"/>
            <p:cNvSpPr>
              <a:spLocks noChangeArrowheads="1"/>
            </p:cNvSpPr>
            <p:nvPr/>
          </p:nvSpPr>
          <p:spPr bwMode="auto">
            <a:xfrm>
              <a:off x="1504" y="2448"/>
              <a:ext cx="14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1" name="Rectangle 25"/>
            <p:cNvSpPr>
              <a:spLocks noChangeArrowheads="1"/>
            </p:cNvSpPr>
            <p:nvPr/>
          </p:nvSpPr>
          <p:spPr bwMode="auto">
            <a:xfrm>
              <a:off x="480" y="2960"/>
              <a:ext cx="14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2" name="Rectangle 26"/>
            <p:cNvSpPr>
              <a:spLocks noChangeArrowheads="1"/>
            </p:cNvSpPr>
            <p:nvPr/>
          </p:nvSpPr>
          <p:spPr bwMode="auto">
            <a:xfrm>
              <a:off x="2432" y="2916"/>
              <a:ext cx="9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800600" y="3124200"/>
            <a:ext cx="4111625" cy="379413"/>
            <a:chOff x="3170" y="2256"/>
            <a:chExt cx="2590" cy="239"/>
          </a:xfrm>
        </p:grpSpPr>
        <p:sp>
          <p:nvSpPr>
            <p:cNvPr id="27756" name="Line 28"/>
            <p:cNvSpPr>
              <a:spLocks noChangeShapeType="1"/>
            </p:cNvSpPr>
            <p:nvPr/>
          </p:nvSpPr>
          <p:spPr bwMode="auto">
            <a:xfrm>
              <a:off x="3312" y="2400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" name="Text Box 29"/>
            <p:cNvSpPr txBox="1">
              <a:spLocks noChangeArrowheads="1"/>
            </p:cNvSpPr>
            <p:nvPr/>
          </p:nvSpPr>
          <p:spPr bwMode="auto">
            <a:xfrm>
              <a:off x="3170" y="226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7758" name="Text Box 30"/>
            <p:cNvSpPr txBox="1">
              <a:spLocks noChangeArrowheads="1"/>
            </p:cNvSpPr>
            <p:nvPr/>
          </p:nvSpPr>
          <p:spPr bwMode="auto">
            <a:xfrm>
              <a:off x="5572" y="22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257800" y="1651000"/>
            <a:ext cx="1384300" cy="1720850"/>
            <a:chOff x="3312" y="1040"/>
            <a:chExt cx="872" cy="1084"/>
          </a:xfrm>
        </p:grpSpPr>
        <p:grpSp>
          <p:nvGrpSpPr>
            <p:cNvPr id="27736" name="Group 32"/>
            <p:cNvGrpSpPr>
              <a:grpSpLocks/>
            </p:cNvGrpSpPr>
            <p:nvPr/>
          </p:nvGrpSpPr>
          <p:grpSpPr bwMode="auto">
            <a:xfrm>
              <a:off x="3312" y="1248"/>
              <a:ext cx="872" cy="876"/>
              <a:chOff x="2968" y="2460"/>
              <a:chExt cx="872" cy="876"/>
            </a:xfrm>
          </p:grpSpPr>
          <p:sp>
            <p:nvSpPr>
              <p:cNvPr id="27738" name="Rectangle 33"/>
              <p:cNvSpPr>
                <a:spLocks noChangeArrowheads="1"/>
              </p:cNvSpPr>
              <p:nvPr/>
            </p:nvSpPr>
            <p:spPr bwMode="auto">
              <a:xfrm>
                <a:off x="2968" y="2464"/>
                <a:ext cx="864" cy="8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9" name="Rectangle 34"/>
              <p:cNvSpPr>
                <a:spLocks noChangeArrowheads="1"/>
              </p:cNvSpPr>
              <p:nvPr/>
            </p:nvSpPr>
            <p:spPr bwMode="auto">
              <a:xfrm>
                <a:off x="3160" y="2652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740" name="Group 35"/>
              <p:cNvGrpSpPr>
                <a:grpSpLocks/>
              </p:cNvGrpSpPr>
              <p:nvPr/>
            </p:nvGrpSpPr>
            <p:grpSpPr bwMode="auto">
              <a:xfrm>
                <a:off x="3168" y="3204"/>
                <a:ext cx="480" cy="132"/>
                <a:chOff x="3168" y="3216"/>
                <a:chExt cx="480" cy="96"/>
              </a:xfrm>
            </p:grpSpPr>
            <p:sp>
              <p:nvSpPr>
                <p:cNvPr id="27753" name="Line 36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4" name="Line 37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5" name="Line 38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41" name="Group 39"/>
              <p:cNvGrpSpPr>
                <a:grpSpLocks/>
              </p:cNvGrpSpPr>
              <p:nvPr/>
            </p:nvGrpSpPr>
            <p:grpSpPr bwMode="auto">
              <a:xfrm flipV="1">
                <a:off x="3162" y="2460"/>
                <a:ext cx="480" cy="132"/>
                <a:chOff x="3168" y="3216"/>
                <a:chExt cx="480" cy="96"/>
              </a:xfrm>
            </p:grpSpPr>
            <p:sp>
              <p:nvSpPr>
                <p:cNvPr id="27750" name="Line 40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1" name="Line 41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2" name="Line 42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42" name="Group 43"/>
              <p:cNvGrpSpPr>
                <a:grpSpLocks/>
              </p:cNvGrpSpPr>
              <p:nvPr/>
            </p:nvGrpSpPr>
            <p:grpSpPr bwMode="auto">
              <a:xfrm rot="5400000">
                <a:off x="2796" y="2820"/>
                <a:ext cx="480" cy="132"/>
                <a:chOff x="3168" y="3216"/>
                <a:chExt cx="480" cy="96"/>
              </a:xfrm>
            </p:grpSpPr>
            <p:sp>
              <p:nvSpPr>
                <p:cNvPr id="27747" name="Line 44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8" name="Line 45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9" name="Line 46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43" name="Group 47"/>
              <p:cNvGrpSpPr>
                <a:grpSpLocks/>
              </p:cNvGrpSpPr>
              <p:nvPr/>
            </p:nvGrpSpPr>
            <p:grpSpPr bwMode="auto">
              <a:xfrm rot="16200000" flipH="1">
                <a:off x="3534" y="2832"/>
                <a:ext cx="480" cy="132"/>
                <a:chOff x="3168" y="3216"/>
                <a:chExt cx="480" cy="96"/>
              </a:xfrm>
            </p:grpSpPr>
            <p:sp>
              <p:nvSpPr>
                <p:cNvPr id="27744" name="Line 48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5" name="Line 49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6" name="Line 50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737" name="Text Box 51"/>
            <p:cNvSpPr txBox="1">
              <a:spLocks noChangeArrowheads="1"/>
            </p:cNvSpPr>
            <p:nvPr/>
          </p:nvSpPr>
          <p:spPr bwMode="auto">
            <a:xfrm>
              <a:off x="3635" y="1040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FV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6934200" y="1676400"/>
            <a:ext cx="1384300" cy="1695450"/>
            <a:chOff x="4368" y="1056"/>
            <a:chExt cx="872" cy="1068"/>
          </a:xfrm>
        </p:grpSpPr>
        <p:grpSp>
          <p:nvGrpSpPr>
            <p:cNvPr id="27716" name="Group 53"/>
            <p:cNvGrpSpPr>
              <a:grpSpLocks/>
            </p:cNvGrpSpPr>
            <p:nvPr/>
          </p:nvGrpSpPr>
          <p:grpSpPr bwMode="auto">
            <a:xfrm>
              <a:off x="4368" y="1248"/>
              <a:ext cx="872" cy="876"/>
              <a:chOff x="2968" y="2460"/>
              <a:chExt cx="872" cy="876"/>
            </a:xfrm>
          </p:grpSpPr>
          <p:sp>
            <p:nvSpPr>
              <p:cNvPr id="27718" name="Rectangle 54"/>
              <p:cNvSpPr>
                <a:spLocks noChangeArrowheads="1"/>
              </p:cNvSpPr>
              <p:nvPr/>
            </p:nvSpPr>
            <p:spPr bwMode="auto">
              <a:xfrm>
                <a:off x="2968" y="2464"/>
                <a:ext cx="864" cy="8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9" name="Rectangle 55"/>
              <p:cNvSpPr>
                <a:spLocks noChangeArrowheads="1"/>
              </p:cNvSpPr>
              <p:nvPr/>
            </p:nvSpPr>
            <p:spPr bwMode="auto">
              <a:xfrm>
                <a:off x="3160" y="2652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720" name="Group 56"/>
              <p:cNvGrpSpPr>
                <a:grpSpLocks/>
              </p:cNvGrpSpPr>
              <p:nvPr/>
            </p:nvGrpSpPr>
            <p:grpSpPr bwMode="auto">
              <a:xfrm>
                <a:off x="3168" y="3204"/>
                <a:ext cx="480" cy="132"/>
                <a:chOff x="3168" y="3216"/>
                <a:chExt cx="480" cy="96"/>
              </a:xfrm>
            </p:grpSpPr>
            <p:sp>
              <p:nvSpPr>
                <p:cNvPr id="27733" name="Line 57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4" name="Line 58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5" name="Line 59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21" name="Group 60"/>
              <p:cNvGrpSpPr>
                <a:grpSpLocks/>
              </p:cNvGrpSpPr>
              <p:nvPr/>
            </p:nvGrpSpPr>
            <p:grpSpPr bwMode="auto">
              <a:xfrm flipV="1">
                <a:off x="3162" y="2460"/>
                <a:ext cx="480" cy="132"/>
                <a:chOff x="3168" y="3216"/>
                <a:chExt cx="480" cy="96"/>
              </a:xfrm>
            </p:grpSpPr>
            <p:sp>
              <p:nvSpPr>
                <p:cNvPr id="27730" name="Line 61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1" name="Line 62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32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64"/>
              <p:cNvGrpSpPr>
                <a:grpSpLocks/>
              </p:cNvGrpSpPr>
              <p:nvPr/>
            </p:nvGrpSpPr>
            <p:grpSpPr bwMode="auto">
              <a:xfrm rot="5400000">
                <a:off x="2796" y="2820"/>
                <a:ext cx="480" cy="132"/>
                <a:chOff x="3168" y="3216"/>
                <a:chExt cx="480" cy="96"/>
              </a:xfrm>
            </p:grpSpPr>
            <p:sp>
              <p:nvSpPr>
                <p:cNvPr id="27727" name="Line 65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8" name="Line 66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9" name="Line 67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68"/>
              <p:cNvGrpSpPr>
                <a:grpSpLocks/>
              </p:cNvGrpSpPr>
              <p:nvPr/>
            </p:nvGrpSpPr>
            <p:grpSpPr bwMode="auto">
              <a:xfrm rot="16200000" flipH="1">
                <a:off x="3534" y="2832"/>
                <a:ext cx="480" cy="132"/>
                <a:chOff x="3168" y="3216"/>
                <a:chExt cx="480" cy="96"/>
              </a:xfrm>
            </p:grpSpPr>
            <p:sp>
              <p:nvSpPr>
                <p:cNvPr id="27724" name="Line 69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5" name="Line 70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6" name="Line 71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717" name="Text Box 72"/>
            <p:cNvSpPr txBox="1">
              <a:spLocks noChangeArrowheads="1"/>
            </p:cNvSpPr>
            <p:nvPr/>
          </p:nvSpPr>
          <p:spPr bwMode="auto">
            <a:xfrm>
              <a:off x="4659" y="1056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SV</a:t>
              </a:r>
            </a:p>
          </p:txBody>
        </p:sp>
      </p:grpSp>
      <p:grpSp>
        <p:nvGrpSpPr>
          <p:cNvPr id="27654" name="Group 73"/>
          <p:cNvGrpSpPr>
            <a:grpSpLocks/>
          </p:cNvGrpSpPr>
          <p:nvPr/>
        </p:nvGrpSpPr>
        <p:grpSpPr bwMode="auto">
          <a:xfrm>
            <a:off x="0" y="0"/>
            <a:ext cx="2362200" cy="1295400"/>
            <a:chOff x="288" y="96"/>
            <a:chExt cx="1488" cy="816"/>
          </a:xfrm>
        </p:grpSpPr>
        <p:sp>
          <p:nvSpPr>
            <p:cNvPr id="27714" name="Oval 74"/>
            <p:cNvSpPr>
              <a:spLocks noChangeArrowheads="1"/>
            </p:cNvSpPr>
            <p:nvPr/>
          </p:nvSpPr>
          <p:spPr bwMode="auto">
            <a:xfrm>
              <a:off x="288" y="96"/>
              <a:ext cx="1488" cy="81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7715" name="Text Box 75"/>
            <p:cNvSpPr txBox="1">
              <a:spLocks noChangeArrowheads="1"/>
            </p:cNvSpPr>
            <p:nvPr/>
          </p:nvSpPr>
          <p:spPr bwMode="auto">
            <a:xfrm>
              <a:off x="336" y="247"/>
              <a:ext cx="13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STUDY </a:t>
              </a:r>
            </a:p>
            <a:p>
              <a:pPr algn="ctr"/>
              <a:r>
                <a:rPr lang="en-US" sz="2000" b="1">
                  <a:solidFill>
                    <a:srgbClr val="FFFF00"/>
                  </a:solidFill>
                </a:rPr>
                <a:t>ILLUSTRATIONS</a:t>
              </a:r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4762500" y="3714750"/>
            <a:ext cx="2644775" cy="2133600"/>
            <a:chOff x="3000" y="2340"/>
            <a:chExt cx="1666" cy="1344"/>
          </a:xfrm>
        </p:grpSpPr>
        <p:sp>
          <p:nvSpPr>
            <p:cNvPr id="27669" name="Text Box 77"/>
            <p:cNvSpPr txBox="1">
              <a:spLocks noChangeArrowheads="1"/>
            </p:cNvSpPr>
            <p:nvPr/>
          </p:nvSpPr>
          <p:spPr bwMode="auto">
            <a:xfrm>
              <a:off x="4272" y="3312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TV</a:t>
              </a:r>
            </a:p>
          </p:txBody>
        </p:sp>
        <p:grpSp>
          <p:nvGrpSpPr>
            <p:cNvPr id="27670" name="Group 78"/>
            <p:cNvGrpSpPr>
              <a:grpSpLocks/>
            </p:cNvGrpSpPr>
            <p:nvPr/>
          </p:nvGrpSpPr>
          <p:grpSpPr bwMode="auto">
            <a:xfrm>
              <a:off x="3000" y="2340"/>
              <a:ext cx="1666" cy="1344"/>
              <a:chOff x="3000" y="2340"/>
              <a:chExt cx="1666" cy="1344"/>
            </a:xfrm>
          </p:grpSpPr>
          <p:grpSp>
            <p:nvGrpSpPr>
              <p:cNvPr id="27671" name="Group 79"/>
              <p:cNvGrpSpPr>
                <a:grpSpLocks/>
              </p:cNvGrpSpPr>
              <p:nvPr/>
            </p:nvGrpSpPr>
            <p:grpSpPr bwMode="auto">
              <a:xfrm>
                <a:off x="3312" y="2340"/>
                <a:ext cx="872" cy="876"/>
                <a:chOff x="2968" y="2460"/>
                <a:chExt cx="872" cy="876"/>
              </a:xfrm>
            </p:grpSpPr>
            <p:sp>
              <p:nvSpPr>
                <p:cNvPr id="27696" name="Rectangle 80"/>
                <p:cNvSpPr>
                  <a:spLocks noChangeArrowheads="1"/>
                </p:cNvSpPr>
                <p:nvPr/>
              </p:nvSpPr>
              <p:spPr bwMode="auto">
                <a:xfrm>
                  <a:off x="2968" y="2464"/>
                  <a:ext cx="864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7" name="Rectangle 81"/>
                <p:cNvSpPr>
                  <a:spLocks noChangeArrowheads="1"/>
                </p:cNvSpPr>
                <p:nvPr/>
              </p:nvSpPr>
              <p:spPr bwMode="auto">
                <a:xfrm>
                  <a:off x="3160" y="2652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698" name="Group 82"/>
                <p:cNvGrpSpPr>
                  <a:grpSpLocks/>
                </p:cNvGrpSpPr>
                <p:nvPr/>
              </p:nvGrpSpPr>
              <p:grpSpPr bwMode="auto">
                <a:xfrm>
                  <a:off x="3168" y="3204"/>
                  <a:ext cx="480" cy="132"/>
                  <a:chOff x="3168" y="3216"/>
                  <a:chExt cx="480" cy="96"/>
                </a:xfrm>
              </p:grpSpPr>
              <p:sp>
                <p:nvSpPr>
                  <p:cNvPr id="27711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1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1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99" name="Group 86"/>
                <p:cNvGrpSpPr>
                  <a:grpSpLocks/>
                </p:cNvGrpSpPr>
                <p:nvPr/>
              </p:nvGrpSpPr>
              <p:grpSpPr bwMode="auto">
                <a:xfrm flipV="1">
                  <a:off x="3162" y="2460"/>
                  <a:ext cx="480" cy="132"/>
                  <a:chOff x="3168" y="3216"/>
                  <a:chExt cx="480" cy="96"/>
                </a:xfrm>
              </p:grpSpPr>
              <p:sp>
                <p:nvSpPr>
                  <p:cNvPr id="2770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0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1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00" name="Group 90"/>
                <p:cNvGrpSpPr>
                  <a:grpSpLocks/>
                </p:cNvGrpSpPr>
                <p:nvPr/>
              </p:nvGrpSpPr>
              <p:grpSpPr bwMode="auto">
                <a:xfrm rot="5400000">
                  <a:off x="2796" y="2820"/>
                  <a:ext cx="480" cy="132"/>
                  <a:chOff x="3168" y="3216"/>
                  <a:chExt cx="480" cy="96"/>
                </a:xfrm>
              </p:grpSpPr>
              <p:sp>
                <p:nvSpPr>
                  <p:cNvPr id="27705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06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07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01" name="Group 94"/>
                <p:cNvGrpSpPr>
                  <a:grpSpLocks/>
                </p:cNvGrpSpPr>
                <p:nvPr/>
              </p:nvGrpSpPr>
              <p:grpSpPr bwMode="auto">
                <a:xfrm rot="16200000" flipH="1">
                  <a:off x="3534" y="2832"/>
                  <a:ext cx="480" cy="132"/>
                  <a:chOff x="3168" y="3216"/>
                  <a:chExt cx="480" cy="96"/>
                </a:xfrm>
              </p:grpSpPr>
              <p:sp>
                <p:nvSpPr>
                  <p:cNvPr id="27702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03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04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72" name="Line 98"/>
              <p:cNvSpPr>
                <a:spLocks noChangeShapeType="1"/>
              </p:cNvSpPr>
              <p:nvPr/>
            </p:nvSpPr>
            <p:spPr bwMode="auto">
              <a:xfrm>
                <a:off x="4272" y="235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Line 99"/>
              <p:cNvSpPr>
                <a:spLocks noChangeShapeType="1"/>
              </p:cNvSpPr>
              <p:nvPr/>
            </p:nvSpPr>
            <p:spPr bwMode="auto">
              <a:xfrm>
                <a:off x="4224" y="254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Line 100"/>
              <p:cNvSpPr>
                <a:spLocks noChangeShapeType="1"/>
              </p:cNvSpPr>
              <p:nvPr/>
            </p:nvSpPr>
            <p:spPr bwMode="auto">
              <a:xfrm>
                <a:off x="4240" y="302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Line 101"/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Line 102"/>
              <p:cNvSpPr>
                <a:spLocks noChangeShapeType="1"/>
              </p:cNvSpPr>
              <p:nvPr/>
            </p:nvSpPr>
            <p:spPr bwMode="auto">
              <a:xfrm flipV="1">
                <a:off x="3192" y="2528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Line 103"/>
              <p:cNvSpPr>
                <a:spLocks noChangeShapeType="1"/>
              </p:cNvSpPr>
              <p:nvPr/>
            </p:nvSpPr>
            <p:spPr bwMode="auto">
              <a:xfrm>
                <a:off x="3000" y="27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Line 104"/>
              <p:cNvSpPr>
                <a:spLocks noChangeShapeType="1"/>
              </p:cNvSpPr>
              <p:nvPr/>
            </p:nvSpPr>
            <p:spPr bwMode="auto">
              <a:xfrm flipV="1">
                <a:off x="4560" y="235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Line 105"/>
              <p:cNvSpPr>
                <a:spLocks noChangeShapeType="1"/>
              </p:cNvSpPr>
              <p:nvPr/>
            </p:nvSpPr>
            <p:spPr bwMode="auto">
              <a:xfrm>
                <a:off x="4560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Line 106"/>
              <p:cNvSpPr>
                <a:spLocks noChangeShapeType="1"/>
              </p:cNvSpPr>
              <p:nvPr/>
            </p:nvSpPr>
            <p:spPr bwMode="auto">
              <a:xfrm>
                <a:off x="4272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Line 107"/>
              <p:cNvSpPr>
                <a:spLocks noChangeShapeType="1"/>
              </p:cNvSpPr>
              <p:nvPr/>
            </p:nvSpPr>
            <p:spPr bwMode="auto">
              <a:xfrm flipV="1">
                <a:off x="4272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82" name="Group 108"/>
              <p:cNvGrpSpPr>
                <a:grpSpLocks/>
              </p:cNvGrpSpPr>
              <p:nvPr/>
            </p:nvGrpSpPr>
            <p:grpSpPr bwMode="auto">
              <a:xfrm rot="5400000">
                <a:off x="3560" y="3000"/>
                <a:ext cx="384" cy="864"/>
                <a:chOff x="4320" y="2448"/>
                <a:chExt cx="384" cy="864"/>
              </a:xfrm>
            </p:grpSpPr>
            <p:sp>
              <p:nvSpPr>
                <p:cNvPr id="27688" name="Line 109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9" name="Line 110"/>
                <p:cNvSpPr>
                  <a:spLocks noChangeShapeType="1"/>
                </p:cNvSpPr>
                <p:nvPr/>
              </p:nvSpPr>
              <p:spPr bwMode="auto">
                <a:xfrm>
                  <a:off x="4320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Line 111"/>
                <p:cNvSpPr>
                  <a:spLocks noChangeShapeType="1"/>
                </p:cNvSpPr>
                <p:nvPr/>
              </p:nvSpPr>
              <p:spPr bwMode="auto">
                <a:xfrm>
                  <a:off x="4336" y="312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Line 112"/>
                <p:cNvSpPr>
                  <a:spLocks noChangeShapeType="1"/>
                </p:cNvSpPr>
                <p:nvPr/>
              </p:nvSpPr>
              <p:spPr bwMode="auto">
                <a:xfrm>
                  <a:off x="4368" y="331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4656" y="2448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Line 114"/>
                <p:cNvSpPr>
                  <a:spLocks noChangeShapeType="1"/>
                </p:cNvSpPr>
                <p:nvPr/>
              </p:nvSpPr>
              <p:spPr bwMode="auto">
                <a:xfrm>
                  <a:off x="465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Line 115"/>
                <p:cNvSpPr>
                  <a:spLocks noChangeShapeType="1"/>
                </p:cNvSpPr>
                <p:nvPr/>
              </p:nvSpPr>
              <p:spPr bwMode="auto">
                <a:xfrm>
                  <a:off x="4368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5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4368" y="264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83" name="Text Box 117"/>
              <p:cNvSpPr txBox="1">
                <a:spLocks noChangeArrowheads="1"/>
              </p:cNvSpPr>
              <p:nvPr/>
            </p:nvSpPr>
            <p:spPr bwMode="auto">
              <a:xfrm>
                <a:off x="3006" y="261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27684" name="Text Box 118"/>
              <p:cNvSpPr txBox="1">
                <a:spLocks noChangeArrowheads="1"/>
              </p:cNvSpPr>
              <p:nvPr/>
            </p:nvSpPr>
            <p:spPr bwMode="auto">
              <a:xfrm>
                <a:off x="4158" y="2711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27685" name="Text Box 119"/>
              <p:cNvSpPr txBox="1">
                <a:spLocks noChangeArrowheads="1"/>
              </p:cNvSpPr>
              <p:nvPr/>
            </p:nvSpPr>
            <p:spPr bwMode="auto">
              <a:xfrm>
                <a:off x="4454" y="2711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60</a:t>
                </a:r>
              </a:p>
            </p:txBody>
          </p:sp>
          <p:sp>
            <p:nvSpPr>
              <p:cNvPr id="27686" name="Text Box 120"/>
              <p:cNvSpPr txBox="1">
                <a:spLocks noChangeArrowheads="1"/>
              </p:cNvSpPr>
              <p:nvPr/>
            </p:nvSpPr>
            <p:spPr bwMode="auto">
              <a:xfrm>
                <a:off x="3654" y="3511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60</a:t>
                </a:r>
              </a:p>
            </p:txBody>
          </p:sp>
          <p:sp>
            <p:nvSpPr>
              <p:cNvPr id="27687" name="Text Box 121"/>
              <p:cNvSpPr txBox="1">
                <a:spLocks noChangeArrowheads="1"/>
              </p:cNvSpPr>
              <p:nvPr/>
            </p:nvSpPr>
            <p:spPr bwMode="auto">
              <a:xfrm>
                <a:off x="3654" y="321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40</a:t>
                </a:r>
              </a:p>
            </p:txBody>
          </p:sp>
        </p:grpSp>
      </p:grpSp>
      <p:sp>
        <p:nvSpPr>
          <p:cNvPr id="31866" name="Rectangle 122"/>
          <p:cNvSpPr>
            <a:spLocks noChangeArrowheads="1"/>
          </p:cNvSpPr>
          <p:nvPr/>
        </p:nvSpPr>
        <p:spPr bwMode="auto">
          <a:xfrm>
            <a:off x="5638800" y="1219200"/>
            <a:ext cx="2244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3300"/>
                </a:solidFill>
                <a:latin typeface="Times New Roman" pitchFamily="18" charset="0"/>
              </a:rPr>
              <a:t>ALL VIEWS IDENTICAL</a:t>
            </a:r>
          </a:p>
        </p:txBody>
      </p: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2128838" y="990600"/>
            <a:ext cx="1046162" cy="892175"/>
            <a:chOff x="1656" y="61"/>
            <a:chExt cx="616" cy="514"/>
          </a:xfrm>
        </p:grpSpPr>
        <p:sp>
          <p:nvSpPr>
            <p:cNvPr id="27667" name="AutoShape 124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Text Box 125"/>
            <p:cNvSpPr txBox="1">
              <a:spLocks noChangeArrowheads="1"/>
            </p:cNvSpPr>
            <p:nvPr/>
          </p:nvSpPr>
          <p:spPr bwMode="auto">
            <a:xfrm>
              <a:off x="1656" y="61"/>
              <a:ext cx="6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26" name="Group 126"/>
          <p:cNvGrpSpPr>
            <a:grpSpLocks/>
          </p:cNvGrpSpPr>
          <p:nvPr/>
        </p:nvGrpSpPr>
        <p:grpSpPr bwMode="auto">
          <a:xfrm>
            <a:off x="-403225" y="5014913"/>
            <a:ext cx="1279525" cy="419100"/>
            <a:chOff x="430" y="2398"/>
            <a:chExt cx="753" cy="241"/>
          </a:xfrm>
        </p:grpSpPr>
        <p:sp>
          <p:nvSpPr>
            <p:cNvPr id="27665" name="AutoShape 127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Text Box 128"/>
            <p:cNvSpPr txBox="1">
              <a:spLocks noChangeArrowheads="1"/>
            </p:cNvSpPr>
            <p:nvPr/>
          </p:nvSpPr>
          <p:spPr bwMode="auto">
            <a:xfrm rot="-2169755">
              <a:off x="430" y="2398"/>
              <a:ext cx="60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27" name="Group 129"/>
          <p:cNvGrpSpPr>
            <a:grpSpLocks/>
          </p:cNvGrpSpPr>
          <p:nvPr/>
        </p:nvGrpSpPr>
        <p:grpSpPr bwMode="auto">
          <a:xfrm>
            <a:off x="3841750" y="4973638"/>
            <a:ext cx="1263650" cy="457200"/>
            <a:chOff x="3535" y="2452"/>
            <a:chExt cx="744" cy="263"/>
          </a:xfrm>
        </p:grpSpPr>
        <p:sp>
          <p:nvSpPr>
            <p:cNvPr id="27663" name="AutoShape 130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Text Box 131"/>
            <p:cNvSpPr txBox="1">
              <a:spLocks noChangeArrowheads="1"/>
            </p:cNvSpPr>
            <p:nvPr/>
          </p:nvSpPr>
          <p:spPr bwMode="auto">
            <a:xfrm rot="2136515">
              <a:off x="3670" y="2452"/>
              <a:ext cx="6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27660" name="Text Box 132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27661" name="Oval 133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15</a:t>
            </a:r>
          </a:p>
        </p:txBody>
      </p:sp>
      <p:sp>
        <p:nvSpPr>
          <p:cNvPr id="31878" name="Text Box 134"/>
          <p:cNvSpPr txBox="1">
            <a:spLocks noChangeArrowheads="1"/>
          </p:cNvSpPr>
          <p:nvPr/>
        </p:nvSpPr>
        <p:spPr bwMode="auto">
          <a:xfrm>
            <a:off x="5029200" y="7620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66" grpId="0" autoUpdateAnimBg="0"/>
      <p:bldP spid="3187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487363" y="871538"/>
            <a:ext cx="3657600" cy="4067175"/>
            <a:chOff x="173" y="1090"/>
            <a:chExt cx="2304" cy="2562"/>
          </a:xfrm>
        </p:grpSpPr>
        <p:sp>
          <p:nvSpPr>
            <p:cNvPr id="28782" name="Line 3"/>
            <p:cNvSpPr>
              <a:spLocks noChangeShapeType="1"/>
            </p:cNvSpPr>
            <p:nvPr/>
          </p:nvSpPr>
          <p:spPr bwMode="auto">
            <a:xfrm rot="21571905" flipV="1">
              <a:off x="1305" y="3248"/>
              <a:ext cx="692" cy="39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4"/>
            <p:cNvSpPr>
              <a:spLocks noChangeShapeType="1"/>
            </p:cNvSpPr>
            <p:nvPr/>
          </p:nvSpPr>
          <p:spPr bwMode="auto">
            <a:xfrm rot="28095" flipH="1" flipV="1">
              <a:off x="652" y="3269"/>
              <a:ext cx="658" cy="37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Line 5"/>
            <p:cNvSpPr>
              <a:spLocks noChangeShapeType="1"/>
            </p:cNvSpPr>
            <p:nvPr/>
          </p:nvSpPr>
          <p:spPr bwMode="auto">
            <a:xfrm>
              <a:off x="512" y="3648"/>
              <a:ext cx="1605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AutoShape 6"/>
            <p:cNvSpPr>
              <a:spLocks noChangeArrowheads="1"/>
            </p:cNvSpPr>
            <p:nvPr/>
          </p:nvSpPr>
          <p:spPr bwMode="auto">
            <a:xfrm>
              <a:off x="269" y="2448"/>
              <a:ext cx="2083" cy="1191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6" name="Line 7"/>
            <p:cNvSpPr>
              <a:spLocks noChangeShapeType="1"/>
            </p:cNvSpPr>
            <p:nvPr/>
          </p:nvSpPr>
          <p:spPr bwMode="auto">
            <a:xfrm flipV="1">
              <a:off x="1293" y="2448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7" name="Line 8"/>
            <p:cNvSpPr>
              <a:spLocks noChangeShapeType="1"/>
            </p:cNvSpPr>
            <p:nvPr/>
          </p:nvSpPr>
          <p:spPr bwMode="auto">
            <a:xfrm flipV="1">
              <a:off x="269" y="1872"/>
              <a:ext cx="0" cy="12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8" name="Line 9"/>
            <p:cNvSpPr>
              <a:spLocks noChangeShapeType="1"/>
            </p:cNvSpPr>
            <p:nvPr/>
          </p:nvSpPr>
          <p:spPr bwMode="auto">
            <a:xfrm flipV="1">
              <a:off x="2337" y="1868"/>
              <a:ext cx="0" cy="12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" name="AutoShape 10"/>
            <p:cNvSpPr>
              <a:spLocks noChangeArrowheads="1"/>
            </p:cNvSpPr>
            <p:nvPr/>
          </p:nvSpPr>
          <p:spPr bwMode="auto">
            <a:xfrm>
              <a:off x="253" y="1256"/>
              <a:ext cx="2083" cy="1191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90" name="Group 11"/>
            <p:cNvGrpSpPr>
              <a:grpSpLocks/>
            </p:cNvGrpSpPr>
            <p:nvPr/>
          </p:nvGrpSpPr>
          <p:grpSpPr bwMode="auto">
            <a:xfrm>
              <a:off x="453" y="2096"/>
              <a:ext cx="728" cy="1292"/>
              <a:chOff x="664" y="2096"/>
              <a:chExt cx="728" cy="1292"/>
            </a:xfrm>
          </p:grpSpPr>
          <p:sp>
            <p:nvSpPr>
              <p:cNvPr id="28833" name="Line 12"/>
              <p:cNvSpPr>
                <a:spLocks noChangeShapeType="1"/>
              </p:cNvSpPr>
              <p:nvPr/>
            </p:nvSpPr>
            <p:spPr bwMode="auto">
              <a:xfrm>
                <a:off x="664" y="2096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4" name="Line 13"/>
              <p:cNvSpPr>
                <a:spLocks noChangeShapeType="1"/>
              </p:cNvSpPr>
              <p:nvPr/>
            </p:nvSpPr>
            <p:spPr bwMode="auto">
              <a:xfrm>
                <a:off x="1392" y="2524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91" name="Group 14"/>
            <p:cNvGrpSpPr>
              <a:grpSpLocks/>
            </p:cNvGrpSpPr>
            <p:nvPr/>
          </p:nvGrpSpPr>
          <p:grpSpPr bwMode="auto">
            <a:xfrm>
              <a:off x="173" y="2088"/>
              <a:ext cx="1020" cy="1419"/>
              <a:chOff x="384" y="2088"/>
              <a:chExt cx="1020" cy="1419"/>
            </a:xfrm>
          </p:grpSpPr>
          <p:sp>
            <p:nvSpPr>
              <p:cNvPr id="28830" name="Line 15"/>
              <p:cNvSpPr>
                <a:spLocks noChangeShapeType="1"/>
              </p:cNvSpPr>
              <p:nvPr/>
            </p:nvSpPr>
            <p:spPr bwMode="auto">
              <a:xfrm flipV="1">
                <a:off x="1152" y="2532"/>
                <a:ext cx="240" cy="1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1" name="Line 16"/>
              <p:cNvSpPr>
                <a:spLocks noChangeShapeType="1"/>
              </p:cNvSpPr>
              <p:nvPr/>
            </p:nvSpPr>
            <p:spPr bwMode="auto">
              <a:xfrm flipV="1">
                <a:off x="1152" y="3363"/>
                <a:ext cx="252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2" name="Line 17"/>
              <p:cNvSpPr>
                <a:spLocks noChangeShapeType="1"/>
              </p:cNvSpPr>
              <p:nvPr/>
            </p:nvSpPr>
            <p:spPr bwMode="auto">
              <a:xfrm flipV="1">
                <a:off x="384" y="2088"/>
                <a:ext cx="288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92" name="Group 18"/>
            <p:cNvGrpSpPr>
              <a:grpSpLocks/>
            </p:cNvGrpSpPr>
            <p:nvPr/>
          </p:nvGrpSpPr>
          <p:grpSpPr bwMode="auto">
            <a:xfrm>
              <a:off x="177" y="2236"/>
              <a:ext cx="764" cy="1268"/>
              <a:chOff x="388" y="2236"/>
              <a:chExt cx="764" cy="1268"/>
            </a:xfrm>
          </p:grpSpPr>
          <p:sp>
            <p:nvSpPr>
              <p:cNvPr id="28826" name="Line 19"/>
              <p:cNvSpPr>
                <a:spLocks noChangeShapeType="1"/>
              </p:cNvSpPr>
              <p:nvPr/>
            </p:nvSpPr>
            <p:spPr bwMode="auto">
              <a:xfrm>
                <a:off x="408" y="2244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7" name="Line 20"/>
              <p:cNvSpPr>
                <a:spLocks noChangeShapeType="1"/>
              </p:cNvSpPr>
              <p:nvPr/>
            </p:nvSpPr>
            <p:spPr bwMode="auto">
              <a:xfrm>
                <a:off x="1148" y="2668"/>
                <a:ext cx="0" cy="8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8" name="Line 21"/>
              <p:cNvSpPr>
                <a:spLocks noChangeShapeType="1"/>
              </p:cNvSpPr>
              <p:nvPr/>
            </p:nvSpPr>
            <p:spPr bwMode="auto">
              <a:xfrm>
                <a:off x="388" y="2236"/>
                <a:ext cx="0" cy="8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9" name="Line 22"/>
              <p:cNvSpPr>
                <a:spLocks noChangeShapeType="1"/>
              </p:cNvSpPr>
              <p:nvPr/>
            </p:nvSpPr>
            <p:spPr bwMode="auto">
              <a:xfrm>
                <a:off x="388" y="3066"/>
                <a:ext cx="764" cy="4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93" name="Group 23"/>
            <p:cNvGrpSpPr>
              <a:grpSpLocks/>
            </p:cNvGrpSpPr>
            <p:nvPr/>
          </p:nvGrpSpPr>
          <p:grpSpPr bwMode="auto">
            <a:xfrm>
              <a:off x="557" y="1836"/>
              <a:ext cx="1476" cy="432"/>
              <a:chOff x="768" y="1836"/>
              <a:chExt cx="1476" cy="432"/>
            </a:xfrm>
          </p:grpSpPr>
          <p:sp>
            <p:nvSpPr>
              <p:cNvPr id="28824" name="Line 24"/>
              <p:cNvSpPr>
                <a:spLocks noChangeShapeType="1"/>
              </p:cNvSpPr>
              <p:nvPr/>
            </p:nvSpPr>
            <p:spPr bwMode="auto">
              <a:xfrm>
                <a:off x="768" y="1836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5" name="Line 25"/>
              <p:cNvSpPr>
                <a:spLocks noChangeShapeType="1"/>
              </p:cNvSpPr>
              <p:nvPr/>
            </p:nvSpPr>
            <p:spPr bwMode="auto">
              <a:xfrm flipH="1">
                <a:off x="1488" y="1848"/>
                <a:ext cx="756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94" name="Group 26"/>
            <p:cNvGrpSpPr>
              <a:grpSpLocks/>
            </p:cNvGrpSpPr>
            <p:nvPr/>
          </p:nvGrpSpPr>
          <p:grpSpPr bwMode="auto">
            <a:xfrm>
              <a:off x="1445" y="2108"/>
              <a:ext cx="1032" cy="1444"/>
              <a:chOff x="1656" y="2108"/>
              <a:chExt cx="1032" cy="1444"/>
            </a:xfrm>
          </p:grpSpPr>
          <p:sp>
            <p:nvSpPr>
              <p:cNvPr id="28821" name="Line 27"/>
              <p:cNvSpPr>
                <a:spLocks noChangeShapeType="1"/>
              </p:cNvSpPr>
              <p:nvPr/>
            </p:nvSpPr>
            <p:spPr bwMode="auto">
              <a:xfrm flipH="1" flipV="1">
                <a:off x="2400" y="2108"/>
                <a:ext cx="28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2" name="Line 28"/>
              <p:cNvSpPr>
                <a:spLocks noChangeShapeType="1"/>
              </p:cNvSpPr>
              <p:nvPr/>
            </p:nvSpPr>
            <p:spPr bwMode="auto">
              <a:xfrm flipH="1" flipV="1">
                <a:off x="1656" y="2532"/>
                <a:ext cx="264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3" name="Line 29"/>
              <p:cNvSpPr>
                <a:spLocks noChangeShapeType="1"/>
              </p:cNvSpPr>
              <p:nvPr/>
            </p:nvSpPr>
            <p:spPr bwMode="auto">
              <a:xfrm flipH="1" flipV="1">
                <a:off x="1656" y="3408"/>
                <a:ext cx="28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95" name="Group 30"/>
            <p:cNvGrpSpPr>
              <a:grpSpLocks/>
            </p:cNvGrpSpPr>
            <p:nvPr/>
          </p:nvGrpSpPr>
          <p:grpSpPr bwMode="auto">
            <a:xfrm>
              <a:off x="1709" y="2256"/>
              <a:ext cx="768" cy="1284"/>
              <a:chOff x="1920" y="2256"/>
              <a:chExt cx="768" cy="1284"/>
            </a:xfrm>
          </p:grpSpPr>
          <p:sp>
            <p:nvSpPr>
              <p:cNvPr id="28817" name="Line 31"/>
              <p:cNvSpPr>
                <a:spLocks noChangeShapeType="1"/>
              </p:cNvSpPr>
              <p:nvPr/>
            </p:nvSpPr>
            <p:spPr bwMode="auto">
              <a:xfrm>
                <a:off x="1920" y="2676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8" name="Line 32"/>
              <p:cNvSpPr>
                <a:spLocks noChangeShapeType="1"/>
              </p:cNvSpPr>
              <p:nvPr/>
            </p:nvSpPr>
            <p:spPr bwMode="auto">
              <a:xfrm flipV="1">
                <a:off x="1920" y="2256"/>
                <a:ext cx="768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Line 33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0" cy="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0" name="Line 34"/>
              <p:cNvSpPr>
                <a:spLocks noChangeShapeType="1"/>
              </p:cNvSpPr>
              <p:nvPr/>
            </p:nvSpPr>
            <p:spPr bwMode="auto">
              <a:xfrm flipV="1">
                <a:off x="1920" y="3108"/>
                <a:ext cx="768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96" name="AutoShape 35"/>
            <p:cNvSpPr>
              <a:spLocks noChangeArrowheads="1"/>
            </p:cNvSpPr>
            <p:nvPr/>
          </p:nvSpPr>
          <p:spPr bwMode="auto">
            <a:xfrm>
              <a:off x="569" y="1200"/>
              <a:ext cx="1440" cy="912"/>
            </a:xfrm>
            <a:prstGeom prst="diamond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97" name="Group 36"/>
            <p:cNvGrpSpPr>
              <a:grpSpLocks/>
            </p:cNvGrpSpPr>
            <p:nvPr/>
          </p:nvGrpSpPr>
          <p:grpSpPr bwMode="auto">
            <a:xfrm>
              <a:off x="1465" y="2108"/>
              <a:ext cx="724" cy="1308"/>
              <a:chOff x="1676" y="2108"/>
              <a:chExt cx="724" cy="1308"/>
            </a:xfrm>
          </p:grpSpPr>
          <p:sp>
            <p:nvSpPr>
              <p:cNvPr id="28815" name="Line 37"/>
              <p:cNvSpPr>
                <a:spLocks noChangeShapeType="1"/>
              </p:cNvSpPr>
              <p:nvPr/>
            </p:nvSpPr>
            <p:spPr bwMode="auto">
              <a:xfrm flipH="1">
                <a:off x="1680" y="2108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Line 38"/>
              <p:cNvSpPr>
                <a:spLocks noChangeShapeType="1"/>
              </p:cNvSpPr>
              <p:nvPr/>
            </p:nvSpPr>
            <p:spPr bwMode="auto">
              <a:xfrm>
                <a:off x="1676" y="2544"/>
                <a:ext cx="0" cy="8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98" name="Line 39"/>
            <p:cNvSpPr>
              <a:spLocks noChangeShapeType="1"/>
            </p:cNvSpPr>
            <p:nvPr/>
          </p:nvSpPr>
          <p:spPr bwMode="auto">
            <a:xfrm>
              <a:off x="269" y="1872"/>
              <a:ext cx="100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Line 40"/>
            <p:cNvSpPr>
              <a:spLocks noChangeShapeType="1"/>
            </p:cNvSpPr>
            <p:nvPr/>
          </p:nvSpPr>
          <p:spPr bwMode="auto">
            <a:xfrm flipV="1">
              <a:off x="1277" y="1851"/>
              <a:ext cx="1056" cy="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Line 41"/>
            <p:cNvSpPr>
              <a:spLocks noChangeShapeType="1"/>
            </p:cNvSpPr>
            <p:nvPr/>
          </p:nvSpPr>
          <p:spPr bwMode="auto">
            <a:xfrm rot="-132794">
              <a:off x="2045" y="1680"/>
              <a:ext cx="28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Line 42"/>
            <p:cNvSpPr>
              <a:spLocks noChangeShapeType="1"/>
            </p:cNvSpPr>
            <p:nvPr/>
          </p:nvSpPr>
          <p:spPr bwMode="auto">
            <a:xfrm flipV="1">
              <a:off x="265" y="1680"/>
              <a:ext cx="292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Line 43"/>
            <p:cNvSpPr>
              <a:spLocks noChangeShapeType="1"/>
            </p:cNvSpPr>
            <p:nvPr/>
          </p:nvSpPr>
          <p:spPr bwMode="auto">
            <a:xfrm>
              <a:off x="265" y="1868"/>
              <a:ext cx="0" cy="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Line 44"/>
            <p:cNvSpPr>
              <a:spLocks noChangeShapeType="1"/>
            </p:cNvSpPr>
            <p:nvPr/>
          </p:nvSpPr>
          <p:spPr bwMode="auto">
            <a:xfrm>
              <a:off x="2333" y="184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Line 45"/>
            <p:cNvSpPr>
              <a:spLocks noChangeShapeType="1"/>
            </p:cNvSpPr>
            <p:nvPr/>
          </p:nvSpPr>
          <p:spPr bwMode="auto">
            <a:xfrm flipV="1">
              <a:off x="1289" y="3467"/>
              <a:ext cx="324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Line 46"/>
            <p:cNvSpPr>
              <a:spLocks noChangeShapeType="1"/>
            </p:cNvSpPr>
            <p:nvPr/>
          </p:nvSpPr>
          <p:spPr bwMode="auto">
            <a:xfrm flipH="1" flipV="1">
              <a:off x="1005" y="3464"/>
              <a:ext cx="276" cy="1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806" name="Group 47"/>
            <p:cNvGrpSpPr>
              <a:grpSpLocks/>
            </p:cNvGrpSpPr>
            <p:nvPr/>
          </p:nvGrpSpPr>
          <p:grpSpPr bwMode="auto">
            <a:xfrm>
              <a:off x="557" y="1090"/>
              <a:ext cx="1488" cy="842"/>
              <a:chOff x="768" y="1090"/>
              <a:chExt cx="1488" cy="842"/>
            </a:xfrm>
          </p:grpSpPr>
          <p:sp>
            <p:nvSpPr>
              <p:cNvPr id="28811" name="Line 48"/>
              <p:cNvSpPr>
                <a:spLocks noChangeShapeType="1"/>
              </p:cNvSpPr>
              <p:nvPr/>
            </p:nvSpPr>
            <p:spPr bwMode="auto">
              <a:xfrm flipH="1">
                <a:off x="780" y="1090"/>
                <a:ext cx="708" cy="3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Line 49"/>
              <p:cNvSpPr>
                <a:spLocks noChangeShapeType="1"/>
              </p:cNvSpPr>
              <p:nvPr/>
            </p:nvSpPr>
            <p:spPr bwMode="auto">
              <a:xfrm>
                <a:off x="1488" y="1090"/>
                <a:ext cx="756" cy="4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3" name="Line 50"/>
              <p:cNvSpPr>
                <a:spLocks noChangeShapeType="1"/>
              </p:cNvSpPr>
              <p:nvPr/>
            </p:nvSpPr>
            <p:spPr bwMode="auto">
              <a:xfrm flipH="1">
                <a:off x="1488" y="1522"/>
                <a:ext cx="768" cy="3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Line 51"/>
              <p:cNvSpPr>
                <a:spLocks noChangeShapeType="1"/>
              </p:cNvSpPr>
              <p:nvPr/>
            </p:nvSpPr>
            <p:spPr bwMode="auto">
              <a:xfrm>
                <a:off x="768" y="1500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07" name="Group 52"/>
            <p:cNvGrpSpPr>
              <a:grpSpLocks/>
            </p:cNvGrpSpPr>
            <p:nvPr/>
          </p:nvGrpSpPr>
          <p:grpSpPr bwMode="auto">
            <a:xfrm>
              <a:off x="557" y="1508"/>
              <a:ext cx="1476" cy="748"/>
              <a:chOff x="768" y="1508"/>
              <a:chExt cx="1476" cy="748"/>
            </a:xfrm>
          </p:grpSpPr>
          <p:sp>
            <p:nvSpPr>
              <p:cNvPr id="28808" name="Line 53"/>
              <p:cNvSpPr>
                <a:spLocks noChangeShapeType="1"/>
              </p:cNvSpPr>
              <p:nvPr/>
            </p:nvSpPr>
            <p:spPr bwMode="auto">
              <a:xfrm>
                <a:off x="768" y="150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9" name="Line 54"/>
              <p:cNvSpPr>
                <a:spLocks noChangeShapeType="1"/>
              </p:cNvSpPr>
              <p:nvPr/>
            </p:nvSpPr>
            <p:spPr bwMode="auto">
              <a:xfrm>
                <a:off x="2244" y="153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0" name="Line 55"/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675" name="AutoShape 56"/>
          <p:cNvSpPr>
            <a:spLocks noChangeArrowheads="1"/>
          </p:cNvSpPr>
          <p:nvPr/>
        </p:nvSpPr>
        <p:spPr bwMode="auto">
          <a:xfrm rot="-1850240">
            <a:off x="2557463" y="3224213"/>
            <a:ext cx="1782762" cy="1017587"/>
          </a:xfrm>
          <a:prstGeom prst="parallelogram">
            <a:avLst>
              <a:gd name="adj" fmla="val 60686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57"/>
          <p:cNvSpPr>
            <a:spLocks noChangeArrowheads="1"/>
          </p:cNvSpPr>
          <p:nvPr/>
        </p:nvSpPr>
        <p:spPr bwMode="auto">
          <a:xfrm rot="1850240" flipH="1">
            <a:off x="212725" y="3192463"/>
            <a:ext cx="1847850" cy="1054100"/>
          </a:xfrm>
          <a:prstGeom prst="parallelogram">
            <a:avLst>
              <a:gd name="adj" fmla="val 6072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1965325" y="22225"/>
            <a:ext cx="1046163" cy="815975"/>
            <a:chOff x="1656" y="61"/>
            <a:chExt cx="659" cy="514"/>
          </a:xfrm>
        </p:grpSpPr>
        <p:sp>
          <p:nvSpPr>
            <p:cNvPr id="28780" name="AutoShape 59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1" name="Text Box 60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-125413" y="4038600"/>
            <a:ext cx="1192213" cy="404813"/>
            <a:chOff x="432" y="2384"/>
            <a:chExt cx="751" cy="255"/>
          </a:xfrm>
        </p:grpSpPr>
        <p:sp>
          <p:nvSpPr>
            <p:cNvPr id="28778" name="AutoShape 6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" name="Text Box 6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3505200" y="4038600"/>
            <a:ext cx="1235075" cy="401638"/>
            <a:chOff x="3535" y="2462"/>
            <a:chExt cx="778" cy="253"/>
          </a:xfrm>
        </p:grpSpPr>
        <p:sp>
          <p:nvSpPr>
            <p:cNvPr id="28776" name="AutoShape 6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" name="Text Box 6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28680" name="Text Box 67"/>
          <p:cNvSpPr txBox="1">
            <a:spLocks noChangeArrowheads="1"/>
          </p:cNvSpPr>
          <p:nvPr/>
        </p:nvSpPr>
        <p:spPr bwMode="auto">
          <a:xfrm>
            <a:off x="0" y="54102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THREE VIEWS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28681" name="Oval 68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16</a:t>
            </a:r>
          </a:p>
        </p:txBody>
      </p:sp>
      <p:sp>
        <p:nvSpPr>
          <p:cNvPr id="32837" name="Text Box 69"/>
          <p:cNvSpPr txBox="1">
            <a:spLocks noChangeArrowheads="1"/>
          </p:cNvSpPr>
          <p:nvPr/>
        </p:nvSpPr>
        <p:spPr bwMode="auto">
          <a:xfrm>
            <a:off x="4724400" y="2286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4343400" y="685800"/>
            <a:ext cx="4679950" cy="5568950"/>
            <a:chOff x="2736" y="432"/>
            <a:chExt cx="2948" cy="3508"/>
          </a:xfrm>
        </p:grpSpPr>
        <p:grpSp>
          <p:nvGrpSpPr>
            <p:cNvPr id="28684" name="Group 71"/>
            <p:cNvGrpSpPr>
              <a:grpSpLocks/>
            </p:cNvGrpSpPr>
            <p:nvPr/>
          </p:nvGrpSpPr>
          <p:grpSpPr bwMode="auto">
            <a:xfrm>
              <a:off x="2736" y="432"/>
              <a:ext cx="2948" cy="3508"/>
              <a:chOff x="2736" y="432"/>
              <a:chExt cx="2948" cy="3508"/>
            </a:xfrm>
          </p:grpSpPr>
          <p:grpSp>
            <p:nvGrpSpPr>
              <p:cNvPr id="28686" name="Group 72"/>
              <p:cNvGrpSpPr>
                <a:grpSpLocks/>
              </p:cNvGrpSpPr>
              <p:nvPr/>
            </p:nvGrpSpPr>
            <p:grpSpPr bwMode="auto">
              <a:xfrm>
                <a:off x="2736" y="1944"/>
                <a:ext cx="2948" cy="240"/>
                <a:chOff x="3182" y="2256"/>
                <a:chExt cx="2566" cy="209"/>
              </a:xfrm>
            </p:grpSpPr>
            <p:sp>
              <p:nvSpPr>
                <p:cNvPr id="28773" name="Line 73"/>
                <p:cNvSpPr>
                  <a:spLocks noChangeShapeType="1"/>
                </p:cNvSpPr>
                <p:nvPr/>
              </p:nvSpPr>
              <p:spPr bwMode="auto">
                <a:xfrm>
                  <a:off x="3312" y="240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7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182" y="2264"/>
                  <a:ext cx="164" cy="2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28775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5584" y="2256"/>
                  <a:ext cx="164" cy="2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>
                      <a:latin typeface="Times New Roman" pitchFamily="18" charset="0"/>
                    </a:rPr>
                    <a:t>y</a:t>
                  </a:r>
                </a:p>
              </p:txBody>
            </p:sp>
          </p:grpSp>
          <p:grpSp>
            <p:nvGrpSpPr>
              <p:cNvPr id="28687" name="Group 76"/>
              <p:cNvGrpSpPr>
                <a:grpSpLocks/>
              </p:cNvGrpSpPr>
              <p:nvPr/>
            </p:nvGrpSpPr>
            <p:grpSpPr bwMode="auto">
              <a:xfrm>
                <a:off x="2940" y="972"/>
                <a:ext cx="1128" cy="1140"/>
                <a:chOff x="3180" y="1104"/>
                <a:chExt cx="1128" cy="1140"/>
              </a:xfrm>
            </p:grpSpPr>
            <p:sp>
              <p:nvSpPr>
                <p:cNvPr id="28755" name="Rectangle 77"/>
                <p:cNvSpPr>
                  <a:spLocks noChangeArrowheads="1"/>
                </p:cNvSpPr>
                <p:nvPr/>
              </p:nvSpPr>
              <p:spPr bwMode="auto">
                <a:xfrm>
                  <a:off x="3312" y="1252"/>
                  <a:ext cx="864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56" name="Rectangle 78"/>
                <p:cNvSpPr>
                  <a:spLocks noChangeArrowheads="1"/>
                </p:cNvSpPr>
                <p:nvPr/>
              </p:nvSpPr>
              <p:spPr bwMode="auto">
                <a:xfrm>
                  <a:off x="3504" y="1440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757" name="Group 79"/>
                <p:cNvGrpSpPr>
                  <a:grpSpLocks/>
                </p:cNvGrpSpPr>
                <p:nvPr/>
              </p:nvGrpSpPr>
              <p:grpSpPr bwMode="auto">
                <a:xfrm flipV="1">
                  <a:off x="3512" y="2112"/>
                  <a:ext cx="480" cy="132"/>
                  <a:chOff x="3168" y="3216"/>
                  <a:chExt cx="480" cy="96"/>
                </a:xfrm>
              </p:grpSpPr>
              <p:sp>
                <p:nvSpPr>
                  <p:cNvPr id="28770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71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72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58" name="Group 83"/>
                <p:cNvGrpSpPr>
                  <a:grpSpLocks/>
                </p:cNvGrpSpPr>
                <p:nvPr/>
              </p:nvGrpSpPr>
              <p:grpSpPr bwMode="auto">
                <a:xfrm>
                  <a:off x="3506" y="1104"/>
                  <a:ext cx="480" cy="132"/>
                  <a:chOff x="3168" y="3216"/>
                  <a:chExt cx="480" cy="96"/>
                </a:xfrm>
              </p:grpSpPr>
              <p:sp>
                <p:nvSpPr>
                  <p:cNvPr id="28767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8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59" name="Group 87"/>
                <p:cNvGrpSpPr>
                  <a:grpSpLocks/>
                </p:cNvGrpSpPr>
                <p:nvPr/>
              </p:nvGrpSpPr>
              <p:grpSpPr bwMode="auto">
                <a:xfrm rot="16200000" flipH="1">
                  <a:off x="3006" y="1608"/>
                  <a:ext cx="480" cy="132"/>
                  <a:chOff x="3168" y="3216"/>
                  <a:chExt cx="480" cy="96"/>
                </a:xfrm>
              </p:grpSpPr>
              <p:sp>
                <p:nvSpPr>
                  <p:cNvPr id="2876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5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60" name="Group 91"/>
                <p:cNvGrpSpPr>
                  <a:grpSpLocks/>
                </p:cNvGrpSpPr>
                <p:nvPr/>
              </p:nvGrpSpPr>
              <p:grpSpPr bwMode="auto">
                <a:xfrm rot="5400000">
                  <a:off x="4002" y="1620"/>
                  <a:ext cx="480" cy="132"/>
                  <a:chOff x="3168" y="3216"/>
                  <a:chExt cx="480" cy="96"/>
                </a:xfrm>
              </p:grpSpPr>
              <p:sp>
                <p:nvSpPr>
                  <p:cNvPr id="28761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2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63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8688" name="Text Box 95"/>
              <p:cNvSpPr txBox="1">
                <a:spLocks noChangeArrowheads="1"/>
              </p:cNvSpPr>
              <p:nvPr/>
            </p:nvSpPr>
            <p:spPr bwMode="auto">
              <a:xfrm>
                <a:off x="3359" y="720"/>
                <a:ext cx="2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latin typeface="Times New Roman" pitchFamily="18" charset="0"/>
                  </a:rPr>
                  <a:t>FV</a:t>
                </a:r>
              </a:p>
            </p:txBody>
          </p:sp>
          <p:sp>
            <p:nvSpPr>
              <p:cNvPr id="28689" name="Text Box 96"/>
              <p:cNvSpPr txBox="1">
                <a:spLocks noChangeArrowheads="1"/>
              </p:cNvSpPr>
              <p:nvPr/>
            </p:nvSpPr>
            <p:spPr bwMode="auto">
              <a:xfrm>
                <a:off x="4685" y="720"/>
                <a:ext cx="25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latin typeface="Times New Roman" pitchFamily="18" charset="0"/>
                  </a:rPr>
                  <a:t>SV</a:t>
                </a:r>
              </a:p>
            </p:txBody>
          </p:sp>
          <p:sp>
            <p:nvSpPr>
              <p:cNvPr id="28690" name="Text Box 97"/>
              <p:cNvSpPr txBox="1">
                <a:spLocks noChangeArrowheads="1"/>
              </p:cNvSpPr>
              <p:nvPr/>
            </p:nvSpPr>
            <p:spPr bwMode="auto">
              <a:xfrm>
                <a:off x="4158" y="350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sz="1400" b="1">
                  <a:latin typeface="Times New Roman" pitchFamily="18" charset="0"/>
                </a:endParaRPr>
              </a:p>
            </p:txBody>
          </p:sp>
          <p:grpSp>
            <p:nvGrpSpPr>
              <p:cNvPr id="28691" name="Group 98"/>
              <p:cNvGrpSpPr>
                <a:grpSpLocks/>
              </p:cNvGrpSpPr>
              <p:nvPr/>
            </p:nvGrpSpPr>
            <p:grpSpPr bwMode="auto">
              <a:xfrm>
                <a:off x="2940" y="2316"/>
                <a:ext cx="1128" cy="1140"/>
                <a:chOff x="3180" y="1104"/>
                <a:chExt cx="1128" cy="1140"/>
              </a:xfrm>
            </p:grpSpPr>
            <p:sp>
              <p:nvSpPr>
                <p:cNvPr id="28737" name="Rectangle 99"/>
                <p:cNvSpPr>
                  <a:spLocks noChangeArrowheads="1"/>
                </p:cNvSpPr>
                <p:nvPr/>
              </p:nvSpPr>
              <p:spPr bwMode="auto">
                <a:xfrm>
                  <a:off x="3312" y="1252"/>
                  <a:ext cx="864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8" name="Rectangle 100"/>
                <p:cNvSpPr>
                  <a:spLocks noChangeArrowheads="1"/>
                </p:cNvSpPr>
                <p:nvPr/>
              </p:nvSpPr>
              <p:spPr bwMode="auto">
                <a:xfrm>
                  <a:off x="3504" y="1440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739" name="Group 101"/>
                <p:cNvGrpSpPr>
                  <a:grpSpLocks/>
                </p:cNvGrpSpPr>
                <p:nvPr/>
              </p:nvGrpSpPr>
              <p:grpSpPr bwMode="auto">
                <a:xfrm flipV="1">
                  <a:off x="3512" y="2112"/>
                  <a:ext cx="480" cy="132"/>
                  <a:chOff x="3168" y="3216"/>
                  <a:chExt cx="480" cy="96"/>
                </a:xfrm>
              </p:grpSpPr>
              <p:sp>
                <p:nvSpPr>
                  <p:cNvPr id="2875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5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5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40" name="Group 105"/>
                <p:cNvGrpSpPr>
                  <a:grpSpLocks/>
                </p:cNvGrpSpPr>
                <p:nvPr/>
              </p:nvGrpSpPr>
              <p:grpSpPr bwMode="auto">
                <a:xfrm>
                  <a:off x="3506" y="1104"/>
                  <a:ext cx="480" cy="132"/>
                  <a:chOff x="3168" y="3216"/>
                  <a:chExt cx="480" cy="96"/>
                </a:xfrm>
              </p:grpSpPr>
              <p:sp>
                <p:nvSpPr>
                  <p:cNvPr id="28749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50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51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41" name="Group 109"/>
                <p:cNvGrpSpPr>
                  <a:grpSpLocks/>
                </p:cNvGrpSpPr>
                <p:nvPr/>
              </p:nvGrpSpPr>
              <p:grpSpPr bwMode="auto">
                <a:xfrm rot="16200000" flipH="1">
                  <a:off x="3006" y="1608"/>
                  <a:ext cx="480" cy="132"/>
                  <a:chOff x="3168" y="3216"/>
                  <a:chExt cx="480" cy="96"/>
                </a:xfrm>
              </p:grpSpPr>
              <p:sp>
                <p:nvSpPr>
                  <p:cNvPr id="28746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47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48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42" name="Group 113"/>
                <p:cNvGrpSpPr>
                  <a:grpSpLocks/>
                </p:cNvGrpSpPr>
                <p:nvPr/>
              </p:nvGrpSpPr>
              <p:grpSpPr bwMode="auto">
                <a:xfrm rot="5400000">
                  <a:off x="4002" y="1620"/>
                  <a:ext cx="480" cy="132"/>
                  <a:chOff x="3168" y="3216"/>
                  <a:chExt cx="480" cy="96"/>
                </a:xfrm>
              </p:grpSpPr>
              <p:sp>
                <p:nvSpPr>
                  <p:cNvPr id="28743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44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45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692" name="Group 117"/>
              <p:cNvGrpSpPr>
                <a:grpSpLocks/>
              </p:cNvGrpSpPr>
              <p:nvPr/>
            </p:nvGrpSpPr>
            <p:grpSpPr bwMode="auto">
              <a:xfrm>
                <a:off x="4344" y="972"/>
                <a:ext cx="1128" cy="1140"/>
                <a:chOff x="3180" y="1104"/>
                <a:chExt cx="1128" cy="1140"/>
              </a:xfrm>
            </p:grpSpPr>
            <p:sp>
              <p:nvSpPr>
                <p:cNvPr id="28719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12" y="1252"/>
                  <a:ext cx="864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0" name="Rectangle 119"/>
                <p:cNvSpPr>
                  <a:spLocks noChangeArrowheads="1"/>
                </p:cNvSpPr>
                <p:nvPr/>
              </p:nvSpPr>
              <p:spPr bwMode="auto">
                <a:xfrm>
                  <a:off x="3504" y="1440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721" name="Group 120"/>
                <p:cNvGrpSpPr>
                  <a:grpSpLocks/>
                </p:cNvGrpSpPr>
                <p:nvPr/>
              </p:nvGrpSpPr>
              <p:grpSpPr bwMode="auto">
                <a:xfrm flipV="1">
                  <a:off x="3512" y="2112"/>
                  <a:ext cx="480" cy="132"/>
                  <a:chOff x="3168" y="3216"/>
                  <a:chExt cx="480" cy="96"/>
                </a:xfrm>
              </p:grpSpPr>
              <p:sp>
                <p:nvSpPr>
                  <p:cNvPr id="28734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35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36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2" name="Group 124"/>
                <p:cNvGrpSpPr>
                  <a:grpSpLocks/>
                </p:cNvGrpSpPr>
                <p:nvPr/>
              </p:nvGrpSpPr>
              <p:grpSpPr bwMode="auto">
                <a:xfrm>
                  <a:off x="3506" y="1104"/>
                  <a:ext cx="480" cy="132"/>
                  <a:chOff x="3168" y="3216"/>
                  <a:chExt cx="480" cy="96"/>
                </a:xfrm>
              </p:grpSpPr>
              <p:sp>
                <p:nvSpPr>
                  <p:cNvPr id="28731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32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3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3" name="Group 128"/>
                <p:cNvGrpSpPr>
                  <a:grpSpLocks/>
                </p:cNvGrpSpPr>
                <p:nvPr/>
              </p:nvGrpSpPr>
              <p:grpSpPr bwMode="auto">
                <a:xfrm rot="16200000" flipH="1">
                  <a:off x="3006" y="1608"/>
                  <a:ext cx="480" cy="132"/>
                  <a:chOff x="3168" y="3216"/>
                  <a:chExt cx="480" cy="96"/>
                </a:xfrm>
              </p:grpSpPr>
              <p:sp>
                <p:nvSpPr>
                  <p:cNvPr id="2872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2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3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724" name="Group 132"/>
                <p:cNvGrpSpPr>
                  <a:grpSpLocks/>
                </p:cNvGrpSpPr>
                <p:nvPr/>
              </p:nvGrpSpPr>
              <p:grpSpPr bwMode="auto">
                <a:xfrm rot="5400000">
                  <a:off x="4002" y="1620"/>
                  <a:ext cx="480" cy="132"/>
                  <a:chOff x="3168" y="3216"/>
                  <a:chExt cx="480" cy="96"/>
                </a:xfrm>
              </p:grpSpPr>
              <p:sp>
                <p:nvSpPr>
                  <p:cNvPr id="2872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26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727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8693" name="Rectangle 136"/>
              <p:cNvSpPr>
                <a:spLocks noChangeArrowheads="1"/>
              </p:cNvSpPr>
              <p:nvPr/>
            </p:nvSpPr>
            <p:spPr bwMode="auto">
              <a:xfrm>
                <a:off x="3504" y="432"/>
                <a:ext cx="14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FF3300"/>
                    </a:solidFill>
                    <a:latin typeface="Times New Roman" pitchFamily="18" charset="0"/>
                  </a:rPr>
                  <a:t>ALL VIEWS IDENTICAL</a:t>
                </a:r>
              </a:p>
            </p:txBody>
          </p:sp>
          <p:grpSp>
            <p:nvGrpSpPr>
              <p:cNvPr id="28694" name="Group 137"/>
              <p:cNvGrpSpPr>
                <a:grpSpLocks/>
              </p:cNvGrpSpPr>
              <p:nvPr/>
            </p:nvGrpSpPr>
            <p:grpSpPr bwMode="auto">
              <a:xfrm>
                <a:off x="4080" y="2464"/>
                <a:ext cx="508" cy="864"/>
                <a:chOff x="4158" y="2352"/>
                <a:chExt cx="508" cy="864"/>
              </a:xfrm>
            </p:grpSpPr>
            <p:sp>
              <p:nvSpPr>
                <p:cNvPr id="28709" name="Line 138"/>
                <p:cNvSpPr>
                  <a:spLocks noChangeShapeType="1"/>
                </p:cNvSpPr>
                <p:nvPr/>
              </p:nvSpPr>
              <p:spPr bwMode="auto">
                <a:xfrm>
                  <a:off x="4272" y="235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0" name="Line 139"/>
                <p:cNvSpPr>
                  <a:spLocks noChangeShapeType="1"/>
                </p:cNvSpPr>
                <p:nvPr/>
              </p:nvSpPr>
              <p:spPr bwMode="auto">
                <a:xfrm>
                  <a:off x="4224" y="25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1" name="Line 140"/>
                <p:cNvSpPr>
                  <a:spLocks noChangeShapeType="1"/>
                </p:cNvSpPr>
                <p:nvPr/>
              </p:nvSpPr>
              <p:spPr bwMode="auto">
                <a:xfrm>
                  <a:off x="4240" y="30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2" name="Line 141"/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3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4560" y="235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4" name="Line 143"/>
                <p:cNvSpPr>
                  <a:spLocks noChangeShapeType="1"/>
                </p:cNvSpPr>
                <p:nvPr/>
              </p:nvSpPr>
              <p:spPr bwMode="auto">
                <a:xfrm>
                  <a:off x="4560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5" name="Line 144"/>
                <p:cNvSpPr>
                  <a:spLocks noChangeShapeType="1"/>
                </p:cNvSpPr>
                <p:nvPr/>
              </p:nvSpPr>
              <p:spPr bwMode="auto">
                <a:xfrm>
                  <a:off x="4272" y="283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6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272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7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158" y="2711"/>
                  <a:ext cx="21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>
                      <a:latin typeface="Times New Roman" pitchFamily="18" charset="0"/>
                    </a:rPr>
                    <a:t>40</a:t>
                  </a:r>
                </a:p>
              </p:txBody>
            </p:sp>
            <p:sp>
              <p:nvSpPr>
                <p:cNvPr id="28718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4454" y="2711"/>
                  <a:ext cx="21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>
                      <a:latin typeface="Times New Roman" pitchFamily="18" charset="0"/>
                    </a:rPr>
                    <a:t>60</a:t>
                  </a:r>
                </a:p>
              </p:txBody>
            </p:sp>
          </p:grpSp>
          <p:grpSp>
            <p:nvGrpSpPr>
              <p:cNvPr id="28695" name="Group 148"/>
              <p:cNvGrpSpPr>
                <a:grpSpLocks/>
              </p:cNvGrpSpPr>
              <p:nvPr/>
            </p:nvGrpSpPr>
            <p:grpSpPr bwMode="auto">
              <a:xfrm rot="5400000">
                <a:off x="3312" y="3296"/>
                <a:ext cx="384" cy="864"/>
                <a:chOff x="4320" y="2448"/>
                <a:chExt cx="384" cy="864"/>
              </a:xfrm>
            </p:grpSpPr>
            <p:sp>
              <p:nvSpPr>
                <p:cNvPr id="28701" name="Line 149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2" name="Line 150"/>
                <p:cNvSpPr>
                  <a:spLocks noChangeShapeType="1"/>
                </p:cNvSpPr>
                <p:nvPr/>
              </p:nvSpPr>
              <p:spPr bwMode="auto">
                <a:xfrm>
                  <a:off x="4320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3" name="Line 151"/>
                <p:cNvSpPr>
                  <a:spLocks noChangeShapeType="1"/>
                </p:cNvSpPr>
                <p:nvPr/>
              </p:nvSpPr>
              <p:spPr bwMode="auto">
                <a:xfrm>
                  <a:off x="4336" y="312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4" name="Line 152"/>
                <p:cNvSpPr>
                  <a:spLocks noChangeShapeType="1"/>
                </p:cNvSpPr>
                <p:nvPr/>
              </p:nvSpPr>
              <p:spPr bwMode="auto">
                <a:xfrm>
                  <a:off x="4368" y="331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5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4656" y="2448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6" name="Line 154"/>
                <p:cNvSpPr>
                  <a:spLocks noChangeShapeType="1"/>
                </p:cNvSpPr>
                <p:nvPr/>
              </p:nvSpPr>
              <p:spPr bwMode="auto">
                <a:xfrm>
                  <a:off x="465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7" name="Line 155"/>
                <p:cNvSpPr>
                  <a:spLocks noChangeShapeType="1"/>
                </p:cNvSpPr>
                <p:nvPr/>
              </p:nvSpPr>
              <p:spPr bwMode="auto">
                <a:xfrm>
                  <a:off x="4368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8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4368" y="264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96" name="Text Box 157"/>
              <p:cNvSpPr txBox="1">
                <a:spLocks noChangeArrowheads="1"/>
              </p:cNvSpPr>
              <p:nvPr/>
            </p:nvSpPr>
            <p:spPr bwMode="auto">
              <a:xfrm>
                <a:off x="3350" y="376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60</a:t>
                </a:r>
              </a:p>
            </p:txBody>
          </p:sp>
          <p:sp>
            <p:nvSpPr>
              <p:cNvPr id="28697" name="Text Box 158"/>
              <p:cNvSpPr txBox="1">
                <a:spLocks noChangeArrowheads="1"/>
              </p:cNvSpPr>
              <p:nvPr/>
            </p:nvSpPr>
            <p:spPr bwMode="auto">
              <a:xfrm>
                <a:off x="3350" y="352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28698" name="Text Box 159"/>
              <p:cNvSpPr txBox="1">
                <a:spLocks noChangeArrowheads="1"/>
              </p:cNvSpPr>
              <p:nvPr/>
            </p:nvSpPr>
            <p:spPr bwMode="auto">
              <a:xfrm>
                <a:off x="4144" y="2176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28699" name="Line 160"/>
              <p:cNvSpPr>
                <a:spLocks noChangeShapeType="1"/>
              </p:cNvSpPr>
              <p:nvPr/>
            </p:nvSpPr>
            <p:spPr bwMode="auto">
              <a:xfrm flipH="1">
                <a:off x="4000" y="2320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Line 161"/>
              <p:cNvSpPr>
                <a:spLocks noChangeShapeType="1"/>
              </p:cNvSpPr>
              <p:nvPr/>
            </p:nvSpPr>
            <p:spPr bwMode="auto">
              <a:xfrm>
                <a:off x="4096" y="232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5" name="Text Box 162"/>
            <p:cNvSpPr txBox="1">
              <a:spLocks noChangeArrowheads="1"/>
            </p:cNvSpPr>
            <p:nvPr/>
          </p:nvSpPr>
          <p:spPr bwMode="auto">
            <a:xfrm>
              <a:off x="4080" y="3504"/>
              <a:ext cx="6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u="sng">
                  <a:latin typeface="Times New Roman" pitchFamily="18" charset="0"/>
                </a:rPr>
                <a:t>TOP VIEW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91025" y="2133600"/>
            <a:ext cx="4516438" cy="3232150"/>
            <a:chOff x="2766" y="1344"/>
            <a:chExt cx="2845" cy="2036"/>
          </a:xfrm>
        </p:grpSpPr>
        <p:grpSp>
          <p:nvGrpSpPr>
            <p:cNvPr id="29758" name="Group 3"/>
            <p:cNvGrpSpPr>
              <a:grpSpLocks/>
            </p:cNvGrpSpPr>
            <p:nvPr/>
          </p:nvGrpSpPr>
          <p:grpSpPr bwMode="auto">
            <a:xfrm>
              <a:off x="2832" y="1776"/>
              <a:ext cx="2592" cy="1056"/>
              <a:chOff x="2832" y="1776"/>
              <a:chExt cx="2592" cy="1056"/>
            </a:xfrm>
          </p:grpSpPr>
          <p:sp>
            <p:nvSpPr>
              <p:cNvPr id="29791" name="Line 4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2" name="Line 5"/>
              <p:cNvSpPr>
                <a:spLocks noChangeShapeType="1"/>
              </p:cNvSpPr>
              <p:nvPr/>
            </p:nvSpPr>
            <p:spPr bwMode="auto">
              <a:xfrm flipH="1">
                <a:off x="3888" y="177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3" name="Line 6"/>
              <p:cNvSpPr>
                <a:spLocks noChangeShapeType="1"/>
              </p:cNvSpPr>
              <p:nvPr/>
            </p:nvSpPr>
            <p:spPr bwMode="auto">
              <a:xfrm>
                <a:off x="3888" y="177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Line 7"/>
              <p:cNvSpPr>
                <a:spLocks noChangeShapeType="1"/>
              </p:cNvSpPr>
              <p:nvPr/>
            </p:nvSpPr>
            <p:spPr bwMode="auto">
              <a:xfrm flipH="1">
                <a:off x="3024" y="24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5" name="Line 8"/>
              <p:cNvSpPr>
                <a:spLocks noChangeShapeType="1"/>
              </p:cNvSpPr>
              <p:nvPr/>
            </p:nvSpPr>
            <p:spPr bwMode="auto">
              <a:xfrm>
                <a:off x="3024" y="244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6" name="Line 9"/>
              <p:cNvSpPr>
                <a:spLocks noChangeShapeType="1"/>
              </p:cNvSpPr>
              <p:nvPr/>
            </p:nvSpPr>
            <p:spPr bwMode="auto">
              <a:xfrm>
                <a:off x="3024" y="283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7" name="Line 10"/>
              <p:cNvSpPr>
                <a:spLocks noChangeShapeType="1"/>
              </p:cNvSpPr>
              <p:nvPr/>
            </p:nvSpPr>
            <p:spPr bwMode="auto">
              <a:xfrm>
                <a:off x="3264" y="196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8" name="Line 11"/>
              <p:cNvSpPr>
                <a:spLocks noChangeShapeType="1"/>
              </p:cNvSpPr>
              <p:nvPr/>
            </p:nvSpPr>
            <p:spPr bwMode="auto">
              <a:xfrm>
                <a:off x="3264" y="19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9" name="Line 12"/>
              <p:cNvSpPr>
                <a:spLocks noChangeShapeType="1"/>
              </p:cNvSpPr>
              <p:nvPr/>
            </p:nvSpPr>
            <p:spPr bwMode="auto">
              <a:xfrm>
                <a:off x="3264" y="22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0" name="Line 13"/>
              <p:cNvSpPr>
                <a:spLocks noChangeShapeType="1"/>
              </p:cNvSpPr>
              <p:nvPr/>
            </p:nvSpPr>
            <p:spPr bwMode="auto">
              <a:xfrm>
                <a:off x="4464" y="177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1" name="Line 14"/>
              <p:cNvSpPr>
                <a:spLocks noChangeShapeType="1"/>
              </p:cNvSpPr>
              <p:nvPr/>
            </p:nvSpPr>
            <p:spPr bwMode="auto">
              <a:xfrm>
                <a:off x="4464" y="1776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2" name="Line 15"/>
              <p:cNvSpPr>
                <a:spLocks noChangeShapeType="1"/>
              </p:cNvSpPr>
              <p:nvPr/>
            </p:nvSpPr>
            <p:spPr bwMode="auto">
              <a:xfrm>
                <a:off x="4464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3" name="Line 16"/>
              <p:cNvSpPr>
                <a:spLocks noChangeShapeType="1"/>
              </p:cNvSpPr>
              <p:nvPr/>
            </p:nvSpPr>
            <p:spPr bwMode="auto">
              <a:xfrm>
                <a:off x="5211" y="177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" name="Rectangle 17"/>
              <p:cNvSpPr>
                <a:spLocks noChangeArrowheads="1"/>
              </p:cNvSpPr>
              <p:nvPr/>
            </p:nvSpPr>
            <p:spPr bwMode="auto">
              <a:xfrm>
                <a:off x="4692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5" name="Line 18"/>
              <p:cNvSpPr>
                <a:spLocks noChangeShapeType="1"/>
              </p:cNvSpPr>
              <p:nvPr/>
            </p:nvSpPr>
            <p:spPr bwMode="auto">
              <a:xfrm flipV="1">
                <a:off x="460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" name="Line 19"/>
              <p:cNvSpPr>
                <a:spLocks noChangeShapeType="1"/>
              </p:cNvSpPr>
              <p:nvPr/>
            </p:nvSpPr>
            <p:spPr bwMode="auto">
              <a:xfrm>
                <a:off x="4608" y="264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Line 20"/>
              <p:cNvSpPr>
                <a:spLocks noChangeShapeType="1"/>
              </p:cNvSpPr>
              <p:nvPr/>
            </p:nvSpPr>
            <p:spPr bwMode="auto">
              <a:xfrm>
                <a:off x="508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Line 21"/>
              <p:cNvSpPr>
                <a:spLocks noChangeShapeType="1"/>
              </p:cNvSpPr>
              <p:nvPr/>
            </p:nvSpPr>
            <p:spPr bwMode="auto">
              <a:xfrm>
                <a:off x="3024" y="2640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" name="Line 22"/>
              <p:cNvSpPr>
                <a:spLocks noChangeShapeType="1"/>
              </p:cNvSpPr>
              <p:nvPr/>
            </p:nvSpPr>
            <p:spPr bwMode="auto">
              <a:xfrm>
                <a:off x="5085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" name="Line 23"/>
              <p:cNvSpPr>
                <a:spLocks noChangeShapeType="1"/>
              </p:cNvSpPr>
              <p:nvPr/>
            </p:nvSpPr>
            <p:spPr bwMode="auto">
              <a:xfrm>
                <a:off x="4455" y="244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1" name="Line 24"/>
              <p:cNvSpPr>
                <a:spLocks noChangeShapeType="1"/>
              </p:cNvSpPr>
              <p:nvPr/>
            </p:nvSpPr>
            <p:spPr bwMode="auto">
              <a:xfrm>
                <a:off x="2832" y="2832"/>
                <a:ext cx="259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59" name="Line 25"/>
            <p:cNvSpPr>
              <a:spLocks noChangeShapeType="1"/>
            </p:cNvSpPr>
            <p:nvPr/>
          </p:nvSpPr>
          <p:spPr bwMode="auto">
            <a:xfrm flipV="1">
              <a:off x="3888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26"/>
            <p:cNvSpPr>
              <a:spLocks noChangeShapeType="1"/>
            </p:cNvSpPr>
            <p:nvPr/>
          </p:nvSpPr>
          <p:spPr bwMode="auto">
            <a:xfrm flipV="1">
              <a:off x="4224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Line 27"/>
            <p:cNvSpPr>
              <a:spLocks noChangeShapeType="1"/>
            </p:cNvSpPr>
            <p:nvPr/>
          </p:nvSpPr>
          <p:spPr bwMode="auto">
            <a:xfrm>
              <a:off x="5280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Line 28"/>
            <p:cNvSpPr>
              <a:spLocks noChangeShapeType="1"/>
            </p:cNvSpPr>
            <p:nvPr/>
          </p:nvSpPr>
          <p:spPr bwMode="auto">
            <a:xfrm>
              <a:off x="5280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Line 29"/>
            <p:cNvSpPr>
              <a:spLocks noChangeShapeType="1"/>
            </p:cNvSpPr>
            <p:nvPr/>
          </p:nvSpPr>
          <p:spPr bwMode="auto">
            <a:xfrm>
              <a:off x="4464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Line 30"/>
            <p:cNvSpPr>
              <a:spLocks noChangeShapeType="1"/>
            </p:cNvSpPr>
            <p:nvPr/>
          </p:nvSpPr>
          <p:spPr bwMode="auto">
            <a:xfrm>
              <a:off x="523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Line 31"/>
            <p:cNvSpPr>
              <a:spLocks noChangeShapeType="1"/>
            </p:cNvSpPr>
            <p:nvPr/>
          </p:nvSpPr>
          <p:spPr bwMode="auto">
            <a:xfrm>
              <a:off x="2832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Line 32"/>
            <p:cNvSpPr>
              <a:spLocks noChangeShapeType="1"/>
            </p:cNvSpPr>
            <p:nvPr/>
          </p:nvSpPr>
          <p:spPr bwMode="auto">
            <a:xfrm>
              <a:off x="3264" y="1504"/>
              <a:ext cx="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Line 33"/>
            <p:cNvSpPr>
              <a:spLocks noChangeShapeType="1"/>
            </p:cNvSpPr>
            <p:nvPr/>
          </p:nvSpPr>
          <p:spPr bwMode="auto">
            <a:xfrm>
              <a:off x="5040" y="14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Line 34"/>
            <p:cNvSpPr>
              <a:spLocks noChangeShapeType="1"/>
            </p:cNvSpPr>
            <p:nvPr/>
          </p:nvSpPr>
          <p:spPr bwMode="auto">
            <a:xfrm flipH="1">
              <a:off x="4848" y="1488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Line 35"/>
            <p:cNvSpPr>
              <a:spLocks noChangeShapeType="1"/>
            </p:cNvSpPr>
            <p:nvPr/>
          </p:nvSpPr>
          <p:spPr bwMode="auto">
            <a:xfrm flipV="1">
              <a:off x="5376" y="17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Line 36"/>
            <p:cNvSpPr>
              <a:spLocks noChangeShapeType="1"/>
            </p:cNvSpPr>
            <p:nvPr/>
          </p:nvSpPr>
          <p:spPr bwMode="auto">
            <a:xfrm>
              <a:off x="5376" y="220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37"/>
            <p:cNvSpPr>
              <a:spLocks noChangeShapeType="1"/>
            </p:cNvSpPr>
            <p:nvPr/>
          </p:nvSpPr>
          <p:spPr bwMode="auto">
            <a:xfrm flipV="1">
              <a:off x="5376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38"/>
            <p:cNvSpPr>
              <a:spLocks noChangeShapeType="1"/>
            </p:cNvSpPr>
            <p:nvPr/>
          </p:nvSpPr>
          <p:spPr bwMode="auto">
            <a:xfrm flipH="1">
              <a:off x="4464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39"/>
            <p:cNvSpPr>
              <a:spLocks noChangeShapeType="1"/>
            </p:cNvSpPr>
            <p:nvPr/>
          </p:nvSpPr>
          <p:spPr bwMode="auto">
            <a:xfrm>
              <a:off x="4992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Line 40"/>
            <p:cNvSpPr>
              <a:spLocks noChangeShapeType="1"/>
            </p:cNvSpPr>
            <p:nvPr/>
          </p:nvSpPr>
          <p:spPr bwMode="auto">
            <a:xfrm>
              <a:off x="4944" y="29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41"/>
            <p:cNvSpPr>
              <a:spLocks noChangeShapeType="1"/>
            </p:cNvSpPr>
            <p:nvPr/>
          </p:nvSpPr>
          <p:spPr bwMode="auto">
            <a:xfrm flipH="1">
              <a:off x="4608" y="29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Line 42"/>
            <p:cNvSpPr>
              <a:spLocks noChangeShapeType="1"/>
            </p:cNvSpPr>
            <p:nvPr/>
          </p:nvSpPr>
          <p:spPr bwMode="auto">
            <a:xfrm>
              <a:off x="2880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Line 43"/>
            <p:cNvSpPr>
              <a:spLocks noChangeShapeType="1"/>
            </p:cNvSpPr>
            <p:nvPr/>
          </p:nvSpPr>
          <p:spPr bwMode="auto">
            <a:xfrm flipV="1">
              <a:off x="2880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Line 44"/>
            <p:cNvSpPr>
              <a:spLocks noChangeShapeType="1"/>
            </p:cNvSpPr>
            <p:nvPr/>
          </p:nvSpPr>
          <p:spPr bwMode="auto">
            <a:xfrm flipH="1">
              <a:off x="3264" y="1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45"/>
            <p:cNvSpPr>
              <a:spLocks noChangeShapeType="1"/>
            </p:cNvSpPr>
            <p:nvPr/>
          </p:nvSpPr>
          <p:spPr bwMode="auto">
            <a:xfrm>
              <a:off x="3696" y="1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46"/>
            <p:cNvSpPr>
              <a:spLocks noChangeShapeType="1"/>
            </p:cNvSpPr>
            <p:nvPr/>
          </p:nvSpPr>
          <p:spPr bwMode="auto">
            <a:xfrm flipH="1">
              <a:off x="4224" y="1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Text Box 47"/>
            <p:cNvSpPr txBox="1">
              <a:spLocks noChangeArrowheads="1"/>
            </p:cNvSpPr>
            <p:nvPr/>
          </p:nvSpPr>
          <p:spPr bwMode="auto">
            <a:xfrm>
              <a:off x="3446" y="151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29782" name="Text Box 48"/>
            <p:cNvSpPr txBox="1">
              <a:spLocks noChangeArrowheads="1"/>
            </p:cNvSpPr>
            <p:nvPr/>
          </p:nvSpPr>
          <p:spPr bwMode="auto">
            <a:xfrm>
              <a:off x="3950" y="151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29783" name="Text Box 49"/>
            <p:cNvSpPr txBox="1">
              <a:spLocks noChangeArrowheads="1"/>
            </p:cNvSpPr>
            <p:nvPr/>
          </p:nvSpPr>
          <p:spPr bwMode="auto">
            <a:xfrm>
              <a:off x="4992" y="1344"/>
              <a:ext cx="6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 SQUARE</a:t>
              </a:r>
            </a:p>
          </p:txBody>
        </p:sp>
        <p:sp>
          <p:nvSpPr>
            <p:cNvPr id="29784" name="Text Box 50"/>
            <p:cNvSpPr txBox="1">
              <a:spLocks noChangeArrowheads="1"/>
            </p:cNvSpPr>
            <p:nvPr/>
          </p:nvSpPr>
          <p:spPr bwMode="auto">
            <a:xfrm>
              <a:off x="5270" y="2567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29785" name="Text Box 51"/>
            <p:cNvSpPr txBox="1">
              <a:spLocks noChangeArrowheads="1"/>
            </p:cNvSpPr>
            <p:nvPr/>
          </p:nvSpPr>
          <p:spPr bwMode="auto">
            <a:xfrm>
              <a:off x="5260" y="20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29786" name="Text Box 52"/>
            <p:cNvSpPr txBox="1">
              <a:spLocks noChangeArrowheads="1"/>
            </p:cNvSpPr>
            <p:nvPr/>
          </p:nvSpPr>
          <p:spPr bwMode="auto">
            <a:xfrm>
              <a:off x="4732" y="3007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60</a:t>
              </a:r>
            </a:p>
          </p:txBody>
        </p:sp>
        <p:sp>
          <p:nvSpPr>
            <p:cNvPr id="29787" name="Text Box 53"/>
            <p:cNvSpPr txBox="1">
              <a:spLocks noChangeArrowheads="1"/>
            </p:cNvSpPr>
            <p:nvPr/>
          </p:nvSpPr>
          <p:spPr bwMode="auto">
            <a:xfrm>
              <a:off x="4766" y="285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29788" name="Text Box 54"/>
            <p:cNvSpPr txBox="1">
              <a:spLocks noChangeArrowheads="1"/>
            </p:cNvSpPr>
            <p:nvPr/>
          </p:nvSpPr>
          <p:spPr bwMode="auto">
            <a:xfrm>
              <a:off x="2766" y="265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9789" name="Text Box 55"/>
            <p:cNvSpPr txBox="1">
              <a:spLocks noChangeArrowheads="1"/>
            </p:cNvSpPr>
            <p:nvPr/>
          </p:nvSpPr>
          <p:spPr bwMode="auto">
            <a:xfrm>
              <a:off x="3600" y="3072"/>
              <a:ext cx="3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Times New Roman" pitchFamily="18" charset="0"/>
                </a:rPr>
                <a:t>F.V.</a:t>
              </a:r>
            </a:p>
          </p:txBody>
        </p:sp>
        <p:sp>
          <p:nvSpPr>
            <p:cNvPr id="29790" name="Text Box 56"/>
            <p:cNvSpPr txBox="1">
              <a:spLocks noChangeArrowheads="1"/>
            </p:cNvSpPr>
            <p:nvPr/>
          </p:nvSpPr>
          <p:spPr bwMode="auto">
            <a:xfrm>
              <a:off x="4704" y="3168"/>
              <a:ext cx="3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Times New Roman" pitchFamily="18" charset="0"/>
                </a:rPr>
                <a:t>S.V.</a:t>
              </a:r>
            </a:p>
          </p:txBody>
        </p:sp>
      </p:grpSp>
      <p:grpSp>
        <p:nvGrpSpPr>
          <p:cNvPr id="29699" name="Group 57"/>
          <p:cNvGrpSpPr>
            <a:grpSpLocks/>
          </p:cNvGrpSpPr>
          <p:nvPr/>
        </p:nvGrpSpPr>
        <p:grpSpPr bwMode="auto">
          <a:xfrm>
            <a:off x="457200" y="609600"/>
            <a:ext cx="3581400" cy="4394200"/>
            <a:chOff x="336" y="832"/>
            <a:chExt cx="2256" cy="2768"/>
          </a:xfrm>
        </p:grpSpPr>
        <p:grpSp>
          <p:nvGrpSpPr>
            <p:cNvPr id="29715" name="Group 58"/>
            <p:cNvGrpSpPr>
              <a:grpSpLocks/>
            </p:cNvGrpSpPr>
            <p:nvPr/>
          </p:nvGrpSpPr>
          <p:grpSpPr bwMode="auto">
            <a:xfrm>
              <a:off x="336" y="2688"/>
              <a:ext cx="2256" cy="672"/>
              <a:chOff x="2832" y="2694"/>
              <a:chExt cx="2256" cy="672"/>
            </a:xfrm>
          </p:grpSpPr>
          <p:sp>
            <p:nvSpPr>
              <p:cNvPr id="29755" name="Line 59"/>
              <p:cNvSpPr>
                <a:spLocks noChangeShapeType="1"/>
              </p:cNvSpPr>
              <p:nvPr/>
            </p:nvSpPr>
            <p:spPr bwMode="auto">
              <a:xfrm>
                <a:off x="3120" y="336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Line 60"/>
              <p:cNvSpPr>
                <a:spLocks noChangeShapeType="1"/>
              </p:cNvSpPr>
              <p:nvPr/>
            </p:nvSpPr>
            <p:spPr bwMode="auto">
              <a:xfrm flipV="1">
                <a:off x="3936" y="2694"/>
                <a:ext cx="1152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Line 61"/>
              <p:cNvSpPr>
                <a:spLocks noChangeShapeType="1"/>
              </p:cNvSpPr>
              <p:nvPr/>
            </p:nvSpPr>
            <p:spPr bwMode="auto">
              <a:xfrm flipH="1" flipV="1">
                <a:off x="2832" y="2790"/>
                <a:ext cx="1104" cy="5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6" name="Line 62"/>
            <p:cNvSpPr>
              <a:spLocks noChangeShapeType="1"/>
            </p:cNvSpPr>
            <p:nvPr/>
          </p:nvSpPr>
          <p:spPr bwMode="auto">
            <a:xfrm flipV="1">
              <a:off x="1440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63"/>
            <p:cNvSpPr>
              <a:spLocks noChangeShapeType="1"/>
            </p:cNvSpPr>
            <p:nvPr/>
          </p:nvSpPr>
          <p:spPr bwMode="auto">
            <a:xfrm flipV="1">
              <a:off x="1440" y="2438"/>
              <a:ext cx="816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64"/>
            <p:cNvSpPr>
              <a:spLocks noChangeShapeType="1"/>
            </p:cNvSpPr>
            <p:nvPr/>
          </p:nvSpPr>
          <p:spPr bwMode="auto">
            <a:xfrm flipV="1">
              <a:off x="2256" y="138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65"/>
            <p:cNvSpPr>
              <a:spLocks noChangeShapeType="1"/>
            </p:cNvSpPr>
            <p:nvPr/>
          </p:nvSpPr>
          <p:spPr bwMode="auto">
            <a:xfrm flipH="1" flipV="1">
              <a:off x="1392" y="968"/>
              <a:ext cx="864" cy="4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66"/>
            <p:cNvSpPr>
              <a:spLocks noChangeShapeType="1"/>
            </p:cNvSpPr>
            <p:nvPr/>
          </p:nvSpPr>
          <p:spPr bwMode="auto">
            <a:xfrm flipH="1" flipV="1">
              <a:off x="1392" y="2016"/>
              <a:ext cx="864" cy="4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67"/>
            <p:cNvSpPr>
              <a:spLocks noChangeShapeType="1"/>
            </p:cNvSpPr>
            <p:nvPr/>
          </p:nvSpPr>
          <p:spPr bwMode="auto">
            <a:xfrm flipV="1">
              <a:off x="1392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68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69"/>
            <p:cNvSpPr>
              <a:spLocks noChangeShapeType="1"/>
            </p:cNvSpPr>
            <p:nvPr/>
          </p:nvSpPr>
          <p:spPr bwMode="auto">
            <a:xfrm flipH="1" flipV="1">
              <a:off x="1638" y="832"/>
              <a:ext cx="912" cy="4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70"/>
            <p:cNvSpPr>
              <a:spLocks noChangeShapeType="1"/>
            </p:cNvSpPr>
            <p:nvPr/>
          </p:nvSpPr>
          <p:spPr bwMode="auto">
            <a:xfrm flipV="1">
              <a:off x="2256" y="1248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71"/>
            <p:cNvSpPr>
              <a:spLocks noChangeShapeType="1"/>
            </p:cNvSpPr>
            <p:nvPr/>
          </p:nvSpPr>
          <p:spPr bwMode="auto">
            <a:xfrm flipV="1">
              <a:off x="1395" y="834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72"/>
            <p:cNvSpPr>
              <a:spLocks noChangeShapeType="1"/>
            </p:cNvSpPr>
            <p:nvPr/>
          </p:nvSpPr>
          <p:spPr bwMode="auto">
            <a:xfrm flipH="1" flipV="1">
              <a:off x="579" y="2505"/>
              <a:ext cx="864" cy="4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73"/>
            <p:cNvSpPr>
              <a:spLocks noChangeShapeType="1"/>
            </p:cNvSpPr>
            <p:nvPr/>
          </p:nvSpPr>
          <p:spPr bwMode="auto">
            <a:xfrm flipV="1">
              <a:off x="576" y="2016"/>
              <a:ext cx="816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74"/>
            <p:cNvSpPr>
              <a:spLocks noChangeShapeType="1"/>
            </p:cNvSpPr>
            <p:nvPr/>
          </p:nvSpPr>
          <p:spPr bwMode="auto">
            <a:xfrm flipV="1">
              <a:off x="576" y="2496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29" name="Group 75"/>
            <p:cNvGrpSpPr>
              <a:grpSpLocks/>
            </p:cNvGrpSpPr>
            <p:nvPr/>
          </p:nvGrpSpPr>
          <p:grpSpPr bwMode="auto">
            <a:xfrm>
              <a:off x="1584" y="1344"/>
              <a:ext cx="471" cy="804"/>
              <a:chOff x="1488" y="1056"/>
              <a:chExt cx="864" cy="1476"/>
            </a:xfrm>
          </p:grpSpPr>
          <p:sp>
            <p:nvSpPr>
              <p:cNvPr id="29751" name="Line 76"/>
              <p:cNvSpPr>
                <a:spLocks noChangeShapeType="1"/>
              </p:cNvSpPr>
              <p:nvPr/>
            </p:nvSpPr>
            <p:spPr bwMode="auto">
              <a:xfrm flipV="1">
                <a:off x="2352" y="1476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Line 77"/>
              <p:cNvSpPr>
                <a:spLocks noChangeShapeType="1"/>
              </p:cNvSpPr>
              <p:nvPr/>
            </p:nvSpPr>
            <p:spPr bwMode="auto">
              <a:xfrm flipH="1" flipV="1">
                <a:off x="1488" y="1064"/>
                <a:ext cx="864" cy="4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3" name="Line 78"/>
              <p:cNvSpPr>
                <a:spLocks noChangeShapeType="1"/>
              </p:cNvSpPr>
              <p:nvPr/>
            </p:nvSpPr>
            <p:spPr bwMode="auto">
              <a:xfrm flipH="1" flipV="1">
                <a:off x="1488" y="2112"/>
                <a:ext cx="864" cy="4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4" name="Line 79"/>
              <p:cNvSpPr>
                <a:spLocks noChangeShapeType="1"/>
              </p:cNvSpPr>
              <p:nvPr/>
            </p:nvSpPr>
            <p:spPr bwMode="auto">
              <a:xfrm flipV="1">
                <a:off x="1488" y="1056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0" name="Line 80"/>
            <p:cNvSpPr>
              <a:spLocks noChangeShapeType="1"/>
            </p:cNvSpPr>
            <p:nvPr/>
          </p:nvSpPr>
          <p:spPr bwMode="auto">
            <a:xfrm flipV="1">
              <a:off x="912" y="1353"/>
              <a:ext cx="672" cy="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81"/>
            <p:cNvSpPr>
              <a:spLocks noChangeShapeType="1"/>
            </p:cNvSpPr>
            <p:nvPr/>
          </p:nvSpPr>
          <p:spPr bwMode="auto">
            <a:xfrm flipV="1">
              <a:off x="1392" y="2133"/>
              <a:ext cx="654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32" name="Group 82"/>
            <p:cNvGrpSpPr>
              <a:grpSpLocks/>
            </p:cNvGrpSpPr>
            <p:nvPr/>
          </p:nvGrpSpPr>
          <p:grpSpPr bwMode="auto">
            <a:xfrm>
              <a:off x="921" y="1728"/>
              <a:ext cx="471" cy="804"/>
              <a:chOff x="1488" y="1056"/>
              <a:chExt cx="864" cy="1476"/>
            </a:xfrm>
          </p:grpSpPr>
          <p:sp>
            <p:nvSpPr>
              <p:cNvPr id="29747" name="Line 83"/>
              <p:cNvSpPr>
                <a:spLocks noChangeShapeType="1"/>
              </p:cNvSpPr>
              <p:nvPr/>
            </p:nvSpPr>
            <p:spPr bwMode="auto">
              <a:xfrm flipV="1">
                <a:off x="2352" y="1476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8" name="Line 84"/>
              <p:cNvSpPr>
                <a:spLocks noChangeShapeType="1"/>
              </p:cNvSpPr>
              <p:nvPr/>
            </p:nvSpPr>
            <p:spPr bwMode="auto">
              <a:xfrm flipH="1" flipV="1">
                <a:off x="1488" y="1064"/>
                <a:ext cx="864" cy="4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9" name="Line 85"/>
              <p:cNvSpPr>
                <a:spLocks noChangeShapeType="1"/>
              </p:cNvSpPr>
              <p:nvPr/>
            </p:nvSpPr>
            <p:spPr bwMode="auto">
              <a:xfrm flipH="1" flipV="1">
                <a:off x="1488" y="2112"/>
                <a:ext cx="864" cy="4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Line 86"/>
              <p:cNvSpPr>
                <a:spLocks noChangeShapeType="1"/>
              </p:cNvSpPr>
              <p:nvPr/>
            </p:nvSpPr>
            <p:spPr bwMode="auto">
              <a:xfrm flipV="1">
                <a:off x="1488" y="1056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3" name="AutoShape 87"/>
            <p:cNvSpPr>
              <a:spLocks noChangeArrowheads="1"/>
            </p:cNvSpPr>
            <p:nvPr/>
          </p:nvSpPr>
          <p:spPr bwMode="auto">
            <a:xfrm rot="1454910" flipH="1">
              <a:off x="866" y="1923"/>
              <a:ext cx="590" cy="430"/>
            </a:xfrm>
            <a:prstGeom prst="parallelogram">
              <a:avLst>
                <a:gd name="adj" fmla="val 34302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Oval 88"/>
            <p:cNvSpPr>
              <a:spLocks noChangeArrowheads="1"/>
            </p:cNvSpPr>
            <p:nvPr/>
          </p:nvSpPr>
          <p:spPr bwMode="auto">
            <a:xfrm>
              <a:off x="1365" y="1470"/>
              <a:ext cx="48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Oval 89"/>
            <p:cNvSpPr>
              <a:spLocks noChangeArrowheads="1"/>
            </p:cNvSpPr>
            <p:nvPr/>
          </p:nvSpPr>
          <p:spPr bwMode="auto">
            <a:xfrm>
              <a:off x="1548" y="1383"/>
              <a:ext cx="84" cy="5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Oval 90"/>
            <p:cNvSpPr>
              <a:spLocks noChangeArrowheads="1"/>
            </p:cNvSpPr>
            <p:nvPr/>
          </p:nvSpPr>
          <p:spPr bwMode="auto">
            <a:xfrm rot="1476605">
              <a:off x="1499" y="1949"/>
              <a:ext cx="57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Line 91"/>
            <p:cNvSpPr>
              <a:spLocks noChangeShapeType="1"/>
            </p:cNvSpPr>
            <p:nvPr/>
          </p:nvSpPr>
          <p:spPr bwMode="auto">
            <a:xfrm flipV="1">
              <a:off x="1392" y="1572"/>
              <a:ext cx="663" cy="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Oval 92"/>
            <p:cNvSpPr>
              <a:spLocks noChangeArrowheads="1"/>
            </p:cNvSpPr>
            <p:nvPr/>
          </p:nvSpPr>
          <p:spPr bwMode="auto">
            <a:xfrm rot="1476605">
              <a:off x="1399" y="2084"/>
              <a:ext cx="475" cy="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Line 93"/>
            <p:cNvSpPr>
              <a:spLocks noChangeShapeType="1"/>
            </p:cNvSpPr>
            <p:nvPr/>
          </p:nvSpPr>
          <p:spPr bwMode="auto">
            <a:xfrm flipV="1">
              <a:off x="720" y="278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94"/>
            <p:cNvSpPr>
              <a:spLocks noChangeShapeType="1"/>
            </p:cNvSpPr>
            <p:nvPr/>
          </p:nvSpPr>
          <p:spPr bwMode="auto">
            <a:xfrm>
              <a:off x="720" y="2784"/>
              <a:ext cx="57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95"/>
            <p:cNvSpPr>
              <a:spLocks noChangeShapeType="1"/>
            </p:cNvSpPr>
            <p:nvPr/>
          </p:nvSpPr>
          <p:spPr bwMode="auto">
            <a:xfrm flipV="1">
              <a:off x="1296" y="30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96"/>
            <p:cNvSpPr>
              <a:spLocks noChangeShapeType="1"/>
            </p:cNvSpPr>
            <p:nvPr/>
          </p:nvSpPr>
          <p:spPr bwMode="auto">
            <a:xfrm flipV="1">
              <a:off x="720" y="2880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97"/>
            <p:cNvSpPr>
              <a:spLocks noChangeShapeType="1"/>
            </p:cNvSpPr>
            <p:nvPr/>
          </p:nvSpPr>
          <p:spPr bwMode="auto">
            <a:xfrm flipH="1" flipV="1">
              <a:off x="1292" y="326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98"/>
            <p:cNvSpPr>
              <a:spLocks noChangeShapeType="1"/>
            </p:cNvSpPr>
            <p:nvPr/>
          </p:nvSpPr>
          <p:spPr bwMode="auto">
            <a:xfrm flipH="1" flipV="1">
              <a:off x="576" y="2906"/>
              <a:ext cx="144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99"/>
            <p:cNvSpPr>
              <a:spLocks noChangeShapeType="1"/>
            </p:cNvSpPr>
            <p:nvPr/>
          </p:nvSpPr>
          <p:spPr bwMode="auto">
            <a:xfrm flipV="1">
              <a:off x="1444" y="2696"/>
              <a:ext cx="110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Text Box 100"/>
            <p:cNvSpPr txBox="1">
              <a:spLocks noChangeArrowheads="1"/>
            </p:cNvSpPr>
            <p:nvPr/>
          </p:nvSpPr>
          <p:spPr bwMode="auto">
            <a:xfrm>
              <a:off x="1344" y="3388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0" y="4267200"/>
            <a:ext cx="1192213" cy="404813"/>
            <a:chOff x="432" y="2384"/>
            <a:chExt cx="751" cy="255"/>
          </a:xfrm>
        </p:grpSpPr>
        <p:sp>
          <p:nvSpPr>
            <p:cNvPr id="29713" name="AutoShape 10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Text Box 10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3124200" y="4191000"/>
            <a:ext cx="1235075" cy="401638"/>
            <a:chOff x="3535" y="2462"/>
            <a:chExt cx="778" cy="253"/>
          </a:xfrm>
        </p:grpSpPr>
        <p:sp>
          <p:nvSpPr>
            <p:cNvPr id="29711" name="AutoShape 10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Text Box 10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29702" name="Text Box 107"/>
          <p:cNvSpPr txBox="1">
            <a:spLocks noChangeArrowheads="1"/>
          </p:cNvSpPr>
          <p:nvPr/>
        </p:nvSpPr>
        <p:spPr bwMode="auto">
          <a:xfrm>
            <a:off x="457200" y="51816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FV AND SV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29703" name="Oval 108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17</a:t>
            </a:r>
          </a:p>
        </p:txBody>
      </p:sp>
      <p:sp>
        <p:nvSpPr>
          <p:cNvPr id="33901" name="Text Box 109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33902" name="Text Box 110"/>
          <p:cNvSpPr txBox="1">
            <a:spLocks noChangeArrowheads="1"/>
          </p:cNvSpPr>
          <p:nvPr/>
        </p:nvSpPr>
        <p:spPr bwMode="auto">
          <a:xfrm>
            <a:off x="5257800" y="1905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33903" name="Text Box 111"/>
          <p:cNvSpPr txBox="1">
            <a:spLocks noChangeArrowheads="1"/>
          </p:cNvSpPr>
          <p:nvPr/>
        </p:nvSpPr>
        <p:spPr bwMode="auto">
          <a:xfrm>
            <a:off x="6934200" y="1905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10" name="Group 112"/>
          <p:cNvGrpSpPr>
            <a:grpSpLocks/>
          </p:cNvGrpSpPr>
          <p:nvPr/>
        </p:nvGrpSpPr>
        <p:grpSpPr bwMode="auto">
          <a:xfrm>
            <a:off x="4114800" y="4238625"/>
            <a:ext cx="4914900" cy="366713"/>
            <a:chOff x="3227" y="2136"/>
            <a:chExt cx="2377" cy="231"/>
          </a:xfrm>
        </p:grpSpPr>
        <p:sp>
          <p:nvSpPr>
            <p:cNvPr id="29708" name="Line 113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Text Box 114"/>
            <p:cNvSpPr txBox="1">
              <a:spLocks noChangeArrowheads="1"/>
            </p:cNvSpPr>
            <p:nvPr/>
          </p:nvSpPr>
          <p:spPr bwMode="auto">
            <a:xfrm>
              <a:off x="3227" y="2136"/>
              <a:ext cx="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9710" name="Text Box 115"/>
            <p:cNvSpPr txBox="1">
              <a:spLocks noChangeArrowheads="1"/>
            </p:cNvSpPr>
            <p:nvPr/>
          </p:nvSpPr>
          <p:spPr bwMode="auto">
            <a:xfrm>
              <a:off x="5435" y="2136"/>
              <a:ext cx="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01" grpId="0" autoUpdateAnimBg="0"/>
      <p:bldP spid="33902" grpId="0" autoUpdateAnimBg="0"/>
      <p:bldP spid="3390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3367088"/>
            <a:ext cx="3736975" cy="2881312"/>
            <a:chOff x="240" y="1824"/>
            <a:chExt cx="2354" cy="1815"/>
          </a:xfrm>
        </p:grpSpPr>
        <p:sp>
          <p:nvSpPr>
            <p:cNvPr id="30789" name="Rectangle 3"/>
            <p:cNvSpPr>
              <a:spLocks noChangeArrowheads="1"/>
            </p:cNvSpPr>
            <p:nvPr/>
          </p:nvSpPr>
          <p:spPr bwMode="auto">
            <a:xfrm>
              <a:off x="494" y="2152"/>
              <a:ext cx="1830" cy="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0" name="Oval 4"/>
            <p:cNvSpPr>
              <a:spLocks noChangeArrowheads="1"/>
            </p:cNvSpPr>
            <p:nvPr/>
          </p:nvSpPr>
          <p:spPr bwMode="auto">
            <a:xfrm>
              <a:off x="1570" y="2340"/>
              <a:ext cx="539" cy="5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Line 5"/>
            <p:cNvSpPr>
              <a:spLocks noChangeShapeType="1"/>
            </p:cNvSpPr>
            <p:nvPr/>
          </p:nvSpPr>
          <p:spPr bwMode="auto">
            <a:xfrm>
              <a:off x="494" y="2515"/>
              <a:ext cx="10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Line 6"/>
            <p:cNvSpPr>
              <a:spLocks noChangeShapeType="1"/>
            </p:cNvSpPr>
            <p:nvPr/>
          </p:nvSpPr>
          <p:spPr bwMode="auto">
            <a:xfrm>
              <a:off x="494" y="2730"/>
              <a:ext cx="10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7"/>
            <p:cNvSpPr>
              <a:spLocks noChangeShapeType="1"/>
            </p:cNvSpPr>
            <p:nvPr/>
          </p:nvSpPr>
          <p:spPr bwMode="auto">
            <a:xfrm>
              <a:off x="1835" y="2510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Line 8"/>
            <p:cNvSpPr>
              <a:spLocks noChangeShapeType="1"/>
            </p:cNvSpPr>
            <p:nvPr/>
          </p:nvSpPr>
          <p:spPr bwMode="auto">
            <a:xfrm>
              <a:off x="1732" y="2604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9"/>
            <p:cNvSpPr>
              <a:spLocks noChangeShapeType="1"/>
            </p:cNvSpPr>
            <p:nvPr/>
          </p:nvSpPr>
          <p:spPr bwMode="auto">
            <a:xfrm>
              <a:off x="496" y="31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Line 10"/>
            <p:cNvSpPr>
              <a:spLocks noChangeShapeType="1"/>
            </p:cNvSpPr>
            <p:nvPr/>
          </p:nvSpPr>
          <p:spPr bwMode="auto">
            <a:xfrm>
              <a:off x="2328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Line 11"/>
            <p:cNvSpPr>
              <a:spLocks noChangeShapeType="1"/>
            </p:cNvSpPr>
            <p:nvPr/>
          </p:nvSpPr>
          <p:spPr bwMode="auto">
            <a:xfrm>
              <a:off x="2400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12"/>
            <p:cNvSpPr>
              <a:spLocks noChangeShapeType="1"/>
            </p:cNvSpPr>
            <p:nvPr/>
          </p:nvSpPr>
          <p:spPr bwMode="auto">
            <a:xfrm>
              <a:off x="2400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13"/>
            <p:cNvSpPr>
              <a:spLocks noChangeShapeType="1"/>
            </p:cNvSpPr>
            <p:nvPr/>
          </p:nvSpPr>
          <p:spPr bwMode="auto">
            <a:xfrm>
              <a:off x="240" y="25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Line 14"/>
            <p:cNvSpPr>
              <a:spLocks noChangeShapeType="1"/>
            </p:cNvSpPr>
            <p:nvPr/>
          </p:nvSpPr>
          <p:spPr bwMode="auto">
            <a:xfrm>
              <a:off x="240" y="2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Line 15"/>
            <p:cNvSpPr>
              <a:spLocks noChangeShapeType="1"/>
            </p:cNvSpPr>
            <p:nvPr/>
          </p:nvSpPr>
          <p:spPr bwMode="auto">
            <a:xfrm>
              <a:off x="1432" y="2016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Line 16"/>
            <p:cNvSpPr>
              <a:spLocks noChangeShapeType="1"/>
            </p:cNvSpPr>
            <p:nvPr/>
          </p:nvSpPr>
          <p:spPr bwMode="auto">
            <a:xfrm>
              <a:off x="38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Line 17"/>
            <p:cNvSpPr>
              <a:spLocks noChangeShapeType="1"/>
            </p:cNvSpPr>
            <p:nvPr/>
          </p:nvSpPr>
          <p:spPr bwMode="auto">
            <a:xfrm flipV="1">
              <a:off x="384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Line 18"/>
            <p:cNvSpPr>
              <a:spLocks noChangeShapeType="1"/>
            </p:cNvSpPr>
            <p:nvPr/>
          </p:nvSpPr>
          <p:spPr bwMode="auto">
            <a:xfrm flipV="1">
              <a:off x="2496" y="216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19"/>
            <p:cNvSpPr>
              <a:spLocks noChangeShapeType="1"/>
            </p:cNvSpPr>
            <p:nvPr/>
          </p:nvSpPr>
          <p:spPr bwMode="auto">
            <a:xfrm>
              <a:off x="2496" y="27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Line 20"/>
            <p:cNvSpPr>
              <a:spLocks noChangeShapeType="1"/>
            </p:cNvSpPr>
            <p:nvPr/>
          </p:nvSpPr>
          <p:spPr bwMode="auto">
            <a:xfrm>
              <a:off x="1616" y="326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Line 21"/>
            <p:cNvSpPr>
              <a:spLocks noChangeShapeType="1"/>
            </p:cNvSpPr>
            <p:nvPr/>
          </p:nvSpPr>
          <p:spPr bwMode="auto">
            <a:xfrm flipH="1">
              <a:off x="480" y="326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22"/>
            <p:cNvSpPr>
              <a:spLocks noChangeShapeType="1"/>
            </p:cNvSpPr>
            <p:nvPr/>
          </p:nvSpPr>
          <p:spPr bwMode="auto">
            <a:xfrm>
              <a:off x="1104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Text Box 23"/>
            <p:cNvSpPr txBox="1">
              <a:spLocks noChangeArrowheads="1"/>
            </p:cNvSpPr>
            <p:nvPr/>
          </p:nvSpPr>
          <p:spPr bwMode="auto">
            <a:xfrm>
              <a:off x="2382" y="259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30810" name="Text Box 24"/>
            <p:cNvSpPr txBox="1">
              <a:spLocks noChangeArrowheads="1"/>
            </p:cNvSpPr>
            <p:nvPr/>
          </p:nvSpPr>
          <p:spPr bwMode="auto">
            <a:xfrm>
              <a:off x="1278" y="319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30811" name="Text Box 25"/>
            <p:cNvSpPr txBox="1">
              <a:spLocks noChangeArrowheads="1"/>
            </p:cNvSpPr>
            <p:nvPr/>
          </p:nvSpPr>
          <p:spPr bwMode="auto">
            <a:xfrm>
              <a:off x="254" y="253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0812" name="Text Box 26"/>
            <p:cNvSpPr txBox="1">
              <a:spLocks noChangeArrowheads="1"/>
            </p:cNvSpPr>
            <p:nvPr/>
          </p:nvSpPr>
          <p:spPr bwMode="auto">
            <a:xfrm>
              <a:off x="1056" y="1824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 D</a:t>
              </a:r>
            </a:p>
          </p:txBody>
        </p:sp>
        <p:sp>
          <p:nvSpPr>
            <p:cNvPr id="30813" name="Text Box 27"/>
            <p:cNvSpPr txBox="1">
              <a:spLocks noChangeArrowheads="1"/>
            </p:cNvSpPr>
            <p:nvPr/>
          </p:nvSpPr>
          <p:spPr bwMode="auto">
            <a:xfrm>
              <a:off x="1152" y="3408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Times New Roman" pitchFamily="18" charset="0"/>
                </a:rPr>
                <a:t>TV</a:t>
              </a:r>
            </a:p>
          </p:txBody>
        </p:sp>
      </p:grpSp>
      <p:grpSp>
        <p:nvGrpSpPr>
          <p:cNvPr id="30723" name="Group 28"/>
          <p:cNvGrpSpPr>
            <a:grpSpLocks/>
          </p:cNvGrpSpPr>
          <p:nvPr/>
        </p:nvGrpSpPr>
        <p:grpSpPr bwMode="auto">
          <a:xfrm>
            <a:off x="4724400" y="1066800"/>
            <a:ext cx="3276600" cy="3613150"/>
            <a:chOff x="2976" y="672"/>
            <a:chExt cx="2064" cy="2276"/>
          </a:xfrm>
        </p:grpSpPr>
        <p:grpSp>
          <p:nvGrpSpPr>
            <p:cNvPr id="30758" name="Group 29"/>
            <p:cNvGrpSpPr>
              <a:grpSpLocks/>
            </p:cNvGrpSpPr>
            <p:nvPr/>
          </p:nvGrpSpPr>
          <p:grpSpPr bwMode="auto">
            <a:xfrm>
              <a:off x="3320" y="2436"/>
              <a:ext cx="912" cy="313"/>
              <a:chOff x="2400" y="1943"/>
              <a:chExt cx="912" cy="313"/>
            </a:xfrm>
          </p:grpSpPr>
          <p:sp>
            <p:nvSpPr>
              <p:cNvPr id="30787" name="Line 30"/>
              <p:cNvSpPr>
                <a:spLocks noChangeShapeType="1"/>
              </p:cNvSpPr>
              <p:nvPr/>
            </p:nvSpPr>
            <p:spPr bwMode="auto">
              <a:xfrm flipV="1">
                <a:off x="2832" y="1943"/>
                <a:ext cx="48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8" name="Line 31"/>
              <p:cNvSpPr>
                <a:spLocks noChangeShapeType="1"/>
              </p:cNvSpPr>
              <p:nvPr/>
            </p:nvSpPr>
            <p:spPr bwMode="auto">
              <a:xfrm flipH="1" flipV="1">
                <a:off x="2400" y="1975"/>
                <a:ext cx="432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59" name="Line 32"/>
            <p:cNvSpPr>
              <a:spLocks noChangeShapeType="1"/>
            </p:cNvSpPr>
            <p:nvPr/>
          </p:nvSpPr>
          <p:spPr bwMode="auto">
            <a:xfrm flipV="1">
              <a:off x="3744" y="25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Line 33"/>
            <p:cNvSpPr>
              <a:spLocks noChangeShapeType="1"/>
            </p:cNvSpPr>
            <p:nvPr/>
          </p:nvSpPr>
          <p:spPr bwMode="auto">
            <a:xfrm flipV="1">
              <a:off x="3744" y="1929"/>
              <a:ext cx="1296" cy="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Line 34"/>
            <p:cNvSpPr>
              <a:spLocks noChangeShapeType="1"/>
            </p:cNvSpPr>
            <p:nvPr/>
          </p:nvSpPr>
          <p:spPr bwMode="auto">
            <a:xfrm flipV="1">
              <a:off x="3744" y="1737"/>
              <a:ext cx="1296" cy="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35"/>
            <p:cNvSpPr>
              <a:spLocks noChangeShapeType="1"/>
            </p:cNvSpPr>
            <p:nvPr/>
          </p:nvSpPr>
          <p:spPr bwMode="auto">
            <a:xfrm flipH="1" flipV="1">
              <a:off x="2976" y="2256"/>
              <a:ext cx="768" cy="4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Line 36"/>
            <p:cNvSpPr>
              <a:spLocks noChangeShapeType="1"/>
            </p:cNvSpPr>
            <p:nvPr/>
          </p:nvSpPr>
          <p:spPr bwMode="auto">
            <a:xfrm flipH="1" flipV="1">
              <a:off x="2976" y="2082"/>
              <a:ext cx="768" cy="4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37"/>
            <p:cNvSpPr>
              <a:spLocks noChangeShapeType="1"/>
            </p:cNvSpPr>
            <p:nvPr/>
          </p:nvSpPr>
          <p:spPr bwMode="auto">
            <a:xfrm flipH="1" flipV="1">
              <a:off x="4272" y="1266"/>
              <a:ext cx="768" cy="4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Line 38"/>
            <p:cNvSpPr>
              <a:spLocks noChangeShapeType="1"/>
            </p:cNvSpPr>
            <p:nvPr/>
          </p:nvSpPr>
          <p:spPr bwMode="auto">
            <a:xfrm flipV="1">
              <a:off x="5040" y="174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Line 39"/>
            <p:cNvSpPr>
              <a:spLocks noChangeShapeType="1"/>
            </p:cNvSpPr>
            <p:nvPr/>
          </p:nvSpPr>
          <p:spPr bwMode="auto">
            <a:xfrm flipV="1">
              <a:off x="2976" y="1266"/>
              <a:ext cx="1296" cy="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Line 40"/>
            <p:cNvSpPr>
              <a:spLocks noChangeShapeType="1"/>
            </p:cNvSpPr>
            <p:nvPr/>
          </p:nvSpPr>
          <p:spPr bwMode="auto">
            <a:xfrm>
              <a:off x="2976" y="208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AutoShape 41"/>
            <p:cNvSpPr>
              <a:spLocks noChangeArrowheads="1"/>
            </p:cNvSpPr>
            <p:nvPr/>
          </p:nvSpPr>
          <p:spPr bwMode="auto">
            <a:xfrm>
              <a:off x="3846" y="1464"/>
              <a:ext cx="864" cy="532"/>
            </a:xfrm>
            <a:prstGeom prst="diamond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9" name="Line 42"/>
            <p:cNvSpPr>
              <a:spLocks noChangeShapeType="1"/>
            </p:cNvSpPr>
            <p:nvPr/>
          </p:nvSpPr>
          <p:spPr bwMode="auto">
            <a:xfrm flipV="1">
              <a:off x="3840" y="930"/>
              <a:ext cx="0" cy="81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Line 43"/>
            <p:cNvSpPr>
              <a:spLocks noChangeShapeType="1"/>
            </p:cNvSpPr>
            <p:nvPr/>
          </p:nvSpPr>
          <p:spPr bwMode="auto">
            <a:xfrm flipV="1">
              <a:off x="4272" y="1170"/>
              <a:ext cx="0" cy="81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Line 44"/>
            <p:cNvSpPr>
              <a:spLocks noChangeShapeType="1"/>
            </p:cNvSpPr>
            <p:nvPr/>
          </p:nvSpPr>
          <p:spPr bwMode="auto">
            <a:xfrm flipV="1">
              <a:off x="4704" y="924"/>
              <a:ext cx="0" cy="81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AutoShape 45"/>
            <p:cNvSpPr>
              <a:spLocks noChangeArrowheads="1"/>
            </p:cNvSpPr>
            <p:nvPr/>
          </p:nvSpPr>
          <p:spPr bwMode="auto">
            <a:xfrm>
              <a:off x="3840" y="672"/>
              <a:ext cx="864" cy="532"/>
            </a:xfrm>
            <a:prstGeom prst="diamond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3" name="Oval 46"/>
            <p:cNvSpPr>
              <a:spLocks noChangeArrowheads="1"/>
            </p:cNvSpPr>
            <p:nvPr/>
          </p:nvSpPr>
          <p:spPr bwMode="auto">
            <a:xfrm>
              <a:off x="3966" y="750"/>
              <a:ext cx="600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Oval 47"/>
            <p:cNvSpPr>
              <a:spLocks noChangeArrowheads="1"/>
            </p:cNvSpPr>
            <p:nvPr/>
          </p:nvSpPr>
          <p:spPr bwMode="auto">
            <a:xfrm>
              <a:off x="3966" y="1569"/>
              <a:ext cx="600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Line 48"/>
            <p:cNvSpPr>
              <a:spLocks noChangeShapeType="1"/>
            </p:cNvSpPr>
            <p:nvPr/>
          </p:nvSpPr>
          <p:spPr bwMode="auto">
            <a:xfrm>
              <a:off x="3966" y="93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Line 49"/>
            <p:cNvSpPr>
              <a:spLocks noChangeShapeType="1"/>
            </p:cNvSpPr>
            <p:nvPr/>
          </p:nvSpPr>
          <p:spPr bwMode="auto">
            <a:xfrm>
              <a:off x="4572" y="93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Rectangle 50"/>
            <p:cNvSpPr>
              <a:spLocks noChangeArrowheads="1"/>
            </p:cNvSpPr>
            <p:nvPr/>
          </p:nvSpPr>
          <p:spPr bwMode="auto">
            <a:xfrm>
              <a:off x="3984" y="1218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8" name="Line 51"/>
            <p:cNvSpPr>
              <a:spLocks noChangeShapeType="1"/>
            </p:cNvSpPr>
            <p:nvPr/>
          </p:nvSpPr>
          <p:spPr bwMode="auto">
            <a:xfrm flipV="1">
              <a:off x="3456" y="1890"/>
              <a:ext cx="67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52"/>
            <p:cNvSpPr>
              <a:spLocks noChangeShapeType="1"/>
            </p:cNvSpPr>
            <p:nvPr/>
          </p:nvSpPr>
          <p:spPr bwMode="auto">
            <a:xfrm>
              <a:off x="4110" y="1098"/>
              <a:ext cx="0" cy="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Rectangle 53"/>
            <p:cNvSpPr>
              <a:spLocks noChangeArrowheads="1"/>
            </p:cNvSpPr>
            <p:nvPr/>
          </p:nvSpPr>
          <p:spPr bwMode="auto">
            <a:xfrm rot="2233839">
              <a:off x="3748" y="1751"/>
              <a:ext cx="33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Oval 54"/>
            <p:cNvSpPr>
              <a:spLocks noChangeArrowheads="1"/>
            </p:cNvSpPr>
            <p:nvPr/>
          </p:nvSpPr>
          <p:spPr bwMode="auto">
            <a:xfrm>
              <a:off x="3792" y="1218"/>
              <a:ext cx="240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2" name="Line 55"/>
            <p:cNvSpPr>
              <a:spLocks noChangeShapeType="1"/>
            </p:cNvSpPr>
            <p:nvPr/>
          </p:nvSpPr>
          <p:spPr bwMode="auto">
            <a:xfrm flipH="1">
              <a:off x="3432" y="1110"/>
              <a:ext cx="672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56"/>
            <p:cNvSpPr>
              <a:spLocks noChangeShapeType="1"/>
            </p:cNvSpPr>
            <p:nvPr/>
          </p:nvSpPr>
          <p:spPr bwMode="auto">
            <a:xfrm flipH="1">
              <a:off x="3292" y="1008"/>
              <a:ext cx="698" cy="1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Rectangle 57"/>
            <p:cNvSpPr>
              <a:spLocks noChangeArrowheads="1"/>
            </p:cNvSpPr>
            <p:nvPr/>
          </p:nvSpPr>
          <p:spPr bwMode="auto">
            <a:xfrm rot="1759631">
              <a:off x="3798" y="1034"/>
              <a:ext cx="118" cy="7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Line 58"/>
            <p:cNvSpPr>
              <a:spLocks noChangeShapeType="1"/>
            </p:cNvSpPr>
            <p:nvPr/>
          </p:nvSpPr>
          <p:spPr bwMode="auto">
            <a:xfrm>
              <a:off x="3120" y="275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Text Box 59"/>
            <p:cNvSpPr txBox="1">
              <a:spLocks noChangeArrowheads="1"/>
            </p:cNvSpPr>
            <p:nvPr/>
          </p:nvSpPr>
          <p:spPr bwMode="auto">
            <a:xfrm>
              <a:off x="3696" y="2736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248400" y="152400"/>
            <a:ext cx="1046163" cy="815975"/>
            <a:chOff x="1656" y="61"/>
            <a:chExt cx="659" cy="514"/>
          </a:xfrm>
        </p:grpSpPr>
        <p:sp>
          <p:nvSpPr>
            <p:cNvPr id="30756" name="AutoShape 61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Text Box 62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7832725" y="3886200"/>
            <a:ext cx="1235075" cy="401638"/>
            <a:chOff x="3535" y="2462"/>
            <a:chExt cx="778" cy="253"/>
          </a:xfrm>
        </p:grpSpPr>
        <p:sp>
          <p:nvSpPr>
            <p:cNvPr id="30754" name="AutoShape 64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Text Box 65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30726" name="Text Box 66"/>
          <p:cNvSpPr txBox="1">
            <a:spLocks noChangeArrowheads="1"/>
          </p:cNvSpPr>
          <p:nvPr/>
        </p:nvSpPr>
        <p:spPr bwMode="auto">
          <a:xfrm>
            <a:off x="4273550" y="47244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FV AND TV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30727" name="Oval 67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18</a:t>
            </a:r>
          </a:p>
        </p:txBody>
      </p:sp>
      <p:sp>
        <p:nvSpPr>
          <p:cNvPr id="35908" name="Text Box 68"/>
          <p:cNvSpPr txBox="1">
            <a:spLocks noChangeArrowheads="1"/>
          </p:cNvSpPr>
          <p:nvPr/>
        </p:nvSpPr>
        <p:spPr bwMode="auto">
          <a:xfrm>
            <a:off x="838200" y="304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28575" y="1385888"/>
            <a:ext cx="4462463" cy="2203450"/>
            <a:chOff x="18" y="873"/>
            <a:chExt cx="2811" cy="1388"/>
          </a:xfrm>
        </p:grpSpPr>
        <p:grpSp>
          <p:nvGrpSpPr>
            <p:cNvPr id="30730" name="Group 70"/>
            <p:cNvGrpSpPr>
              <a:grpSpLocks/>
            </p:cNvGrpSpPr>
            <p:nvPr/>
          </p:nvGrpSpPr>
          <p:grpSpPr bwMode="auto">
            <a:xfrm>
              <a:off x="192" y="873"/>
              <a:ext cx="2288" cy="1388"/>
              <a:chOff x="288" y="576"/>
              <a:chExt cx="2288" cy="1388"/>
            </a:xfrm>
          </p:grpSpPr>
          <p:sp>
            <p:nvSpPr>
              <p:cNvPr id="30735" name="Rectangle 71"/>
              <p:cNvSpPr>
                <a:spLocks noChangeArrowheads="1"/>
              </p:cNvSpPr>
              <p:nvPr/>
            </p:nvSpPr>
            <p:spPr bwMode="auto">
              <a:xfrm>
                <a:off x="1570" y="645"/>
                <a:ext cx="539" cy="8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6" name="Rectangle 72"/>
              <p:cNvSpPr>
                <a:spLocks noChangeArrowheads="1"/>
              </p:cNvSpPr>
              <p:nvPr/>
            </p:nvSpPr>
            <p:spPr bwMode="auto">
              <a:xfrm>
                <a:off x="494" y="1506"/>
                <a:ext cx="1830" cy="2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7" name="Line 73"/>
              <p:cNvSpPr>
                <a:spLocks noChangeShapeType="1"/>
              </p:cNvSpPr>
              <p:nvPr/>
            </p:nvSpPr>
            <p:spPr bwMode="auto">
              <a:xfrm flipH="1">
                <a:off x="494" y="645"/>
                <a:ext cx="1076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8" name="Line 74"/>
              <p:cNvSpPr>
                <a:spLocks noChangeShapeType="1"/>
              </p:cNvSpPr>
              <p:nvPr/>
            </p:nvSpPr>
            <p:spPr bwMode="auto">
              <a:xfrm>
                <a:off x="1835" y="576"/>
                <a:ext cx="0" cy="1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Line 75"/>
              <p:cNvSpPr>
                <a:spLocks noChangeShapeType="1"/>
              </p:cNvSpPr>
              <p:nvPr/>
            </p:nvSpPr>
            <p:spPr bwMode="auto">
              <a:xfrm>
                <a:off x="288" y="1719"/>
                <a:ext cx="22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0" name="Line 76"/>
              <p:cNvSpPr>
                <a:spLocks noChangeShapeType="1"/>
              </p:cNvSpPr>
              <p:nvPr/>
            </p:nvSpPr>
            <p:spPr bwMode="auto">
              <a:xfrm>
                <a:off x="2384" y="15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1" name="Line 77"/>
              <p:cNvSpPr>
                <a:spLocks noChangeShapeType="1"/>
              </p:cNvSpPr>
              <p:nvPr/>
            </p:nvSpPr>
            <p:spPr bwMode="auto">
              <a:xfrm>
                <a:off x="2384" y="6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2" name="Line 78"/>
              <p:cNvSpPr>
                <a:spLocks noChangeShapeType="1"/>
              </p:cNvSpPr>
              <p:nvPr/>
            </p:nvSpPr>
            <p:spPr bwMode="auto">
              <a:xfrm>
                <a:off x="2448" y="115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3" name="Line 79"/>
              <p:cNvSpPr>
                <a:spLocks noChangeShapeType="1"/>
              </p:cNvSpPr>
              <p:nvPr/>
            </p:nvSpPr>
            <p:spPr bwMode="auto">
              <a:xfrm flipV="1">
                <a:off x="2448" y="6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4" name="Line 80"/>
              <p:cNvSpPr>
                <a:spLocks noChangeShapeType="1"/>
              </p:cNvSpPr>
              <p:nvPr/>
            </p:nvSpPr>
            <p:spPr bwMode="auto">
              <a:xfrm flipV="1">
                <a:off x="2448" y="17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5" name="Text Box 81"/>
              <p:cNvSpPr txBox="1">
                <a:spLocks noChangeArrowheads="1"/>
              </p:cNvSpPr>
              <p:nvPr/>
            </p:nvSpPr>
            <p:spPr bwMode="auto">
              <a:xfrm>
                <a:off x="2342" y="95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30746" name="Text Box 82"/>
              <p:cNvSpPr txBox="1">
                <a:spLocks noChangeArrowheads="1"/>
              </p:cNvSpPr>
              <p:nvPr/>
            </p:nvSpPr>
            <p:spPr bwMode="auto">
              <a:xfrm>
                <a:off x="2342" y="155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30747" name="Line 83"/>
              <p:cNvSpPr>
                <a:spLocks noChangeShapeType="1"/>
              </p:cNvSpPr>
              <p:nvPr/>
            </p:nvSpPr>
            <p:spPr bwMode="auto">
              <a:xfrm flipV="1">
                <a:off x="1832" y="17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8" name="Line 84"/>
              <p:cNvSpPr>
                <a:spLocks noChangeShapeType="1"/>
              </p:cNvSpPr>
              <p:nvPr/>
            </p:nvSpPr>
            <p:spPr bwMode="auto">
              <a:xfrm>
                <a:off x="2328" y="1744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Text Box 85"/>
              <p:cNvSpPr txBox="1">
                <a:spLocks noChangeArrowheads="1"/>
              </p:cNvSpPr>
              <p:nvPr/>
            </p:nvSpPr>
            <p:spPr bwMode="auto">
              <a:xfrm>
                <a:off x="1958" y="1791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45</a:t>
                </a:r>
              </a:p>
            </p:txBody>
          </p:sp>
          <p:sp>
            <p:nvSpPr>
              <p:cNvPr id="30750" name="Text Box 86"/>
              <p:cNvSpPr txBox="1">
                <a:spLocks noChangeArrowheads="1"/>
              </p:cNvSpPr>
              <p:nvPr/>
            </p:nvSpPr>
            <p:spPr bwMode="auto">
              <a:xfrm>
                <a:off x="720" y="720"/>
                <a:ext cx="3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latin typeface="Times New Roman" pitchFamily="18" charset="0"/>
                  </a:rPr>
                  <a:t>FV</a:t>
                </a:r>
              </a:p>
            </p:txBody>
          </p:sp>
          <p:sp>
            <p:nvSpPr>
              <p:cNvPr id="30751" name="Line 87"/>
              <p:cNvSpPr>
                <a:spLocks noChangeShapeType="1"/>
              </p:cNvSpPr>
              <p:nvPr/>
            </p:nvSpPr>
            <p:spPr bwMode="auto">
              <a:xfrm>
                <a:off x="2160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Line 88"/>
              <p:cNvSpPr>
                <a:spLocks noChangeShapeType="1"/>
              </p:cNvSpPr>
              <p:nvPr/>
            </p:nvSpPr>
            <p:spPr bwMode="auto">
              <a:xfrm flipH="1">
                <a:off x="1824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Text Box 89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 Black" pitchFamily="34" charset="0"/>
                  </a:rPr>
                  <a:t>O</a:t>
                </a:r>
              </a:p>
            </p:txBody>
          </p:sp>
        </p:grpSp>
        <p:grpSp>
          <p:nvGrpSpPr>
            <p:cNvPr id="30731" name="Group 90"/>
            <p:cNvGrpSpPr>
              <a:grpSpLocks/>
            </p:cNvGrpSpPr>
            <p:nvPr/>
          </p:nvGrpSpPr>
          <p:grpSpPr bwMode="auto">
            <a:xfrm>
              <a:off x="18" y="1851"/>
              <a:ext cx="2811" cy="231"/>
              <a:chOff x="3218" y="2136"/>
              <a:chExt cx="2395" cy="231"/>
            </a:xfrm>
          </p:grpSpPr>
          <p:sp>
            <p:nvSpPr>
              <p:cNvPr id="30732" name="Line 91"/>
              <p:cNvSpPr>
                <a:spLocks noChangeShapeType="1"/>
              </p:cNvSpPr>
              <p:nvPr/>
            </p:nvSpPr>
            <p:spPr bwMode="auto">
              <a:xfrm>
                <a:off x="3408" y="2304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3" name="Text Box 92"/>
              <p:cNvSpPr txBox="1">
                <a:spLocks noChangeArrowheads="1"/>
              </p:cNvSpPr>
              <p:nvPr/>
            </p:nvSpPr>
            <p:spPr bwMode="auto">
              <a:xfrm>
                <a:off x="3218" y="2136"/>
                <a:ext cx="1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30734" name="Text Box 93"/>
              <p:cNvSpPr txBox="1">
                <a:spLocks noChangeArrowheads="1"/>
              </p:cNvSpPr>
              <p:nvPr/>
            </p:nvSpPr>
            <p:spPr bwMode="auto">
              <a:xfrm>
                <a:off x="5426" y="2136"/>
                <a:ext cx="1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990850"/>
            <a:ext cx="3589338" cy="304800"/>
            <a:chOff x="2544" y="1920"/>
            <a:chExt cx="2261" cy="192"/>
          </a:xfrm>
        </p:grpSpPr>
        <p:sp>
          <p:nvSpPr>
            <p:cNvPr id="16522" name="Line 3"/>
            <p:cNvSpPr>
              <a:spLocks noChangeShapeType="1"/>
            </p:cNvSpPr>
            <p:nvPr/>
          </p:nvSpPr>
          <p:spPr bwMode="auto">
            <a:xfrm>
              <a:off x="2688" y="20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Text Box 4"/>
            <p:cNvSpPr txBox="1">
              <a:spLocks noChangeArrowheads="1"/>
            </p:cNvSpPr>
            <p:nvPr/>
          </p:nvSpPr>
          <p:spPr bwMode="auto">
            <a:xfrm>
              <a:off x="2544" y="192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6524" name="Text Box 5"/>
            <p:cNvSpPr txBox="1">
              <a:spLocks noChangeArrowheads="1"/>
            </p:cNvSpPr>
            <p:nvPr/>
          </p:nvSpPr>
          <p:spPr bwMode="auto">
            <a:xfrm>
              <a:off x="4608" y="192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3400" y="2133600"/>
            <a:ext cx="2825750" cy="1219200"/>
            <a:chOff x="336" y="1344"/>
            <a:chExt cx="1780" cy="768"/>
          </a:xfrm>
        </p:grpSpPr>
        <p:sp>
          <p:nvSpPr>
            <p:cNvPr id="16500" name="Line 7"/>
            <p:cNvSpPr>
              <a:spLocks noChangeShapeType="1"/>
            </p:cNvSpPr>
            <p:nvPr/>
          </p:nvSpPr>
          <p:spPr bwMode="auto">
            <a:xfrm>
              <a:off x="672" y="188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8"/>
            <p:cNvSpPr>
              <a:spLocks noChangeShapeType="1"/>
            </p:cNvSpPr>
            <p:nvPr/>
          </p:nvSpPr>
          <p:spPr bwMode="auto">
            <a:xfrm>
              <a:off x="672" y="18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9"/>
            <p:cNvSpPr>
              <a:spLocks noChangeShapeType="1"/>
            </p:cNvSpPr>
            <p:nvPr/>
          </p:nvSpPr>
          <p:spPr bwMode="auto">
            <a:xfrm>
              <a:off x="672" y="202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0"/>
            <p:cNvSpPr>
              <a:spLocks noChangeShapeType="1"/>
            </p:cNvSpPr>
            <p:nvPr/>
          </p:nvSpPr>
          <p:spPr bwMode="auto">
            <a:xfrm flipV="1">
              <a:off x="1872" y="15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1"/>
            <p:cNvSpPr>
              <a:spLocks noChangeShapeType="1"/>
            </p:cNvSpPr>
            <p:nvPr/>
          </p:nvSpPr>
          <p:spPr bwMode="auto">
            <a:xfrm flipH="1">
              <a:off x="1296" y="15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2"/>
            <p:cNvSpPr>
              <a:spLocks noChangeShapeType="1"/>
            </p:cNvSpPr>
            <p:nvPr/>
          </p:nvSpPr>
          <p:spPr bwMode="auto">
            <a:xfrm>
              <a:off x="1296" y="15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3"/>
            <p:cNvSpPr>
              <a:spLocks noChangeShapeType="1"/>
            </p:cNvSpPr>
            <p:nvPr/>
          </p:nvSpPr>
          <p:spPr bwMode="auto">
            <a:xfrm flipH="1">
              <a:off x="672" y="150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4"/>
            <p:cNvSpPr>
              <a:spLocks noChangeShapeType="1"/>
            </p:cNvSpPr>
            <p:nvPr/>
          </p:nvSpPr>
          <p:spPr bwMode="auto">
            <a:xfrm>
              <a:off x="672" y="15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Oval 15"/>
            <p:cNvSpPr>
              <a:spLocks noChangeArrowheads="1"/>
            </p:cNvSpPr>
            <p:nvPr/>
          </p:nvSpPr>
          <p:spPr bwMode="auto">
            <a:xfrm>
              <a:off x="1440" y="135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9" name="Rectangle 16"/>
            <p:cNvSpPr>
              <a:spLocks noChangeArrowheads="1"/>
            </p:cNvSpPr>
            <p:nvPr/>
          </p:nvSpPr>
          <p:spPr bwMode="auto">
            <a:xfrm>
              <a:off x="1344" y="1344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0" name="Text Box 17"/>
            <p:cNvSpPr txBox="1">
              <a:spLocks noChangeArrowheads="1"/>
            </p:cNvSpPr>
            <p:nvPr/>
          </p:nvSpPr>
          <p:spPr bwMode="auto">
            <a:xfrm>
              <a:off x="336" y="1644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FV</a:t>
              </a:r>
            </a:p>
          </p:txBody>
        </p:sp>
        <p:grpSp>
          <p:nvGrpSpPr>
            <p:cNvPr id="16511" name="Group 18"/>
            <p:cNvGrpSpPr>
              <a:grpSpLocks/>
            </p:cNvGrpSpPr>
            <p:nvPr/>
          </p:nvGrpSpPr>
          <p:grpSpPr bwMode="auto">
            <a:xfrm>
              <a:off x="1512" y="1434"/>
              <a:ext cx="144" cy="144"/>
              <a:chOff x="1848" y="2496"/>
              <a:chExt cx="144" cy="144"/>
            </a:xfrm>
          </p:grpSpPr>
          <p:sp>
            <p:nvSpPr>
              <p:cNvPr id="16520" name="Line 19"/>
              <p:cNvSpPr>
                <a:spLocks noChangeShapeType="1"/>
              </p:cNvSpPr>
              <p:nvPr/>
            </p:nvSpPr>
            <p:spPr bwMode="auto">
              <a:xfrm>
                <a:off x="1920" y="2496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Line 20"/>
              <p:cNvSpPr>
                <a:spLocks noChangeShapeType="1"/>
              </p:cNvSpPr>
              <p:nvPr/>
            </p:nvSpPr>
            <p:spPr bwMode="auto">
              <a:xfrm>
                <a:off x="1848" y="2562"/>
                <a:ext cx="144" cy="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12" name="Text Box 21"/>
            <p:cNvSpPr txBox="1">
              <a:spLocks noChangeArrowheads="1"/>
            </p:cNvSpPr>
            <p:nvPr/>
          </p:nvSpPr>
          <p:spPr bwMode="auto">
            <a:xfrm>
              <a:off x="496" y="1864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  <p:sp>
          <p:nvSpPr>
            <p:cNvPr id="16513" name="Line 22"/>
            <p:cNvSpPr>
              <a:spLocks noChangeShapeType="1"/>
            </p:cNvSpPr>
            <p:nvPr/>
          </p:nvSpPr>
          <p:spPr bwMode="auto">
            <a:xfrm>
              <a:off x="1968" y="15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23"/>
            <p:cNvSpPr>
              <a:spLocks noChangeShapeType="1"/>
            </p:cNvSpPr>
            <p:nvPr/>
          </p:nvSpPr>
          <p:spPr bwMode="auto">
            <a:xfrm>
              <a:off x="1968" y="18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24"/>
            <p:cNvSpPr>
              <a:spLocks noChangeShapeType="1"/>
            </p:cNvSpPr>
            <p:nvPr/>
          </p:nvSpPr>
          <p:spPr bwMode="auto">
            <a:xfrm flipV="1">
              <a:off x="20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25"/>
            <p:cNvSpPr>
              <a:spLocks noChangeShapeType="1"/>
            </p:cNvSpPr>
            <p:nvPr/>
          </p:nvSpPr>
          <p:spPr bwMode="auto">
            <a:xfrm>
              <a:off x="201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26"/>
            <p:cNvSpPr>
              <a:spLocks noChangeShapeType="1"/>
            </p:cNvSpPr>
            <p:nvPr/>
          </p:nvSpPr>
          <p:spPr bwMode="auto">
            <a:xfrm flipV="1">
              <a:off x="2016" y="20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Text Box 27"/>
            <p:cNvSpPr txBox="1">
              <a:spLocks noChangeArrowheads="1"/>
            </p:cNvSpPr>
            <p:nvPr/>
          </p:nvSpPr>
          <p:spPr bwMode="auto">
            <a:xfrm>
              <a:off x="1904" y="161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16519" name="Text Box 28"/>
            <p:cNvSpPr txBox="1">
              <a:spLocks noChangeArrowheads="1"/>
            </p:cNvSpPr>
            <p:nvPr/>
          </p:nvSpPr>
          <p:spPr bwMode="auto">
            <a:xfrm>
              <a:off x="1886" y="187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31800" y="3313113"/>
            <a:ext cx="2921000" cy="1712912"/>
            <a:chOff x="272" y="2087"/>
            <a:chExt cx="1840" cy="1079"/>
          </a:xfrm>
        </p:grpSpPr>
        <p:sp>
          <p:nvSpPr>
            <p:cNvPr id="16451" name="Text Box 30"/>
            <p:cNvSpPr txBox="1">
              <a:spLocks noChangeArrowheads="1"/>
            </p:cNvSpPr>
            <p:nvPr/>
          </p:nvSpPr>
          <p:spPr bwMode="auto">
            <a:xfrm>
              <a:off x="272" y="221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grpSp>
          <p:nvGrpSpPr>
            <p:cNvPr id="16452" name="Group 31"/>
            <p:cNvGrpSpPr>
              <a:grpSpLocks/>
            </p:cNvGrpSpPr>
            <p:nvPr/>
          </p:nvGrpSpPr>
          <p:grpSpPr bwMode="auto">
            <a:xfrm>
              <a:off x="288" y="2087"/>
              <a:ext cx="1824" cy="1079"/>
              <a:chOff x="288" y="2087"/>
              <a:chExt cx="1824" cy="1079"/>
            </a:xfrm>
          </p:grpSpPr>
          <p:sp>
            <p:nvSpPr>
              <p:cNvPr id="16453" name="Line 32"/>
              <p:cNvSpPr>
                <a:spLocks noChangeShapeType="1"/>
              </p:cNvSpPr>
              <p:nvPr/>
            </p:nvSpPr>
            <p:spPr bwMode="auto">
              <a:xfrm>
                <a:off x="672" y="2268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Line 33"/>
              <p:cNvSpPr>
                <a:spLocks noChangeShapeType="1"/>
              </p:cNvSpPr>
              <p:nvPr/>
            </p:nvSpPr>
            <p:spPr bwMode="auto">
              <a:xfrm>
                <a:off x="1872" y="2268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Line 34"/>
              <p:cNvSpPr>
                <a:spLocks noChangeShapeType="1"/>
              </p:cNvSpPr>
              <p:nvPr/>
            </p:nvSpPr>
            <p:spPr bwMode="auto">
              <a:xfrm flipH="1">
                <a:off x="1008" y="294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Line 35"/>
              <p:cNvSpPr>
                <a:spLocks noChangeShapeType="1"/>
              </p:cNvSpPr>
              <p:nvPr/>
            </p:nvSpPr>
            <p:spPr bwMode="auto">
              <a:xfrm>
                <a:off x="1296" y="22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Line 36"/>
              <p:cNvSpPr>
                <a:spLocks noChangeShapeType="1"/>
              </p:cNvSpPr>
              <p:nvPr/>
            </p:nvSpPr>
            <p:spPr bwMode="auto">
              <a:xfrm>
                <a:off x="1296" y="260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Line 37"/>
              <p:cNvSpPr>
                <a:spLocks noChangeShapeType="1"/>
              </p:cNvSpPr>
              <p:nvPr/>
            </p:nvSpPr>
            <p:spPr bwMode="auto">
              <a:xfrm>
                <a:off x="1440" y="22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Line 38"/>
              <p:cNvSpPr>
                <a:spLocks noChangeShapeType="1"/>
              </p:cNvSpPr>
              <p:nvPr/>
            </p:nvSpPr>
            <p:spPr bwMode="auto">
              <a:xfrm>
                <a:off x="1728" y="22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6388" name="Object 39"/>
              <p:cNvGraphicFramePr>
                <a:graphicFrameLocks noChangeAspect="1"/>
              </p:cNvGraphicFramePr>
              <p:nvPr/>
            </p:nvGraphicFramePr>
            <p:xfrm>
              <a:off x="672" y="2601"/>
              <a:ext cx="336" cy="336"/>
            </p:xfrm>
            <a:graphic>
              <a:graphicData uri="http://schemas.openxmlformats.org/presentationml/2006/ole">
                <p:oleObj spid="_x0000_s16388" name="CorelDRAW" r:id="rId3" imgW="1595520" imgH="1595520" progId="CorelDRAW.Graphic.9">
                  <p:embed/>
                </p:oleObj>
              </a:graphicData>
            </a:graphic>
          </p:graphicFrame>
          <p:sp>
            <p:nvSpPr>
              <p:cNvPr id="16460" name="Oval 40"/>
              <p:cNvSpPr>
                <a:spLocks noChangeArrowheads="1"/>
              </p:cNvSpPr>
              <p:nvPr/>
            </p:nvSpPr>
            <p:spPr bwMode="auto">
              <a:xfrm>
                <a:off x="702" y="2346"/>
                <a:ext cx="576" cy="57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1" name="Line 41"/>
              <p:cNvSpPr>
                <a:spLocks noChangeShapeType="1"/>
              </p:cNvSpPr>
              <p:nvPr/>
            </p:nvSpPr>
            <p:spPr bwMode="auto">
              <a:xfrm>
                <a:off x="672" y="236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Text Box 42"/>
              <p:cNvSpPr txBox="1">
                <a:spLocks noChangeArrowheads="1"/>
              </p:cNvSpPr>
              <p:nvPr/>
            </p:nvSpPr>
            <p:spPr bwMode="auto">
              <a:xfrm>
                <a:off x="336" y="2508"/>
                <a:ext cx="2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Times New Roman" pitchFamily="18" charset="0"/>
                  </a:rPr>
                  <a:t>TV</a:t>
                </a:r>
              </a:p>
            </p:txBody>
          </p:sp>
          <p:sp>
            <p:nvSpPr>
              <p:cNvPr id="16463" name="Line 43"/>
              <p:cNvSpPr>
                <a:spLocks noChangeShapeType="1"/>
              </p:cNvSpPr>
              <p:nvPr/>
            </p:nvSpPr>
            <p:spPr bwMode="auto">
              <a:xfrm>
                <a:off x="672" y="22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Oval 44"/>
              <p:cNvSpPr>
                <a:spLocks noChangeArrowheads="1"/>
              </p:cNvSpPr>
              <p:nvPr/>
            </p:nvSpPr>
            <p:spPr bwMode="auto">
              <a:xfrm>
                <a:off x="900" y="255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65" name="Group 45"/>
              <p:cNvGrpSpPr>
                <a:grpSpLocks/>
              </p:cNvGrpSpPr>
              <p:nvPr/>
            </p:nvGrpSpPr>
            <p:grpSpPr bwMode="auto">
              <a:xfrm>
                <a:off x="924" y="2574"/>
                <a:ext cx="144" cy="144"/>
                <a:chOff x="1848" y="2496"/>
                <a:chExt cx="144" cy="144"/>
              </a:xfrm>
            </p:grpSpPr>
            <p:sp>
              <p:nvSpPr>
                <p:cNvPr id="16498" name="Line 46"/>
                <p:cNvSpPr>
                  <a:spLocks noChangeShapeType="1"/>
                </p:cNvSpPr>
                <p:nvPr/>
              </p:nvSpPr>
              <p:spPr bwMode="auto">
                <a:xfrm>
                  <a:off x="1920" y="2496"/>
                  <a:ext cx="0" cy="144"/>
                </a:xfrm>
                <a:prstGeom prst="line">
                  <a:avLst/>
                </a:pr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9" name="Line 47"/>
                <p:cNvSpPr>
                  <a:spLocks noChangeShapeType="1"/>
                </p:cNvSpPr>
                <p:nvPr/>
              </p:nvSpPr>
              <p:spPr bwMode="auto">
                <a:xfrm>
                  <a:off x="1848" y="2562"/>
                  <a:ext cx="144" cy="0"/>
                </a:xfrm>
                <a:prstGeom prst="line">
                  <a:avLst/>
                </a:pr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66" name="Line 48"/>
              <p:cNvSpPr>
                <a:spLocks noChangeShapeType="1"/>
              </p:cNvSpPr>
              <p:nvPr/>
            </p:nvSpPr>
            <p:spPr bwMode="auto">
              <a:xfrm>
                <a:off x="1968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Line 49"/>
              <p:cNvSpPr>
                <a:spLocks noChangeShapeType="1"/>
              </p:cNvSpPr>
              <p:nvPr/>
            </p:nvSpPr>
            <p:spPr bwMode="auto">
              <a:xfrm>
                <a:off x="1968" y="25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Line 50"/>
              <p:cNvSpPr>
                <a:spLocks noChangeShapeType="1"/>
              </p:cNvSpPr>
              <p:nvPr/>
            </p:nvSpPr>
            <p:spPr bwMode="auto">
              <a:xfrm>
                <a:off x="1968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Line 51"/>
              <p:cNvSpPr>
                <a:spLocks noChangeShapeType="1"/>
              </p:cNvSpPr>
              <p:nvPr/>
            </p:nvSpPr>
            <p:spPr bwMode="auto">
              <a:xfrm>
                <a:off x="336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Line 52"/>
              <p:cNvSpPr>
                <a:spLocks noChangeShapeType="1"/>
              </p:cNvSpPr>
              <p:nvPr/>
            </p:nvSpPr>
            <p:spPr bwMode="auto">
              <a:xfrm>
                <a:off x="336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Line 53"/>
              <p:cNvSpPr>
                <a:spLocks noChangeShapeType="1"/>
              </p:cNvSpPr>
              <p:nvPr/>
            </p:nvSpPr>
            <p:spPr bwMode="auto">
              <a:xfrm>
                <a:off x="672" y="21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Line 54"/>
              <p:cNvSpPr>
                <a:spLocks noChangeShapeType="1"/>
              </p:cNvSpPr>
              <p:nvPr/>
            </p:nvSpPr>
            <p:spPr bwMode="auto">
              <a:xfrm>
                <a:off x="1296" y="26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Line 55"/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Line 56"/>
              <p:cNvSpPr>
                <a:spLocks noChangeShapeType="1"/>
              </p:cNvSpPr>
              <p:nvPr/>
            </p:nvSpPr>
            <p:spPr bwMode="auto">
              <a:xfrm>
                <a:off x="1728" y="26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Line 57"/>
              <p:cNvSpPr>
                <a:spLocks noChangeShapeType="1"/>
              </p:cNvSpPr>
              <p:nvPr/>
            </p:nvSpPr>
            <p:spPr bwMode="auto">
              <a:xfrm flipV="1">
                <a:off x="570" y="2832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Line 58"/>
              <p:cNvSpPr>
                <a:spLocks noChangeShapeType="1"/>
              </p:cNvSpPr>
              <p:nvPr/>
            </p:nvSpPr>
            <p:spPr bwMode="auto">
              <a:xfrm flipH="1">
                <a:off x="768" y="2640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Line 59"/>
              <p:cNvSpPr>
                <a:spLocks noChangeShapeType="1"/>
              </p:cNvSpPr>
              <p:nvPr/>
            </p:nvSpPr>
            <p:spPr bwMode="auto">
              <a:xfrm>
                <a:off x="336" y="29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Line 60"/>
              <p:cNvSpPr>
                <a:spLocks noChangeShapeType="1"/>
              </p:cNvSpPr>
              <p:nvPr/>
            </p:nvSpPr>
            <p:spPr bwMode="auto">
              <a:xfrm flipH="1" flipV="1">
                <a:off x="1056" y="2736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Line 61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Line 62"/>
              <p:cNvSpPr>
                <a:spLocks noChangeShapeType="1"/>
              </p:cNvSpPr>
              <p:nvPr/>
            </p:nvSpPr>
            <p:spPr bwMode="auto">
              <a:xfrm flipV="1">
                <a:off x="2016" y="22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Line 63"/>
              <p:cNvSpPr>
                <a:spLocks noChangeShapeType="1"/>
              </p:cNvSpPr>
              <p:nvPr/>
            </p:nvSpPr>
            <p:spPr bwMode="auto">
              <a:xfrm>
                <a:off x="2016" y="24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Line 64"/>
              <p:cNvSpPr>
                <a:spLocks noChangeShapeType="1"/>
              </p:cNvSpPr>
              <p:nvPr/>
            </p:nvSpPr>
            <p:spPr bwMode="auto">
              <a:xfrm flipV="1">
                <a:off x="2016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Line 65"/>
              <p:cNvSpPr>
                <a:spLocks noChangeShapeType="1"/>
              </p:cNvSpPr>
              <p:nvPr/>
            </p:nvSpPr>
            <p:spPr bwMode="auto">
              <a:xfrm>
                <a:off x="2016" y="27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Line 66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Line 67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Line 68"/>
              <p:cNvSpPr>
                <a:spLocks noChangeShapeType="1"/>
              </p:cNvSpPr>
              <p:nvPr/>
            </p:nvSpPr>
            <p:spPr bwMode="auto">
              <a:xfrm flipV="1">
                <a:off x="384" y="23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Line 69"/>
              <p:cNvSpPr>
                <a:spLocks noChangeShapeType="1"/>
              </p:cNvSpPr>
              <p:nvPr/>
            </p:nvSpPr>
            <p:spPr bwMode="auto">
              <a:xfrm flipV="1">
                <a:off x="1872" y="21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Line 70"/>
              <p:cNvSpPr>
                <a:spLocks noChangeShapeType="1"/>
              </p:cNvSpPr>
              <p:nvPr/>
            </p:nvSpPr>
            <p:spPr bwMode="auto">
              <a:xfrm flipH="1">
                <a:off x="672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Line 71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Text Box 72"/>
              <p:cNvSpPr txBox="1">
                <a:spLocks noChangeArrowheads="1"/>
              </p:cNvSpPr>
              <p:nvPr/>
            </p:nvSpPr>
            <p:spPr bwMode="auto">
              <a:xfrm>
                <a:off x="1858" y="233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16491" name="Text Box 73"/>
              <p:cNvSpPr txBox="1">
                <a:spLocks noChangeArrowheads="1"/>
              </p:cNvSpPr>
              <p:nvPr/>
            </p:nvSpPr>
            <p:spPr bwMode="auto">
              <a:xfrm>
                <a:off x="1862" y="265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16492" name="Text Box 74"/>
              <p:cNvSpPr txBox="1">
                <a:spLocks noChangeArrowheads="1"/>
              </p:cNvSpPr>
              <p:nvPr/>
            </p:nvSpPr>
            <p:spPr bwMode="auto">
              <a:xfrm>
                <a:off x="288" y="2844"/>
                <a:ext cx="30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30 R</a:t>
                </a:r>
              </a:p>
            </p:txBody>
          </p:sp>
          <p:sp>
            <p:nvSpPr>
              <p:cNvPr id="16493" name="Text Box 75"/>
              <p:cNvSpPr txBox="1">
                <a:spLocks noChangeArrowheads="1"/>
              </p:cNvSpPr>
              <p:nvPr/>
            </p:nvSpPr>
            <p:spPr bwMode="auto">
              <a:xfrm>
                <a:off x="1070" y="2087"/>
                <a:ext cx="2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16494" name="Text Box 76"/>
              <p:cNvSpPr txBox="1">
                <a:spLocks noChangeArrowheads="1"/>
              </p:cNvSpPr>
              <p:nvPr/>
            </p:nvSpPr>
            <p:spPr bwMode="auto">
              <a:xfrm>
                <a:off x="1688" y="2591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6495" name="Text Box 77"/>
              <p:cNvSpPr txBox="1">
                <a:spLocks noChangeArrowheads="1"/>
              </p:cNvSpPr>
              <p:nvPr/>
            </p:nvSpPr>
            <p:spPr bwMode="auto">
              <a:xfrm>
                <a:off x="1460" y="259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30</a:t>
                </a:r>
              </a:p>
            </p:txBody>
          </p:sp>
          <p:sp>
            <p:nvSpPr>
              <p:cNvPr id="16496" name="Text Box 78"/>
              <p:cNvSpPr txBox="1">
                <a:spLocks noChangeArrowheads="1"/>
              </p:cNvSpPr>
              <p:nvPr/>
            </p:nvSpPr>
            <p:spPr bwMode="auto">
              <a:xfrm>
                <a:off x="1256" y="259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6497" name="Text Box 79"/>
              <p:cNvSpPr txBox="1">
                <a:spLocks noChangeArrowheads="1"/>
              </p:cNvSpPr>
              <p:nvPr/>
            </p:nvSpPr>
            <p:spPr bwMode="auto">
              <a:xfrm>
                <a:off x="1126" y="2993"/>
                <a:ext cx="30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20 D</a:t>
                </a:r>
              </a:p>
            </p:txBody>
          </p:sp>
        </p:grp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7620000" y="3962400"/>
            <a:ext cx="1235075" cy="401638"/>
            <a:chOff x="3535" y="2462"/>
            <a:chExt cx="778" cy="253"/>
          </a:xfrm>
        </p:grpSpPr>
        <p:sp>
          <p:nvSpPr>
            <p:cNvPr id="16449" name="AutoShape 81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0" name="Text Box 82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6393" name="Group 83"/>
          <p:cNvGrpSpPr>
            <a:grpSpLocks/>
          </p:cNvGrpSpPr>
          <p:nvPr/>
        </p:nvGrpSpPr>
        <p:grpSpPr bwMode="auto">
          <a:xfrm>
            <a:off x="4724400" y="876300"/>
            <a:ext cx="3733800" cy="3863975"/>
            <a:chOff x="2976" y="552"/>
            <a:chExt cx="2352" cy="2434"/>
          </a:xfrm>
        </p:grpSpPr>
        <p:grpSp>
          <p:nvGrpSpPr>
            <p:cNvPr id="16400" name="Group 84"/>
            <p:cNvGrpSpPr>
              <a:grpSpLocks/>
            </p:cNvGrpSpPr>
            <p:nvPr/>
          </p:nvGrpSpPr>
          <p:grpSpPr bwMode="auto">
            <a:xfrm>
              <a:off x="2976" y="816"/>
              <a:ext cx="2352" cy="2170"/>
              <a:chOff x="2976" y="850"/>
              <a:chExt cx="2352" cy="2170"/>
            </a:xfrm>
          </p:grpSpPr>
          <p:sp>
            <p:nvSpPr>
              <p:cNvPr id="16404" name="Oval 85"/>
              <p:cNvSpPr>
                <a:spLocks noChangeArrowheads="1"/>
              </p:cNvSpPr>
              <p:nvPr/>
            </p:nvSpPr>
            <p:spPr bwMode="auto">
              <a:xfrm>
                <a:off x="3774" y="2154"/>
                <a:ext cx="240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Line 86"/>
              <p:cNvSpPr>
                <a:spLocks noChangeShapeType="1"/>
              </p:cNvSpPr>
              <p:nvPr/>
            </p:nvSpPr>
            <p:spPr bwMode="auto">
              <a:xfrm>
                <a:off x="3120" y="2160"/>
                <a:ext cx="384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Line 87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88"/>
              <p:cNvSpPr>
                <a:spLocks noChangeShapeType="1"/>
              </p:cNvSpPr>
              <p:nvPr/>
            </p:nvSpPr>
            <p:spPr bwMode="auto">
              <a:xfrm flipV="1">
                <a:off x="3888" y="2078"/>
                <a:ext cx="1440" cy="7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89"/>
              <p:cNvSpPr>
                <a:spLocks noChangeShapeType="1"/>
              </p:cNvSpPr>
              <p:nvPr/>
            </p:nvSpPr>
            <p:spPr bwMode="auto">
              <a:xfrm flipH="1" flipV="1">
                <a:off x="2976" y="2262"/>
                <a:ext cx="912" cy="5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90"/>
              <p:cNvSpPr>
                <a:spLocks noChangeShapeType="1"/>
              </p:cNvSpPr>
              <p:nvPr/>
            </p:nvSpPr>
            <p:spPr bwMode="auto">
              <a:xfrm flipV="1">
                <a:off x="388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91"/>
              <p:cNvSpPr>
                <a:spLocks noChangeShapeType="1"/>
              </p:cNvSpPr>
              <p:nvPr/>
            </p:nvSpPr>
            <p:spPr bwMode="auto">
              <a:xfrm flipV="1">
                <a:off x="3888" y="1920"/>
                <a:ext cx="139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92"/>
              <p:cNvSpPr>
                <a:spLocks noChangeShapeType="1"/>
              </p:cNvSpPr>
              <p:nvPr/>
            </p:nvSpPr>
            <p:spPr bwMode="auto">
              <a:xfrm flipV="1">
                <a:off x="3132" y="1440"/>
                <a:ext cx="139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93"/>
              <p:cNvSpPr>
                <a:spLocks noChangeShapeType="1"/>
              </p:cNvSpPr>
              <p:nvPr/>
            </p:nvSpPr>
            <p:spPr bwMode="auto">
              <a:xfrm flipV="1">
                <a:off x="3120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94"/>
              <p:cNvSpPr>
                <a:spLocks noChangeShapeType="1"/>
              </p:cNvSpPr>
              <p:nvPr/>
            </p:nvSpPr>
            <p:spPr bwMode="auto">
              <a:xfrm flipV="1">
                <a:off x="5280" y="191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95"/>
              <p:cNvSpPr>
                <a:spLocks noChangeShapeType="1"/>
              </p:cNvSpPr>
              <p:nvPr/>
            </p:nvSpPr>
            <p:spPr bwMode="auto">
              <a:xfrm flipH="1" flipV="1">
                <a:off x="3120" y="2160"/>
                <a:ext cx="76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96"/>
              <p:cNvSpPr>
                <a:spLocks noChangeShapeType="1"/>
              </p:cNvSpPr>
              <p:nvPr/>
            </p:nvSpPr>
            <p:spPr bwMode="auto">
              <a:xfrm flipH="1" flipV="1">
                <a:off x="4512" y="1440"/>
                <a:ext cx="76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6386" name="Object 97"/>
              <p:cNvGraphicFramePr>
                <a:graphicFrameLocks noChangeAspect="1"/>
              </p:cNvGraphicFramePr>
              <p:nvPr/>
            </p:nvGraphicFramePr>
            <p:xfrm>
              <a:off x="3414" y="2331"/>
              <a:ext cx="996" cy="201"/>
            </p:xfrm>
            <a:graphic>
              <a:graphicData uri="http://schemas.openxmlformats.org/presentationml/2006/ole">
                <p:oleObj spid="_x0000_s16386" name="CorelDRAW" r:id="rId4" imgW="1707120" imgH="344160" progId="CorelDRAW.Graphic.10">
                  <p:embed/>
                </p:oleObj>
              </a:graphicData>
            </a:graphic>
          </p:graphicFrame>
          <p:graphicFrame>
            <p:nvGraphicFramePr>
              <p:cNvPr id="16387" name="Object 98"/>
              <p:cNvGraphicFramePr>
                <a:graphicFrameLocks noChangeAspect="1"/>
              </p:cNvGraphicFramePr>
              <p:nvPr/>
            </p:nvGraphicFramePr>
            <p:xfrm>
              <a:off x="3414" y="2526"/>
              <a:ext cx="996" cy="201"/>
            </p:xfrm>
            <a:graphic>
              <a:graphicData uri="http://schemas.openxmlformats.org/presentationml/2006/ole">
                <p:oleObj spid="_x0000_s16387" name="CorelDRAW" r:id="rId5" imgW="1707120" imgH="344160" progId="CorelDRAW.Graphic.10">
                  <p:embed/>
                </p:oleObj>
              </a:graphicData>
            </a:graphic>
          </p:graphicFrame>
          <p:sp>
            <p:nvSpPr>
              <p:cNvPr id="16416" name="Line 99"/>
              <p:cNvSpPr>
                <a:spLocks noChangeShapeType="1"/>
              </p:cNvSpPr>
              <p:nvPr/>
            </p:nvSpPr>
            <p:spPr bwMode="auto">
              <a:xfrm flipV="1">
                <a:off x="4368" y="1920"/>
                <a:ext cx="912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100"/>
              <p:cNvSpPr>
                <a:spLocks noChangeShapeType="1"/>
              </p:cNvSpPr>
              <p:nvPr/>
            </p:nvSpPr>
            <p:spPr bwMode="auto">
              <a:xfrm flipV="1">
                <a:off x="4362" y="2106"/>
                <a:ext cx="912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101"/>
              <p:cNvSpPr>
                <a:spLocks noChangeShapeType="1"/>
              </p:cNvSpPr>
              <p:nvPr/>
            </p:nvSpPr>
            <p:spPr bwMode="auto">
              <a:xfrm flipH="1" flipV="1">
                <a:off x="3840" y="1776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102"/>
              <p:cNvSpPr>
                <a:spLocks noChangeShapeType="1"/>
              </p:cNvSpPr>
              <p:nvPr/>
            </p:nvSpPr>
            <p:spPr bwMode="auto">
              <a:xfrm flipV="1">
                <a:off x="4224" y="1680"/>
                <a:ext cx="67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103"/>
              <p:cNvSpPr>
                <a:spLocks noChangeShapeType="1"/>
              </p:cNvSpPr>
              <p:nvPr/>
            </p:nvSpPr>
            <p:spPr bwMode="auto">
              <a:xfrm flipV="1">
                <a:off x="3840" y="120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104"/>
              <p:cNvSpPr>
                <a:spLocks noChangeShapeType="1"/>
              </p:cNvSpPr>
              <p:nvPr/>
            </p:nvSpPr>
            <p:spPr bwMode="auto">
              <a:xfrm flipV="1">
                <a:off x="4896" y="110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105"/>
              <p:cNvSpPr>
                <a:spLocks noChangeShapeType="1"/>
              </p:cNvSpPr>
              <p:nvPr/>
            </p:nvSpPr>
            <p:spPr bwMode="auto">
              <a:xfrm flipV="1">
                <a:off x="4218" y="1110"/>
                <a:ext cx="67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106"/>
              <p:cNvSpPr>
                <a:spLocks noChangeShapeType="1"/>
              </p:cNvSpPr>
              <p:nvPr/>
            </p:nvSpPr>
            <p:spPr bwMode="auto">
              <a:xfrm>
                <a:off x="3120" y="1584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Rectangle 107"/>
              <p:cNvSpPr>
                <a:spLocks noChangeArrowheads="1"/>
              </p:cNvSpPr>
              <p:nvPr/>
            </p:nvSpPr>
            <p:spPr bwMode="auto">
              <a:xfrm>
                <a:off x="3120" y="1968"/>
                <a:ext cx="144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Line 108"/>
              <p:cNvSpPr>
                <a:spLocks noChangeShapeType="1"/>
              </p:cNvSpPr>
              <p:nvPr/>
            </p:nvSpPr>
            <p:spPr bwMode="auto">
              <a:xfrm>
                <a:off x="3120" y="2352"/>
                <a:ext cx="384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109"/>
              <p:cNvSpPr>
                <a:spLocks noChangeShapeType="1"/>
              </p:cNvSpPr>
              <p:nvPr/>
            </p:nvSpPr>
            <p:spPr bwMode="auto">
              <a:xfrm>
                <a:off x="3120" y="158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110"/>
              <p:cNvSpPr>
                <a:spLocks noChangeShapeType="1"/>
              </p:cNvSpPr>
              <p:nvPr/>
            </p:nvSpPr>
            <p:spPr bwMode="auto">
              <a:xfrm>
                <a:off x="3264" y="16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111"/>
              <p:cNvSpPr>
                <a:spLocks noChangeShapeType="1"/>
              </p:cNvSpPr>
              <p:nvPr/>
            </p:nvSpPr>
            <p:spPr bwMode="auto">
              <a:xfrm flipH="1">
                <a:off x="3264" y="1872"/>
                <a:ext cx="72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Oval 112"/>
              <p:cNvSpPr>
                <a:spLocks noChangeArrowheads="1"/>
              </p:cNvSpPr>
              <p:nvPr/>
            </p:nvSpPr>
            <p:spPr bwMode="auto">
              <a:xfrm rot="19890693" flipV="1">
                <a:off x="3207" y="1737"/>
                <a:ext cx="1380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Line 113"/>
              <p:cNvSpPr>
                <a:spLocks noChangeShapeType="1"/>
              </p:cNvSpPr>
              <p:nvPr/>
            </p:nvSpPr>
            <p:spPr bwMode="auto">
              <a:xfrm flipV="1">
                <a:off x="4224" y="144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Rectangle 114"/>
              <p:cNvSpPr>
                <a:spLocks noChangeArrowheads="1"/>
              </p:cNvSpPr>
              <p:nvPr/>
            </p:nvSpPr>
            <p:spPr bwMode="auto">
              <a:xfrm>
                <a:off x="4440" y="1344"/>
                <a:ext cx="43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Oval 115"/>
              <p:cNvSpPr>
                <a:spLocks noChangeArrowheads="1"/>
              </p:cNvSpPr>
              <p:nvPr/>
            </p:nvSpPr>
            <p:spPr bwMode="auto">
              <a:xfrm>
                <a:off x="3774" y="1224"/>
                <a:ext cx="14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Oval 116"/>
              <p:cNvSpPr>
                <a:spLocks noChangeArrowheads="1"/>
              </p:cNvSpPr>
              <p:nvPr/>
            </p:nvSpPr>
            <p:spPr bwMode="auto">
              <a:xfrm>
                <a:off x="3864" y="1680"/>
                <a:ext cx="14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Line 117"/>
              <p:cNvSpPr>
                <a:spLocks noChangeShapeType="1"/>
              </p:cNvSpPr>
              <p:nvPr/>
            </p:nvSpPr>
            <p:spPr bwMode="auto">
              <a:xfrm>
                <a:off x="3984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AutoShape 118"/>
              <p:cNvSpPr>
                <a:spLocks noChangeArrowheads="1"/>
              </p:cNvSpPr>
              <p:nvPr/>
            </p:nvSpPr>
            <p:spPr bwMode="auto">
              <a:xfrm rot="-1307576">
                <a:off x="4224" y="1056"/>
                <a:ext cx="638" cy="446"/>
              </a:xfrm>
              <a:prstGeom prst="parallelogram">
                <a:avLst>
                  <a:gd name="adj" fmla="val 35762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Oval 119"/>
              <p:cNvSpPr>
                <a:spLocks noChangeArrowheads="1"/>
              </p:cNvSpPr>
              <p:nvPr/>
            </p:nvSpPr>
            <p:spPr bwMode="auto">
              <a:xfrm rot="-3523848">
                <a:off x="4261" y="1095"/>
                <a:ext cx="558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AutoShape 120"/>
              <p:cNvSpPr>
                <a:spLocks noChangeArrowheads="1"/>
              </p:cNvSpPr>
              <p:nvPr/>
            </p:nvSpPr>
            <p:spPr bwMode="auto">
              <a:xfrm rot="-1556089">
                <a:off x="4165" y="850"/>
                <a:ext cx="719" cy="399"/>
              </a:xfrm>
              <a:prstGeom prst="parallelogram">
                <a:avLst>
                  <a:gd name="adj" fmla="val 4505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Line 121"/>
              <p:cNvSpPr>
                <a:spLocks noChangeShapeType="1"/>
              </p:cNvSpPr>
              <p:nvPr/>
            </p:nvSpPr>
            <p:spPr bwMode="auto">
              <a:xfrm flipH="1" flipV="1">
                <a:off x="4512" y="864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Line 122"/>
              <p:cNvSpPr>
                <a:spLocks noChangeShapeType="1"/>
              </p:cNvSpPr>
              <p:nvPr/>
            </p:nvSpPr>
            <p:spPr bwMode="auto">
              <a:xfrm flipV="1">
                <a:off x="3840" y="864"/>
                <a:ext cx="67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Line 123"/>
              <p:cNvSpPr>
                <a:spLocks noChangeShapeType="1"/>
              </p:cNvSpPr>
              <p:nvPr/>
            </p:nvSpPr>
            <p:spPr bwMode="auto">
              <a:xfrm>
                <a:off x="4404" y="91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Rectangle 124"/>
              <p:cNvSpPr>
                <a:spLocks noChangeArrowheads="1"/>
              </p:cNvSpPr>
              <p:nvPr/>
            </p:nvSpPr>
            <p:spPr bwMode="auto">
              <a:xfrm>
                <a:off x="3828" y="1026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2" name="Line 125"/>
              <p:cNvSpPr>
                <a:spLocks noChangeShapeType="1"/>
              </p:cNvSpPr>
              <p:nvPr/>
            </p:nvSpPr>
            <p:spPr bwMode="auto">
              <a:xfrm flipH="1" flipV="1">
                <a:off x="3984" y="1290"/>
                <a:ext cx="24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Line 126"/>
              <p:cNvSpPr>
                <a:spLocks noChangeShapeType="1"/>
              </p:cNvSpPr>
              <p:nvPr/>
            </p:nvSpPr>
            <p:spPr bwMode="auto">
              <a:xfrm flipH="1">
                <a:off x="3120" y="1149"/>
                <a:ext cx="816" cy="4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127"/>
              <p:cNvSpPr>
                <a:spLocks noChangeShapeType="1"/>
              </p:cNvSpPr>
              <p:nvPr/>
            </p:nvSpPr>
            <p:spPr bwMode="auto">
              <a:xfrm flipH="1">
                <a:off x="3264" y="1296"/>
                <a:ext cx="72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Line 128"/>
              <p:cNvSpPr>
                <a:spLocks noChangeShapeType="1"/>
              </p:cNvSpPr>
              <p:nvPr/>
            </p:nvSpPr>
            <p:spPr bwMode="auto">
              <a:xfrm flipH="1" flipV="1">
                <a:off x="3936" y="1152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Line 129"/>
              <p:cNvSpPr>
                <a:spLocks noChangeShapeType="1"/>
              </p:cNvSpPr>
              <p:nvPr/>
            </p:nvSpPr>
            <p:spPr bwMode="auto">
              <a:xfrm>
                <a:off x="3744" y="211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Line 130"/>
              <p:cNvSpPr>
                <a:spLocks noChangeShapeType="1"/>
              </p:cNvSpPr>
              <p:nvPr/>
            </p:nvSpPr>
            <p:spPr bwMode="auto">
              <a:xfrm flipV="1">
                <a:off x="3762" y="2129"/>
                <a:ext cx="288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Text Box 131"/>
              <p:cNvSpPr txBox="1">
                <a:spLocks noChangeArrowheads="1"/>
              </p:cNvSpPr>
              <p:nvPr/>
            </p:nvSpPr>
            <p:spPr bwMode="auto">
              <a:xfrm>
                <a:off x="3809" y="2808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 Black" pitchFamily="34" charset="0"/>
                  </a:rPr>
                  <a:t>O</a:t>
                </a:r>
              </a:p>
            </p:txBody>
          </p:sp>
        </p:grpSp>
        <p:grpSp>
          <p:nvGrpSpPr>
            <p:cNvPr id="16401" name="Group 132"/>
            <p:cNvGrpSpPr>
              <a:grpSpLocks/>
            </p:cNvGrpSpPr>
            <p:nvPr/>
          </p:nvGrpSpPr>
          <p:grpSpPr bwMode="auto">
            <a:xfrm rot="-234294">
              <a:off x="3870" y="552"/>
              <a:ext cx="638" cy="710"/>
              <a:chOff x="2430" y="562"/>
              <a:chExt cx="638" cy="710"/>
            </a:xfrm>
          </p:grpSpPr>
          <p:sp>
            <p:nvSpPr>
              <p:cNvPr id="16402" name="Oval 133"/>
              <p:cNvSpPr>
                <a:spLocks noChangeArrowheads="1"/>
              </p:cNvSpPr>
              <p:nvPr/>
            </p:nvSpPr>
            <p:spPr bwMode="auto">
              <a:xfrm rot="-3523848">
                <a:off x="2485" y="807"/>
                <a:ext cx="558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AutoShape 134"/>
              <p:cNvSpPr>
                <a:spLocks noChangeArrowheads="1"/>
              </p:cNvSpPr>
              <p:nvPr/>
            </p:nvSpPr>
            <p:spPr bwMode="auto">
              <a:xfrm rot="-1307576">
                <a:off x="2430" y="562"/>
                <a:ext cx="638" cy="446"/>
              </a:xfrm>
              <a:prstGeom prst="parallelogram">
                <a:avLst>
                  <a:gd name="adj" fmla="val 35762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4" name="Text Box 135"/>
          <p:cNvSpPr txBox="1">
            <a:spLocks noChangeArrowheads="1"/>
          </p:cNvSpPr>
          <p:nvPr/>
        </p:nvSpPr>
        <p:spPr bwMode="auto">
          <a:xfrm>
            <a:off x="3962400" y="49530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FV AND TV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16395" name="Oval 136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19</a:t>
            </a:r>
          </a:p>
        </p:txBody>
      </p:sp>
      <p:sp>
        <p:nvSpPr>
          <p:cNvPr id="37001" name="Text Box 137"/>
          <p:cNvSpPr txBox="1">
            <a:spLocks noChangeArrowheads="1"/>
          </p:cNvSpPr>
          <p:nvPr/>
        </p:nvSpPr>
        <p:spPr bwMode="auto">
          <a:xfrm>
            <a:off x="609600" y="11430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2" name="Group 138"/>
          <p:cNvGrpSpPr>
            <a:grpSpLocks/>
          </p:cNvGrpSpPr>
          <p:nvPr/>
        </p:nvGrpSpPr>
        <p:grpSpPr bwMode="auto">
          <a:xfrm>
            <a:off x="6040438" y="403225"/>
            <a:ext cx="1046162" cy="815975"/>
            <a:chOff x="1656" y="61"/>
            <a:chExt cx="659" cy="514"/>
          </a:xfrm>
        </p:grpSpPr>
        <p:sp>
          <p:nvSpPr>
            <p:cNvPr id="16398" name="AutoShape 139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140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29200" y="4495800"/>
            <a:ext cx="3048000" cy="1143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4495800"/>
            <a:ext cx="28956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05200" y="71438"/>
            <a:ext cx="1849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u="sng">
                <a:solidFill>
                  <a:srgbClr val="FF0000"/>
                </a:solidFill>
              </a:rPr>
              <a:t>Drawings </a:t>
            </a:r>
          </a:p>
          <a:p>
            <a:pPr algn="ctr"/>
            <a:r>
              <a:rPr lang="en-US" sz="2000" b="1" u="sng">
                <a:solidFill>
                  <a:schemeClr val="accent2"/>
                </a:solidFill>
              </a:rPr>
              <a:t>(Some Types)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554163"/>
            <a:ext cx="1924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Nature Drawings</a:t>
            </a:r>
            <a:r>
              <a:rPr lang="en-US">
                <a:latin typeface="Times New Roman" pitchFamily="18" charset="0"/>
              </a:rPr>
              <a:t> </a:t>
            </a:r>
          </a:p>
          <a:p>
            <a:r>
              <a:rPr lang="en-US">
                <a:latin typeface="Times New Roman" pitchFamily="18" charset="0"/>
              </a:rPr>
              <a:t>( landscape, </a:t>
            </a:r>
          </a:p>
          <a:p>
            <a:r>
              <a:rPr lang="en-US">
                <a:latin typeface="Times New Roman" pitchFamily="18" charset="0"/>
              </a:rPr>
              <a:t>scenery etc.)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828800" y="1935163"/>
            <a:ext cx="15621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60093"/>
                </a:solidFill>
                <a:latin typeface="Times New Roman" pitchFamily="18" charset="0"/>
              </a:rPr>
              <a:t>Geographical</a:t>
            </a:r>
            <a:r>
              <a:rPr lang="en-US">
                <a:solidFill>
                  <a:srgbClr val="D60093"/>
                </a:solidFill>
                <a:latin typeface="Times New Roman" pitchFamily="18" charset="0"/>
              </a:rPr>
              <a:t> </a:t>
            </a:r>
          </a:p>
          <a:p>
            <a:r>
              <a:rPr lang="en-US">
                <a:latin typeface="Times New Roman" pitchFamily="18" charset="0"/>
              </a:rPr>
              <a:t>Drawings </a:t>
            </a:r>
          </a:p>
          <a:p>
            <a:r>
              <a:rPr lang="en-US">
                <a:latin typeface="Times New Roman" pitchFamily="18" charset="0"/>
              </a:rPr>
              <a:t>( maps etc.)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733675" y="1311275"/>
            <a:ext cx="216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Botanical Drawings</a:t>
            </a:r>
            <a:r>
              <a:rPr lang="en-US">
                <a:latin typeface="Times New Roman" pitchFamily="18" charset="0"/>
              </a:rPr>
              <a:t> </a:t>
            </a:r>
          </a:p>
          <a:p>
            <a:r>
              <a:rPr lang="en-US">
                <a:latin typeface="Times New Roman" pitchFamily="18" charset="0"/>
              </a:rPr>
              <a:t>( plants, flowers etc.)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986213" y="2068513"/>
            <a:ext cx="236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60093"/>
                </a:solidFill>
                <a:latin typeface="Times New Roman" pitchFamily="18" charset="0"/>
              </a:rPr>
              <a:t>Zoological Drawings</a:t>
            </a:r>
            <a:r>
              <a:rPr lang="en-US">
                <a:latin typeface="Times New Roman" pitchFamily="18" charset="0"/>
              </a:rPr>
              <a:t> </a:t>
            </a:r>
          </a:p>
          <a:p>
            <a:r>
              <a:rPr lang="en-US">
                <a:latin typeface="Times New Roman" pitchFamily="18" charset="0"/>
              </a:rPr>
              <a:t>(creatures, animals etc.)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643563" y="1135063"/>
            <a:ext cx="1708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Portraits </a:t>
            </a:r>
          </a:p>
          <a:p>
            <a:pPr algn="ctr"/>
            <a:r>
              <a:rPr lang="en-US">
                <a:latin typeface="Times New Roman" pitchFamily="18" charset="0"/>
              </a:rPr>
              <a:t>( human faces, </a:t>
            </a:r>
          </a:p>
          <a:p>
            <a:pPr algn="ctr"/>
            <a:r>
              <a:rPr lang="en-US">
                <a:latin typeface="Times New Roman" pitchFamily="18" charset="0"/>
              </a:rPr>
              <a:t>expressions etc.)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642100" y="2316163"/>
            <a:ext cx="248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D60093"/>
                </a:solidFill>
                <a:latin typeface="Times New Roman" pitchFamily="18" charset="0"/>
              </a:rPr>
              <a:t>Engineering Drawings,</a:t>
            </a:r>
            <a:r>
              <a:rPr lang="en-US">
                <a:latin typeface="Times New Roman" pitchFamily="18" charset="0"/>
              </a:rPr>
              <a:t> </a:t>
            </a:r>
          </a:p>
          <a:p>
            <a:pPr algn="ctr"/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(projections.)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33400" y="944563"/>
            <a:ext cx="7391400" cy="0"/>
          </a:xfrm>
          <a:prstGeom prst="line">
            <a:avLst/>
          </a:prstGeom>
          <a:noFill/>
          <a:ln w="76200" cmpd="tri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33400" y="944563"/>
            <a:ext cx="0" cy="5334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2209800" y="944563"/>
            <a:ext cx="0" cy="106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3657600" y="944563"/>
            <a:ext cx="0" cy="4572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5105400" y="944563"/>
            <a:ext cx="0" cy="12192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6400800" y="944563"/>
            <a:ext cx="0" cy="3048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7848600" y="944563"/>
            <a:ext cx="4763" cy="1447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7848600" y="2925763"/>
            <a:ext cx="0" cy="2286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3962400" y="3154363"/>
            <a:ext cx="38862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3962400" y="3154363"/>
            <a:ext cx="0" cy="3810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1981200" y="3535363"/>
            <a:ext cx="4419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6400800" y="3535363"/>
            <a:ext cx="0" cy="152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1981200" y="3535363"/>
            <a:ext cx="0" cy="152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799013" y="3605213"/>
            <a:ext cx="325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Machine component Drawings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533400" y="3616325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Building Related Drawings.</a:t>
            </a: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1981200" y="3916363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09600" y="4552950"/>
            <a:ext cx="29400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D60093"/>
                </a:solidFill>
              </a:rPr>
              <a:t>Orthographic Projections</a:t>
            </a:r>
          </a:p>
          <a:p>
            <a:pPr algn="ctr"/>
            <a:r>
              <a:rPr lang="en-US" sz="1400"/>
              <a:t>(Fv,Tv &amp; Sv.-Mech.Engg terms)</a:t>
            </a:r>
          </a:p>
          <a:p>
            <a:pPr algn="ctr"/>
            <a:r>
              <a:rPr lang="en-US" sz="1400"/>
              <a:t>(Plan, Elevation- Civil Engg.terms)</a:t>
            </a:r>
          </a:p>
          <a:p>
            <a:pPr algn="ctr"/>
            <a:r>
              <a:rPr lang="en-US" sz="1400"/>
              <a:t> (Working Drawings 2-D type)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5029200" y="4572000"/>
            <a:ext cx="3073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D60093"/>
                </a:solidFill>
              </a:rPr>
              <a:t>Isometric ( </a:t>
            </a:r>
            <a:r>
              <a:rPr lang="en-US" sz="1400" b="1">
                <a:solidFill>
                  <a:srgbClr val="D60093"/>
                </a:solidFill>
              </a:rPr>
              <a:t>Mech.Engg.Term.)</a:t>
            </a:r>
          </a:p>
          <a:p>
            <a:pPr algn="ctr"/>
            <a:r>
              <a:rPr lang="en-US"/>
              <a:t>or Perspective</a:t>
            </a:r>
            <a:r>
              <a:rPr lang="en-US" sz="1400"/>
              <a:t>(Civil Engg.Term) </a:t>
            </a:r>
          </a:p>
          <a:p>
            <a:pPr algn="ctr"/>
            <a:r>
              <a:rPr lang="en-US"/>
              <a:t>(</a:t>
            </a:r>
            <a:r>
              <a:rPr lang="en-US" sz="1400"/>
              <a:t>Actual Object Drawing  3-D)</a:t>
            </a:r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6400800" y="38862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981200" y="4038600"/>
            <a:ext cx="4495800" cy="609600"/>
            <a:chOff x="1248" y="2544"/>
            <a:chExt cx="2832" cy="384"/>
          </a:xfrm>
        </p:grpSpPr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1248" y="2544"/>
              <a:ext cx="28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2496" y="2544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1248" y="2736"/>
              <a:ext cx="27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1248" y="273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4032" y="273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utoUpdateAnimBg="0"/>
      <p:bldP spid="4101" grpId="0" autoUpdateAnimBg="0"/>
      <p:bldP spid="4102" grpId="0" autoUpdateAnimBg="0"/>
      <p:bldP spid="4103" grpId="0" autoUpdateAnimBg="0"/>
      <p:bldP spid="4104" grpId="0" autoUpdateAnimBg="0"/>
      <p:bldP spid="4105" grpId="0" autoUpdateAnimBg="0"/>
      <p:bldP spid="4106" grpId="0" autoUpdateAnimBg="0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utoUpdateAnimBg="0"/>
      <p:bldP spid="4121" grpId="0" autoUpdateAnimBg="0"/>
      <p:bldP spid="4122" grpId="0" animBg="1"/>
      <p:bldP spid="4123" grpId="0" autoUpdateAnimBg="0"/>
      <p:bldP spid="4124" grpId="0" autoUpdateAnimBg="0"/>
      <p:bldP spid="41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533400" y="2101850"/>
            <a:ext cx="3386138" cy="4832350"/>
            <a:chOff x="363" y="1056"/>
            <a:chExt cx="2133" cy="3044"/>
          </a:xfrm>
        </p:grpSpPr>
        <p:sp>
          <p:nvSpPr>
            <p:cNvPr id="31804" name="Oval 3"/>
            <p:cNvSpPr>
              <a:spLocks noChangeArrowheads="1"/>
            </p:cNvSpPr>
            <p:nvPr/>
          </p:nvSpPr>
          <p:spPr bwMode="auto">
            <a:xfrm>
              <a:off x="732" y="2828"/>
              <a:ext cx="1392" cy="94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Line 4"/>
            <p:cNvSpPr>
              <a:spLocks noChangeShapeType="1"/>
            </p:cNvSpPr>
            <p:nvPr/>
          </p:nvSpPr>
          <p:spPr bwMode="auto">
            <a:xfrm>
              <a:off x="732" y="3936"/>
              <a:ext cx="14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5"/>
            <p:cNvSpPr>
              <a:spLocks noChangeShapeType="1"/>
            </p:cNvSpPr>
            <p:nvPr/>
          </p:nvSpPr>
          <p:spPr bwMode="auto">
            <a:xfrm flipH="1" flipV="1">
              <a:off x="363" y="3279"/>
              <a:ext cx="1067" cy="65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6"/>
            <p:cNvSpPr>
              <a:spLocks noChangeShapeType="1"/>
            </p:cNvSpPr>
            <p:nvPr/>
          </p:nvSpPr>
          <p:spPr bwMode="auto">
            <a:xfrm flipV="1">
              <a:off x="1430" y="3279"/>
              <a:ext cx="1066" cy="65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808" name="Group 7"/>
            <p:cNvGrpSpPr>
              <a:grpSpLocks/>
            </p:cNvGrpSpPr>
            <p:nvPr/>
          </p:nvGrpSpPr>
          <p:grpSpPr bwMode="auto">
            <a:xfrm>
              <a:off x="381" y="2359"/>
              <a:ext cx="2107" cy="659"/>
              <a:chOff x="381" y="2359"/>
              <a:chExt cx="2107" cy="659"/>
            </a:xfrm>
          </p:grpSpPr>
          <p:sp>
            <p:nvSpPr>
              <p:cNvPr id="31852" name="Line 8"/>
              <p:cNvSpPr>
                <a:spLocks noChangeShapeType="1"/>
              </p:cNvSpPr>
              <p:nvPr/>
            </p:nvSpPr>
            <p:spPr bwMode="auto">
              <a:xfrm flipH="1" flipV="1">
                <a:off x="1422" y="2359"/>
                <a:ext cx="1066" cy="65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3" name="Line 9"/>
              <p:cNvSpPr>
                <a:spLocks noChangeShapeType="1"/>
              </p:cNvSpPr>
              <p:nvPr/>
            </p:nvSpPr>
            <p:spPr bwMode="auto">
              <a:xfrm flipV="1">
                <a:off x="381" y="2361"/>
                <a:ext cx="1066" cy="65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09" name="Line 10"/>
            <p:cNvSpPr>
              <a:spLocks noChangeShapeType="1"/>
            </p:cNvSpPr>
            <p:nvPr/>
          </p:nvSpPr>
          <p:spPr bwMode="auto">
            <a:xfrm flipV="1">
              <a:off x="1430" y="3649"/>
              <a:ext cx="0" cy="28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11"/>
            <p:cNvSpPr>
              <a:spLocks noChangeShapeType="1"/>
            </p:cNvSpPr>
            <p:nvPr/>
          </p:nvSpPr>
          <p:spPr bwMode="auto">
            <a:xfrm flipV="1">
              <a:off x="2470" y="2992"/>
              <a:ext cx="0" cy="28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Line 12"/>
            <p:cNvSpPr>
              <a:spLocks noChangeShapeType="1"/>
            </p:cNvSpPr>
            <p:nvPr/>
          </p:nvSpPr>
          <p:spPr bwMode="auto">
            <a:xfrm flipV="1">
              <a:off x="396" y="3005"/>
              <a:ext cx="0" cy="28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812" name="Group 13"/>
            <p:cNvGrpSpPr>
              <a:grpSpLocks/>
            </p:cNvGrpSpPr>
            <p:nvPr/>
          </p:nvGrpSpPr>
          <p:grpSpPr bwMode="auto">
            <a:xfrm>
              <a:off x="363" y="2992"/>
              <a:ext cx="2130" cy="657"/>
              <a:chOff x="363" y="2992"/>
              <a:chExt cx="2130" cy="657"/>
            </a:xfrm>
          </p:grpSpPr>
          <p:sp>
            <p:nvSpPr>
              <p:cNvPr id="31850" name="Line 14"/>
              <p:cNvSpPr>
                <a:spLocks noChangeShapeType="1"/>
              </p:cNvSpPr>
              <p:nvPr/>
            </p:nvSpPr>
            <p:spPr bwMode="auto">
              <a:xfrm flipH="1" flipV="1">
                <a:off x="363" y="2992"/>
                <a:ext cx="1067" cy="65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Line 15"/>
              <p:cNvSpPr>
                <a:spLocks noChangeShapeType="1"/>
              </p:cNvSpPr>
              <p:nvPr/>
            </p:nvSpPr>
            <p:spPr bwMode="auto">
              <a:xfrm flipV="1">
                <a:off x="1427" y="2992"/>
                <a:ext cx="1066" cy="65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13" name="Oval 16"/>
            <p:cNvSpPr>
              <a:spLocks noChangeArrowheads="1"/>
            </p:cNvSpPr>
            <p:nvPr/>
          </p:nvSpPr>
          <p:spPr bwMode="auto">
            <a:xfrm>
              <a:off x="730" y="2533"/>
              <a:ext cx="1392" cy="94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4" name="Line 17"/>
            <p:cNvSpPr>
              <a:spLocks noChangeShapeType="1"/>
            </p:cNvSpPr>
            <p:nvPr/>
          </p:nvSpPr>
          <p:spPr bwMode="auto">
            <a:xfrm>
              <a:off x="2127" y="2994"/>
              <a:ext cx="0" cy="3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815" name="Group 18"/>
            <p:cNvGrpSpPr>
              <a:grpSpLocks/>
            </p:cNvGrpSpPr>
            <p:nvPr/>
          </p:nvGrpSpPr>
          <p:grpSpPr bwMode="auto">
            <a:xfrm>
              <a:off x="804" y="2596"/>
              <a:ext cx="1272" cy="771"/>
              <a:chOff x="192" y="1662"/>
              <a:chExt cx="2493" cy="1509"/>
            </a:xfrm>
          </p:grpSpPr>
          <p:sp>
            <p:nvSpPr>
              <p:cNvPr id="31846" name="Line 19"/>
              <p:cNvSpPr>
                <a:spLocks noChangeShapeType="1"/>
              </p:cNvSpPr>
              <p:nvPr/>
            </p:nvSpPr>
            <p:spPr bwMode="auto">
              <a:xfrm flipH="1" flipV="1">
                <a:off x="1431" y="1662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7" name="Line 20"/>
              <p:cNvSpPr>
                <a:spLocks noChangeShapeType="1"/>
              </p:cNvSpPr>
              <p:nvPr/>
            </p:nvSpPr>
            <p:spPr bwMode="auto">
              <a:xfrm flipV="1">
                <a:off x="213" y="1665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" name="Line 21"/>
              <p:cNvSpPr>
                <a:spLocks noChangeShapeType="1"/>
              </p:cNvSpPr>
              <p:nvPr/>
            </p:nvSpPr>
            <p:spPr bwMode="auto">
              <a:xfrm flipH="1" flipV="1">
                <a:off x="192" y="2403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Line 22"/>
              <p:cNvSpPr>
                <a:spLocks noChangeShapeType="1"/>
              </p:cNvSpPr>
              <p:nvPr/>
            </p:nvSpPr>
            <p:spPr bwMode="auto">
              <a:xfrm flipV="1">
                <a:off x="1437" y="2403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16" name="Group 23"/>
            <p:cNvGrpSpPr>
              <a:grpSpLocks/>
            </p:cNvGrpSpPr>
            <p:nvPr/>
          </p:nvGrpSpPr>
          <p:grpSpPr bwMode="auto">
            <a:xfrm>
              <a:off x="814" y="1761"/>
              <a:ext cx="1231" cy="1606"/>
              <a:chOff x="814" y="1761"/>
              <a:chExt cx="1231" cy="1606"/>
            </a:xfrm>
          </p:grpSpPr>
          <p:sp>
            <p:nvSpPr>
              <p:cNvPr id="31843" name="Line 24"/>
              <p:cNvSpPr>
                <a:spLocks noChangeShapeType="1"/>
              </p:cNvSpPr>
              <p:nvPr/>
            </p:nvSpPr>
            <p:spPr bwMode="auto">
              <a:xfrm flipV="1">
                <a:off x="814" y="1761"/>
                <a:ext cx="0" cy="123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4" name="Line 25"/>
              <p:cNvSpPr>
                <a:spLocks noChangeShapeType="1"/>
              </p:cNvSpPr>
              <p:nvPr/>
            </p:nvSpPr>
            <p:spPr bwMode="auto">
              <a:xfrm flipV="1">
                <a:off x="1430" y="2136"/>
                <a:ext cx="0" cy="1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Line 26"/>
              <p:cNvSpPr>
                <a:spLocks noChangeShapeType="1"/>
              </p:cNvSpPr>
              <p:nvPr/>
            </p:nvSpPr>
            <p:spPr bwMode="auto">
              <a:xfrm flipV="1">
                <a:off x="2045" y="1761"/>
                <a:ext cx="0" cy="123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17" name="Group 27"/>
            <p:cNvGrpSpPr>
              <a:grpSpLocks/>
            </p:cNvGrpSpPr>
            <p:nvPr/>
          </p:nvGrpSpPr>
          <p:grpSpPr bwMode="auto">
            <a:xfrm>
              <a:off x="807" y="1392"/>
              <a:ext cx="1271" cy="770"/>
              <a:chOff x="192" y="1662"/>
              <a:chExt cx="2493" cy="1509"/>
            </a:xfrm>
          </p:grpSpPr>
          <p:sp>
            <p:nvSpPr>
              <p:cNvPr id="31839" name="Line 28"/>
              <p:cNvSpPr>
                <a:spLocks noChangeShapeType="1"/>
              </p:cNvSpPr>
              <p:nvPr/>
            </p:nvSpPr>
            <p:spPr bwMode="auto">
              <a:xfrm flipH="1" flipV="1">
                <a:off x="1431" y="1662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Line 29"/>
              <p:cNvSpPr>
                <a:spLocks noChangeShapeType="1"/>
              </p:cNvSpPr>
              <p:nvPr/>
            </p:nvSpPr>
            <p:spPr bwMode="auto">
              <a:xfrm flipV="1">
                <a:off x="213" y="1665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Line 30"/>
              <p:cNvSpPr>
                <a:spLocks noChangeShapeType="1"/>
              </p:cNvSpPr>
              <p:nvPr/>
            </p:nvSpPr>
            <p:spPr bwMode="auto">
              <a:xfrm flipH="1" flipV="1">
                <a:off x="192" y="2403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2" name="Line 31"/>
              <p:cNvSpPr>
                <a:spLocks noChangeShapeType="1"/>
              </p:cNvSpPr>
              <p:nvPr/>
            </p:nvSpPr>
            <p:spPr bwMode="auto">
              <a:xfrm flipV="1">
                <a:off x="1437" y="2403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18" name="Oval 32"/>
            <p:cNvSpPr>
              <a:spLocks noChangeArrowheads="1"/>
            </p:cNvSpPr>
            <p:nvPr/>
          </p:nvSpPr>
          <p:spPr bwMode="auto">
            <a:xfrm>
              <a:off x="1009" y="1499"/>
              <a:ext cx="861" cy="5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Oval 33"/>
            <p:cNvSpPr>
              <a:spLocks noChangeArrowheads="1"/>
            </p:cNvSpPr>
            <p:nvPr/>
          </p:nvSpPr>
          <p:spPr bwMode="auto">
            <a:xfrm>
              <a:off x="1012" y="2701"/>
              <a:ext cx="861" cy="5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20" name="Group 34"/>
            <p:cNvGrpSpPr>
              <a:grpSpLocks/>
            </p:cNvGrpSpPr>
            <p:nvPr/>
          </p:nvGrpSpPr>
          <p:grpSpPr bwMode="auto">
            <a:xfrm>
              <a:off x="1019" y="1802"/>
              <a:ext cx="854" cy="1242"/>
              <a:chOff x="1019" y="1802"/>
              <a:chExt cx="854" cy="1242"/>
            </a:xfrm>
          </p:grpSpPr>
          <p:sp>
            <p:nvSpPr>
              <p:cNvPr id="31837" name="Line 35"/>
              <p:cNvSpPr>
                <a:spLocks noChangeShapeType="1"/>
              </p:cNvSpPr>
              <p:nvPr/>
            </p:nvSpPr>
            <p:spPr bwMode="auto">
              <a:xfrm flipV="1">
                <a:off x="1019" y="1802"/>
                <a:ext cx="0" cy="12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Line 36"/>
              <p:cNvSpPr>
                <a:spLocks noChangeShapeType="1"/>
              </p:cNvSpPr>
              <p:nvPr/>
            </p:nvSpPr>
            <p:spPr bwMode="auto">
              <a:xfrm flipV="1">
                <a:off x="1873" y="1813"/>
                <a:ext cx="0" cy="12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21" name="Oval 37"/>
            <p:cNvSpPr>
              <a:spLocks noChangeArrowheads="1"/>
            </p:cNvSpPr>
            <p:nvPr/>
          </p:nvSpPr>
          <p:spPr bwMode="auto">
            <a:xfrm>
              <a:off x="1144" y="1056"/>
              <a:ext cx="584" cy="3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2" name="Line 38"/>
            <p:cNvSpPr>
              <a:spLocks noChangeShapeType="1"/>
            </p:cNvSpPr>
            <p:nvPr/>
          </p:nvSpPr>
          <p:spPr bwMode="auto">
            <a:xfrm flipH="1">
              <a:off x="1008" y="1200"/>
              <a:ext cx="144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Line 39"/>
            <p:cNvSpPr>
              <a:spLocks noChangeShapeType="1"/>
            </p:cNvSpPr>
            <p:nvPr/>
          </p:nvSpPr>
          <p:spPr bwMode="auto">
            <a:xfrm>
              <a:off x="1728" y="1200"/>
              <a:ext cx="144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Rectangle 40"/>
            <p:cNvSpPr>
              <a:spLocks noChangeArrowheads="1"/>
            </p:cNvSpPr>
            <p:nvPr/>
          </p:nvSpPr>
          <p:spPr bwMode="auto">
            <a:xfrm>
              <a:off x="1152" y="1464"/>
              <a:ext cx="57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5" name="Rectangle 41"/>
            <p:cNvSpPr>
              <a:spLocks noChangeArrowheads="1"/>
            </p:cNvSpPr>
            <p:nvPr/>
          </p:nvSpPr>
          <p:spPr bwMode="auto">
            <a:xfrm>
              <a:off x="1040" y="2096"/>
              <a:ext cx="81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6" name="Rectangle 42"/>
            <p:cNvSpPr>
              <a:spLocks noChangeArrowheads="1"/>
            </p:cNvSpPr>
            <p:nvPr/>
          </p:nvSpPr>
          <p:spPr bwMode="auto">
            <a:xfrm>
              <a:off x="1008" y="3488"/>
              <a:ext cx="81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7" name="Oval 43"/>
            <p:cNvSpPr>
              <a:spLocks noChangeArrowheads="1"/>
            </p:cNvSpPr>
            <p:nvPr/>
          </p:nvSpPr>
          <p:spPr bwMode="auto">
            <a:xfrm>
              <a:off x="1056" y="1512"/>
              <a:ext cx="768" cy="28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8" name="Line 44"/>
            <p:cNvSpPr>
              <a:spLocks noChangeShapeType="1"/>
            </p:cNvSpPr>
            <p:nvPr/>
          </p:nvSpPr>
          <p:spPr bwMode="auto">
            <a:xfrm flipV="1">
              <a:off x="1568" y="2360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Line 45"/>
            <p:cNvSpPr>
              <a:spLocks noChangeShapeType="1"/>
            </p:cNvSpPr>
            <p:nvPr/>
          </p:nvSpPr>
          <p:spPr bwMode="auto">
            <a:xfrm flipV="1">
              <a:off x="1784" y="226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Arc 46"/>
            <p:cNvSpPr>
              <a:spLocks/>
            </p:cNvSpPr>
            <p:nvPr/>
          </p:nvSpPr>
          <p:spPr bwMode="auto">
            <a:xfrm rot="6836817">
              <a:off x="1573" y="2212"/>
              <a:ext cx="190" cy="191"/>
            </a:xfrm>
            <a:custGeom>
              <a:avLst/>
              <a:gdLst>
                <a:gd name="T0" fmla="*/ 0 w 21360"/>
                <a:gd name="T1" fmla="*/ 0 h 21534"/>
                <a:gd name="T2" fmla="*/ 0 w 21360"/>
                <a:gd name="T3" fmla="*/ 0 h 21534"/>
                <a:gd name="T4" fmla="*/ 0 w 21360"/>
                <a:gd name="T5" fmla="*/ 0 h 21534"/>
                <a:gd name="T6" fmla="*/ 0 60000 65536"/>
                <a:gd name="T7" fmla="*/ 0 60000 65536"/>
                <a:gd name="T8" fmla="*/ 0 60000 65536"/>
                <a:gd name="T9" fmla="*/ 0 w 21360"/>
                <a:gd name="T10" fmla="*/ 0 h 21534"/>
                <a:gd name="T11" fmla="*/ 21360 w 21360"/>
                <a:gd name="T12" fmla="*/ 21534 h 215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60" h="21534" fill="none" extrusionOk="0">
                  <a:moveTo>
                    <a:pt x="1684" y="-1"/>
                  </a:moveTo>
                  <a:cubicBezTo>
                    <a:pt x="11707" y="783"/>
                    <a:pt x="19864" y="8379"/>
                    <a:pt x="21359" y="18322"/>
                  </a:cubicBezTo>
                </a:path>
                <a:path w="21360" h="21534" stroke="0" extrusionOk="0">
                  <a:moveTo>
                    <a:pt x="1684" y="-1"/>
                  </a:moveTo>
                  <a:cubicBezTo>
                    <a:pt x="11707" y="783"/>
                    <a:pt x="19864" y="8379"/>
                    <a:pt x="21359" y="18322"/>
                  </a:cubicBezTo>
                  <a:lnTo>
                    <a:pt x="0" y="21534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1" name="Rectangle 47"/>
            <p:cNvSpPr>
              <a:spLocks noChangeArrowheads="1"/>
            </p:cNvSpPr>
            <p:nvPr/>
          </p:nvSpPr>
          <p:spPr bwMode="auto">
            <a:xfrm>
              <a:off x="1584" y="3168"/>
              <a:ext cx="192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2" name="Line 48"/>
            <p:cNvSpPr>
              <a:spLocks noChangeShapeType="1"/>
            </p:cNvSpPr>
            <p:nvPr/>
          </p:nvSpPr>
          <p:spPr bwMode="auto">
            <a:xfrm rot="-261743" flipH="1" flipV="1">
              <a:off x="1584" y="3039"/>
              <a:ext cx="19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Oval 49"/>
            <p:cNvSpPr>
              <a:spLocks noChangeArrowheads="1"/>
            </p:cNvSpPr>
            <p:nvPr/>
          </p:nvSpPr>
          <p:spPr bwMode="auto">
            <a:xfrm>
              <a:off x="2073" y="3159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4" name="Oval 50"/>
            <p:cNvSpPr>
              <a:spLocks noChangeArrowheads="1"/>
            </p:cNvSpPr>
            <p:nvPr/>
          </p:nvSpPr>
          <p:spPr bwMode="auto">
            <a:xfrm>
              <a:off x="732" y="3159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5" name="Line 51"/>
            <p:cNvSpPr>
              <a:spLocks noChangeShapeType="1"/>
            </p:cNvSpPr>
            <p:nvPr/>
          </p:nvSpPr>
          <p:spPr bwMode="auto">
            <a:xfrm>
              <a:off x="728" y="2944"/>
              <a:ext cx="0" cy="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Text Box 52"/>
            <p:cNvSpPr txBox="1">
              <a:spLocks noChangeArrowheads="1"/>
            </p:cNvSpPr>
            <p:nvPr/>
          </p:nvSpPr>
          <p:spPr bwMode="auto">
            <a:xfrm>
              <a:off x="1392" y="3888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4737100" y="3838575"/>
            <a:ext cx="3263900" cy="2290763"/>
            <a:chOff x="2984" y="2418"/>
            <a:chExt cx="2056" cy="1443"/>
          </a:xfrm>
        </p:grpSpPr>
        <p:grpSp>
          <p:nvGrpSpPr>
            <p:cNvPr id="31788" name="Group 54"/>
            <p:cNvGrpSpPr>
              <a:grpSpLocks/>
            </p:cNvGrpSpPr>
            <p:nvPr/>
          </p:nvGrpSpPr>
          <p:grpSpPr bwMode="auto">
            <a:xfrm>
              <a:off x="3426" y="2418"/>
              <a:ext cx="1327" cy="1326"/>
              <a:chOff x="3696" y="2352"/>
              <a:chExt cx="624" cy="624"/>
            </a:xfrm>
          </p:grpSpPr>
          <p:sp>
            <p:nvSpPr>
              <p:cNvPr id="31801" name="Oval 55"/>
              <p:cNvSpPr>
                <a:spLocks noChangeArrowheads="1"/>
              </p:cNvSpPr>
              <p:nvPr/>
            </p:nvSpPr>
            <p:spPr bwMode="auto">
              <a:xfrm>
                <a:off x="3696" y="2352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2" name="Oval 56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3" name="Oval 57"/>
              <p:cNvSpPr>
                <a:spLocks noChangeArrowheads="1"/>
              </p:cNvSpPr>
              <p:nvPr/>
            </p:nvSpPr>
            <p:spPr bwMode="auto">
              <a:xfrm>
                <a:off x="3912" y="256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89" name="Line 58"/>
            <p:cNvSpPr>
              <a:spLocks noChangeShapeType="1"/>
            </p:cNvSpPr>
            <p:nvPr/>
          </p:nvSpPr>
          <p:spPr bwMode="auto">
            <a:xfrm>
              <a:off x="4002" y="2736"/>
              <a:ext cx="0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59"/>
            <p:cNvSpPr>
              <a:spLocks noChangeShapeType="1"/>
            </p:cNvSpPr>
            <p:nvPr/>
          </p:nvSpPr>
          <p:spPr bwMode="auto">
            <a:xfrm>
              <a:off x="4194" y="2736"/>
              <a:ext cx="0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60"/>
            <p:cNvSpPr>
              <a:spLocks noChangeShapeType="1"/>
            </p:cNvSpPr>
            <p:nvPr/>
          </p:nvSpPr>
          <p:spPr bwMode="auto">
            <a:xfrm flipV="1">
              <a:off x="3312" y="35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61"/>
            <p:cNvSpPr>
              <a:spLocks noChangeShapeType="1"/>
            </p:cNvSpPr>
            <p:nvPr/>
          </p:nvSpPr>
          <p:spPr bwMode="auto">
            <a:xfrm flipH="1" flipV="1">
              <a:off x="4320" y="3360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62"/>
            <p:cNvSpPr>
              <a:spLocks noChangeShapeType="1"/>
            </p:cNvSpPr>
            <p:nvPr/>
          </p:nvSpPr>
          <p:spPr bwMode="auto">
            <a:xfrm flipH="1">
              <a:off x="4272" y="2592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63"/>
            <p:cNvSpPr>
              <a:spLocks noChangeShapeType="1"/>
            </p:cNvSpPr>
            <p:nvPr/>
          </p:nvSpPr>
          <p:spPr bwMode="auto">
            <a:xfrm>
              <a:off x="2984" y="36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64"/>
            <p:cNvSpPr>
              <a:spLocks noChangeShapeType="1"/>
            </p:cNvSpPr>
            <p:nvPr/>
          </p:nvSpPr>
          <p:spPr bwMode="auto">
            <a:xfrm>
              <a:off x="4752" y="259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65"/>
            <p:cNvSpPr>
              <a:spLocks noChangeShapeType="1"/>
            </p:cNvSpPr>
            <p:nvPr/>
          </p:nvSpPr>
          <p:spPr bwMode="auto">
            <a:xfrm>
              <a:off x="4656" y="3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Text Box 66"/>
            <p:cNvSpPr txBox="1">
              <a:spLocks noChangeArrowheads="1"/>
            </p:cNvSpPr>
            <p:nvPr/>
          </p:nvSpPr>
          <p:spPr bwMode="auto">
            <a:xfrm>
              <a:off x="4728" y="2447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 D</a:t>
              </a:r>
            </a:p>
          </p:txBody>
        </p:sp>
        <p:sp>
          <p:nvSpPr>
            <p:cNvPr id="31798" name="Text Box 67"/>
            <p:cNvSpPr txBox="1">
              <a:spLocks noChangeArrowheads="1"/>
            </p:cNvSpPr>
            <p:nvPr/>
          </p:nvSpPr>
          <p:spPr bwMode="auto">
            <a:xfrm>
              <a:off x="4704" y="3688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 D</a:t>
              </a:r>
            </a:p>
          </p:txBody>
        </p:sp>
        <p:sp>
          <p:nvSpPr>
            <p:cNvPr id="31799" name="Text Box 68"/>
            <p:cNvSpPr txBox="1">
              <a:spLocks noChangeArrowheads="1"/>
            </p:cNvSpPr>
            <p:nvPr/>
          </p:nvSpPr>
          <p:spPr bwMode="auto">
            <a:xfrm>
              <a:off x="3024" y="3552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60 D</a:t>
              </a:r>
            </a:p>
          </p:txBody>
        </p:sp>
        <p:sp>
          <p:nvSpPr>
            <p:cNvPr id="31800" name="Text Box 69"/>
            <p:cNvSpPr txBox="1">
              <a:spLocks noChangeArrowheads="1"/>
            </p:cNvSpPr>
            <p:nvPr/>
          </p:nvSpPr>
          <p:spPr bwMode="auto">
            <a:xfrm>
              <a:off x="3115" y="2976"/>
              <a:ext cx="2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Times New Roman" pitchFamily="18" charset="0"/>
                </a:rPr>
                <a:t>TV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4705350" y="762000"/>
            <a:ext cx="3532188" cy="3048000"/>
            <a:chOff x="2964" y="480"/>
            <a:chExt cx="2225" cy="1920"/>
          </a:xfrm>
        </p:grpSpPr>
        <p:sp>
          <p:nvSpPr>
            <p:cNvPr id="31759" name="Rectangle 71"/>
            <p:cNvSpPr>
              <a:spLocks noChangeArrowheads="1"/>
            </p:cNvSpPr>
            <p:nvPr/>
          </p:nvSpPr>
          <p:spPr bwMode="auto">
            <a:xfrm>
              <a:off x="3732" y="990"/>
              <a:ext cx="715" cy="1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AutoShape 72"/>
            <p:cNvSpPr>
              <a:spLocks noChangeArrowheads="1"/>
            </p:cNvSpPr>
            <p:nvPr/>
          </p:nvSpPr>
          <p:spPr bwMode="auto">
            <a:xfrm flipV="1">
              <a:off x="3732" y="480"/>
              <a:ext cx="715" cy="51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89 h 21600"/>
                <a:gd name="T14" fmla="*/ 17099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Rectangle 73"/>
            <p:cNvSpPr>
              <a:spLocks noChangeArrowheads="1"/>
            </p:cNvSpPr>
            <p:nvPr/>
          </p:nvSpPr>
          <p:spPr bwMode="auto">
            <a:xfrm>
              <a:off x="3975" y="1296"/>
              <a:ext cx="204" cy="7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Rectangle 74"/>
            <p:cNvSpPr>
              <a:spLocks noChangeArrowheads="1"/>
            </p:cNvSpPr>
            <p:nvPr/>
          </p:nvSpPr>
          <p:spPr bwMode="auto">
            <a:xfrm>
              <a:off x="3426" y="2010"/>
              <a:ext cx="1327" cy="2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Line 75"/>
            <p:cNvSpPr>
              <a:spLocks noChangeShapeType="1"/>
            </p:cNvSpPr>
            <p:nvPr/>
          </p:nvSpPr>
          <p:spPr bwMode="auto">
            <a:xfrm>
              <a:off x="3120" y="2214"/>
              <a:ext cx="1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76"/>
            <p:cNvSpPr>
              <a:spLocks noChangeShapeType="1"/>
            </p:cNvSpPr>
            <p:nvPr/>
          </p:nvSpPr>
          <p:spPr bwMode="auto">
            <a:xfrm>
              <a:off x="4800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77"/>
            <p:cNvSpPr>
              <a:spLocks noChangeShapeType="1"/>
            </p:cNvSpPr>
            <p:nvPr/>
          </p:nvSpPr>
          <p:spPr bwMode="auto">
            <a:xfrm>
              <a:off x="3360" y="1296"/>
              <a:ext cx="5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78"/>
            <p:cNvSpPr>
              <a:spLocks noChangeShapeType="1"/>
            </p:cNvSpPr>
            <p:nvPr/>
          </p:nvSpPr>
          <p:spPr bwMode="auto">
            <a:xfrm>
              <a:off x="4704" y="100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79"/>
            <p:cNvSpPr>
              <a:spLocks noChangeShapeType="1"/>
            </p:cNvSpPr>
            <p:nvPr/>
          </p:nvSpPr>
          <p:spPr bwMode="auto">
            <a:xfrm>
              <a:off x="4656" y="4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80"/>
            <p:cNvSpPr>
              <a:spLocks noChangeShapeType="1"/>
            </p:cNvSpPr>
            <p:nvPr/>
          </p:nvSpPr>
          <p:spPr bwMode="auto">
            <a:xfrm flipV="1">
              <a:off x="4896" y="4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81"/>
            <p:cNvSpPr>
              <a:spLocks noChangeShapeType="1"/>
            </p:cNvSpPr>
            <p:nvPr/>
          </p:nvSpPr>
          <p:spPr bwMode="auto">
            <a:xfrm>
              <a:off x="4896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Line 82"/>
            <p:cNvSpPr>
              <a:spLocks noChangeShapeType="1"/>
            </p:cNvSpPr>
            <p:nvPr/>
          </p:nvSpPr>
          <p:spPr bwMode="auto">
            <a:xfrm flipV="1">
              <a:off x="3552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83"/>
            <p:cNvSpPr>
              <a:spLocks noChangeShapeType="1"/>
            </p:cNvSpPr>
            <p:nvPr/>
          </p:nvSpPr>
          <p:spPr bwMode="auto">
            <a:xfrm>
              <a:off x="3552" y="17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84"/>
            <p:cNvSpPr>
              <a:spLocks noChangeShapeType="1"/>
            </p:cNvSpPr>
            <p:nvPr/>
          </p:nvSpPr>
          <p:spPr bwMode="auto">
            <a:xfrm flipV="1">
              <a:off x="4896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85"/>
            <p:cNvSpPr>
              <a:spLocks noChangeShapeType="1"/>
            </p:cNvSpPr>
            <p:nvPr/>
          </p:nvSpPr>
          <p:spPr bwMode="auto">
            <a:xfrm>
              <a:off x="3840" y="14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86"/>
            <p:cNvSpPr>
              <a:spLocks noChangeShapeType="1"/>
            </p:cNvSpPr>
            <p:nvPr/>
          </p:nvSpPr>
          <p:spPr bwMode="auto">
            <a:xfrm flipH="1">
              <a:off x="4176" y="14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87"/>
            <p:cNvSpPr>
              <a:spLocks noChangeShapeType="1"/>
            </p:cNvSpPr>
            <p:nvPr/>
          </p:nvSpPr>
          <p:spPr bwMode="auto">
            <a:xfrm flipV="1">
              <a:off x="4896" y="10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88"/>
            <p:cNvSpPr>
              <a:spLocks noChangeShapeType="1"/>
            </p:cNvSpPr>
            <p:nvPr/>
          </p:nvSpPr>
          <p:spPr bwMode="auto">
            <a:xfrm>
              <a:off x="4896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Text Box 89"/>
            <p:cNvSpPr txBox="1">
              <a:spLocks noChangeArrowheads="1"/>
            </p:cNvSpPr>
            <p:nvPr/>
          </p:nvSpPr>
          <p:spPr bwMode="auto">
            <a:xfrm>
              <a:off x="3974" y="141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1778" name="Text Box 90"/>
            <p:cNvSpPr txBox="1">
              <a:spLocks noChangeArrowheads="1"/>
            </p:cNvSpPr>
            <p:nvPr/>
          </p:nvSpPr>
          <p:spPr bwMode="auto">
            <a:xfrm>
              <a:off x="4790" y="66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31779" name="Text Box 91"/>
            <p:cNvSpPr txBox="1">
              <a:spLocks noChangeArrowheads="1"/>
            </p:cNvSpPr>
            <p:nvPr/>
          </p:nvSpPr>
          <p:spPr bwMode="auto">
            <a:xfrm>
              <a:off x="4774" y="141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31780" name="Text Box 92"/>
            <p:cNvSpPr txBox="1">
              <a:spLocks noChangeArrowheads="1"/>
            </p:cNvSpPr>
            <p:nvPr/>
          </p:nvSpPr>
          <p:spPr bwMode="auto">
            <a:xfrm>
              <a:off x="4782" y="20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1781" name="Text Box 93"/>
            <p:cNvSpPr txBox="1">
              <a:spLocks noChangeArrowheads="1"/>
            </p:cNvSpPr>
            <p:nvPr/>
          </p:nvSpPr>
          <p:spPr bwMode="auto">
            <a:xfrm>
              <a:off x="3454" y="155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35</a:t>
              </a:r>
            </a:p>
          </p:txBody>
        </p:sp>
        <p:sp>
          <p:nvSpPr>
            <p:cNvPr id="31782" name="Text Box 94"/>
            <p:cNvSpPr txBox="1">
              <a:spLocks noChangeArrowheads="1"/>
            </p:cNvSpPr>
            <p:nvPr/>
          </p:nvSpPr>
          <p:spPr bwMode="auto">
            <a:xfrm>
              <a:off x="3168" y="960"/>
              <a:ext cx="2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31783" name="Text Box 95"/>
            <p:cNvSpPr txBox="1">
              <a:spLocks noChangeArrowheads="1"/>
            </p:cNvSpPr>
            <p:nvPr/>
          </p:nvSpPr>
          <p:spPr bwMode="auto">
            <a:xfrm>
              <a:off x="2964" y="2127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1784" name="Text Box 96"/>
            <p:cNvSpPr txBox="1">
              <a:spLocks noChangeArrowheads="1"/>
            </p:cNvSpPr>
            <p:nvPr/>
          </p:nvSpPr>
          <p:spPr bwMode="auto">
            <a:xfrm>
              <a:off x="5004" y="2119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1785" name="Line 97"/>
            <p:cNvSpPr>
              <a:spLocks noChangeShapeType="1"/>
            </p:cNvSpPr>
            <p:nvPr/>
          </p:nvSpPr>
          <p:spPr bwMode="auto">
            <a:xfrm flipV="1">
              <a:off x="4176" y="134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98"/>
            <p:cNvSpPr>
              <a:spLocks noChangeShapeType="1"/>
            </p:cNvSpPr>
            <p:nvPr/>
          </p:nvSpPr>
          <p:spPr bwMode="auto">
            <a:xfrm>
              <a:off x="4512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Text Box 99"/>
            <p:cNvSpPr txBox="1">
              <a:spLocks noChangeArrowheads="1"/>
            </p:cNvSpPr>
            <p:nvPr/>
          </p:nvSpPr>
          <p:spPr bwMode="auto">
            <a:xfrm>
              <a:off x="4455" y="1119"/>
              <a:ext cx="3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Times New Roman" pitchFamily="18" charset="0"/>
                </a:rPr>
                <a:t>RECT.</a:t>
              </a:r>
            </a:p>
            <a:p>
              <a:pPr algn="ctr"/>
              <a:r>
                <a:rPr lang="en-US" sz="1000">
                  <a:latin typeface="Times New Roman" pitchFamily="18" charset="0"/>
                </a:rPr>
                <a:t>SLOT</a:t>
              </a:r>
            </a:p>
          </p:txBody>
        </p:sp>
      </p:grp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1938338" y="1165225"/>
            <a:ext cx="1046162" cy="815975"/>
            <a:chOff x="1656" y="61"/>
            <a:chExt cx="659" cy="514"/>
          </a:xfrm>
        </p:grpSpPr>
        <p:sp>
          <p:nvSpPr>
            <p:cNvPr id="31757" name="AutoShape 101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Text Box 102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3690938" y="4845050"/>
            <a:ext cx="1235075" cy="401638"/>
            <a:chOff x="3535" y="2462"/>
            <a:chExt cx="778" cy="253"/>
          </a:xfrm>
        </p:grpSpPr>
        <p:sp>
          <p:nvSpPr>
            <p:cNvPr id="31755" name="AutoShape 104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Text Box 105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31751" name="Text Box 106"/>
          <p:cNvSpPr txBox="1">
            <a:spLocks noChangeArrowheads="1"/>
          </p:cNvSpPr>
          <p:nvPr/>
        </p:nvSpPr>
        <p:spPr bwMode="auto">
          <a:xfrm>
            <a:off x="228600" y="2286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FV AND TV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31752" name="Oval 107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20</a:t>
            </a:r>
          </a:p>
        </p:txBody>
      </p:sp>
      <p:sp>
        <p:nvSpPr>
          <p:cNvPr id="37996" name="Text Box 108"/>
          <p:cNvSpPr txBox="1">
            <a:spLocks noChangeArrowheads="1"/>
          </p:cNvSpPr>
          <p:nvPr/>
        </p:nvSpPr>
        <p:spPr bwMode="auto">
          <a:xfrm>
            <a:off x="5257800" y="287338"/>
            <a:ext cx="2995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37997" name="Text Box 109"/>
          <p:cNvSpPr txBox="1">
            <a:spLocks noChangeArrowheads="1"/>
          </p:cNvSpPr>
          <p:nvPr/>
        </p:nvSpPr>
        <p:spPr bwMode="auto">
          <a:xfrm>
            <a:off x="6019800" y="61722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6" grpId="0" autoUpdateAnimBg="0"/>
      <p:bldP spid="3799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228600" y="660400"/>
            <a:ext cx="3733800" cy="4095750"/>
            <a:chOff x="144" y="416"/>
            <a:chExt cx="2352" cy="2580"/>
          </a:xfrm>
        </p:grpSpPr>
        <p:grpSp>
          <p:nvGrpSpPr>
            <p:cNvPr id="32846" name="Group 3"/>
            <p:cNvGrpSpPr>
              <a:grpSpLocks/>
            </p:cNvGrpSpPr>
            <p:nvPr/>
          </p:nvGrpSpPr>
          <p:grpSpPr bwMode="auto">
            <a:xfrm>
              <a:off x="144" y="2112"/>
              <a:ext cx="2256" cy="672"/>
              <a:chOff x="2832" y="2694"/>
              <a:chExt cx="2256" cy="672"/>
            </a:xfrm>
          </p:grpSpPr>
          <p:sp>
            <p:nvSpPr>
              <p:cNvPr id="32879" name="Line 4"/>
              <p:cNvSpPr>
                <a:spLocks noChangeShapeType="1"/>
              </p:cNvSpPr>
              <p:nvPr/>
            </p:nvSpPr>
            <p:spPr bwMode="auto">
              <a:xfrm>
                <a:off x="3120" y="336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0" name="Line 5"/>
              <p:cNvSpPr>
                <a:spLocks noChangeShapeType="1"/>
              </p:cNvSpPr>
              <p:nvPr/>
            </p:nvSpPr>
            <p:spPr bwMode="auto">
              <a:xfrm flipV="1">
                <a:off x="3936" y="2694"/>
                <a:ext cx="1152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1" name="Line 6"/>
              <p:cNvSpPr>
                <a:spLocks noChangeShapeType="1"/>
              </p:cNvSpPr>
              <p:nvPr/>
            </p:nvSpPr>
            <p:spPr bwMode="auto">
              <a:xfrm flipH="1" flipV="1">
                <a:off x="2832" y="2790"/>
                <a:ext cx="1104" cy="5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47" name="Line 7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8"/>
            <p:cNvSpPr>
              <a:spLocks noChangeShapeType="1"/>
            </p:cNvSpPr>
            <p:nvPr/>
          </p:nvSpPr>
          <p:spPr bwMode="auto">
            <a:xfrm flipV="1">
              <a:off x="1248" y="1200"/>
              <a:ext cx="124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Line 9"/>
            <p:cNvSpPr>
              <a:spLocks noChangeShapeType="1"/>
            </p:cNvSpPr>
            <p:nvPr/>
          </p:nvSpPr>
          <p:spPr bwMode="auto">
            <a:xfrm flipV="1">
              <a:off x="1248" y="2064"/>
              <a:ext cx="124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Line 10"/>
            <p:cNvSpPr>
              <a:spLocks noChangeShapeType="1"/>
            </p:cNvSpPr>
            <p:nvPr/>
          </p:nvSpPr>
          <p:spPr bwMode="auto">
            <a:xfrm flipV="1">
              <a:off x="2480" y="1192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Line 11"/>
            <p:cNvSpPr>
              <a:spLocks noChangeShapeType="1"/>
            </p:cNvSpPr>
            <p:nvPr/>
          </p:nvSpPr>
          <p:spPr bwMode="auto">
            <a:xfrm flipH="1" flipV="1">
              <a:off x="528" y="1536"/>
              <a:ext cx="72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Line 12"/>
            <p:cNvSpPr>
              <a:spLocks noChangeShapeType="1"/>
            </p:cNvSpPr>
            <p:nvPr/>
          </p:nvSpPr>
          <p:spPr bwMode="auto">
            <a:xfrm flipV="1">
              <a:off x="548" y="1544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Line 13"/>
            <p:cNvSpPr>
              <a:spLocks noChangeShapeType="1"/>
            </p:cNvSpPr>
            <p:nvPr/>
          </p:nvSpPr>
          <p:spPr bwMode="auto">
            <a:xfrm flipV="1">
              <a:off x="552" y="820"/>
              <a:ext cx="124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Line 14"/>
            <p:cNvSpPr>
              <a:spLocks noChangeShapeType="1"/>
            </p:cNvSpPr>
            <p:nvPr/>
          </p:nvSpPr>
          <p:spPr bwMode="auto">
            <a:xfrm flipH="1" flipV="1">
              <a:off x="1776" y="816"/>
              <a:ext cx="72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Line 15"/>
            <p:cNvSpPr>
              <a:spLocks noChangeShapeType="1"/>
            </p:cNvSpPr>
            <p:nvPr/>
          </p:nvSpPr>
          <p:spPr bwMode="auto">
            <a:xfrm>
              <a:off x="720" y="1632"/>
              <a:ext cx="144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Line 16"/>
            <p:cNvSpPr>
              <a:spLocks noChangeShapeType="1"/>
            </p:cNvSpPr>
            <p:nvPr/>
          </p:nvSpPr>
          <p:spPr bwMode="auto">
            <a:xfrm flipH="1">
              <a:off x="864" y="1824"/>
              <a:ext cx="24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Line 17"/>
            <p:cNvSpPr>
              <a:spLocks noChangeShapeType="1"/>
            </p:cNvSpPr>
            <p:nvPr/>
          </p:nvSpPr>
          <p:spPr bwMode="auto">
            <a:xfrm flipV="1">
              <a:off x="720" y="1248"/>
              <a:ext cx="67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Line 18"/>
            <p:cNvSpPr>
              <a:spLocks noChangeShapeType="1"/>
            </p:cNvSpPr>
            <p:nvPr/>
          </p:nvSpPr>
          <p:spPr bwMode="auto">
            <a:xfrm>
              <a:off x="1392" y="1248"/>
              <a:ext cx="33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Line 19"/>
            <p:cNvSpPr>
              <a:spLocks noChangeShapeType="1"/>
            </p:cNvSpPr>
            <p:nvPr/>
          </p:nvSpPr>
          <p:spPr bwMode="auto">
            <a:xfrm flipV="1">
              <a:off x="1104" y="1440"/>
              <a:ext cx="62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Line 20"/>
            <p:cNvSpPr>
              <a:spLocks noChangeShapeType="1"/>
            </p:cNvSpPr>
            <p:nvPr/>
          </p:nvSpPr>
          <p:spPr bwMode="auto">
            <a:xfrm>
              <a:off x="1392" y="1248"/>
              <a:ext cx="9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Oval 21"/>
            <p:cNvSpPr>
              <a:spLocks noChangeArrowheads="1"/>
            </p:cNvSpPr>
            <p:nvPr/>
          </p:nvSpPr>
          <p:spPr bwMode="auto">
            <a:xfrm rot="1873940">
              <a:off x="718" y="1686"/>
              <a:ext cx="393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2" name="Line 22"/>
            <p:cNvSpPr>
              <a:spLocks noChangeShapeType="1"/>
            </p:cNvSpPr>
            <p:nvPr/>
          </p:nvSpPr>
          <p:spPr bwMode="auto">
            <a:xfrm rot="374344" flipH="1">
              <a:off x="1828" y="988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Line 23"/>
            <p:cNvSpPr>
              <a:spLocks noChangeShapeType="1"/>
            </p:cNvSpPr>
            <p:nvPr/>
          </p:nvSpPr>
          <p:spPr bwMode="auto">
            <a:xfrm>
              <a:off x="1504" y="972"/>
              <a:ext cx="33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Line 24"/>
            <p:cNvSpPr>
              <a:spLocks noChangeShapeType="1"/>
            </p:cNvSpPr>
            <p:nvPr/>
          </p:nvSpPr>
          <p:spPr bwMode="auto">
            <a:xfrm flipV="1">
              <a:off x="1520" y="57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Line 25"/>
            <p:cNvSpPr>
              <a:spLocks noChangeShapeType="1"/>
            </p:cNvSpPr>
            <p:nvPr/>
          </p:nvSpPr>
          <p:spPr bwMode="auto">
            <a:xfrm flipV="1">
              <a:off x="2116" y="592"/>
              <a:ext cx="0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Line 26"/>
            <p:cNvSpPr>
              <a:spLocks noChangeShapeType="1"/>
            </p:cNvSpPr>
            <p:nvPr/>
          </p:nvSpPr>
          <p:spPr bwMode="auto">
            <a:xfrm rot="374344" flipH="1">
              <a:off x="1824" y="592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Line 27"/>
            <p:cNvSpPr>
              <a:spLocks noChangeShapeType="1"/>
            </p:cNvSpPr>
            <p:nvPr/>
          </p:nvSpPr>
          <p:spPr bwMode="auto">
            <a:xfrm>
              <a:off x="1536" y="597"/>
              <a:ext cx="300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Line 28"/>
            <p:cNvSpPr>
              <a:spLocks noChangeShapeType="1"/>
            </p:cNvSpPr>
            <p:nvPr/>
          </p:nvSpPr>
          <p:spPr bwMode="auto">
            <a:xfrm rot="374344" flipH="1">
              <a:off x="1532" y="41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Line 29"/>
            <p:cNvSpPr>
              <a:spLocks noChangeShapeType="1"/>
            </p:cNvSpPr>
            <p:nvPr/>
          </p:nvSpPr>
          <p:spPr bwMode="auto">
            <a:xfrm>
              <a:off x="1824" y="432"/>
              <a:ext cx="288" cy="1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30"/>
            <p:cNvSpPr>
              <a:spLocks noChangeShapeType="1"/>
            </p:cNvSpPr>
            <p:nvPr/>
          </p:nvSpPr>
          <p:spPr bwMode="auto">
            <a:xfrm flipH="1">
              <a:off x="1512" y="672"/>
              <a:ext cx="168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Line 31"/>
            <p:cNvSpPr>
              <a:spLocks noChangeShapeType="1"/>
            </p:cNvSpPr>
            <p:nvPr/>
          </p:nvSpPr>
          <p:spPr bwMode="auto">
            <a:xfrm flipV="1">
              <a:off x="1680" y="517"/>
              <a:ext cx="288" cy="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Oval 32"/>
            <p:cNvSpPr>
              <a:spLocks noChangeArrowheads="1"/>
            </p:cNvSpPr>
            <p:nvPr/>
          </p:nvSpPr>
          <p:spPr bwMode="auto">
            <a:xfrm rot="-1708153">
              <a:off x="1516" y="872"/>
              <a:ext cx="336" cy="4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" name="Oval 33"/>
            <p:cNvSpPr>
              <a:spLocks noChangeArrowheads="1"/>
            </p:cNvSpPr>
            <p:nvPr/>
          </p:nvSpPr>
          <p:spPr bwMode="auto">
            <a:xfrm rot="1748884">
              <a:off x="1804" y="892"/>
              <a:ext cx="336" cy="4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4" name="Line 34"/>
            <p:cNvSpPr>
              <a:spLocks noChangeShapeType="1"/>
            </p:cNvSpPr>
            <p:nvPr/>
          </p:nvSpPr>
          <p:spPr bwMode="auto">
            <a:xfrm flipV="1">
              <a:off x="1828" y="744"/>
              <a:ext cx="0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Rectangle 35"/>
            <p:cNvSpPr>
              <a:spLocks noChangeArrowheads="1"/>
            </p:cNvSpPr>
            <p:nvPr/>
          </p:nvSpPr>
          <p:spPr bwMode="auto">
            <a:xfrm rot="-1839340">
              <a:off x="1424" y="452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6" name="Rectangle 36"/>
            <p:cNvSpPr>
              <a:spLocks noChangeArrowheads="1"/>
            </p:cNvSpPr>
            <p:nvPr/>
          </p:nvSpPr>
          <p:spPr bwMode="auto">
            <a:xfrm>
              <a:off x="1488" y="732"/>
              <a:ext cx="4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7" name="Line 37"/>
            <p:cNvSpPr>
              <a:spLocks noChangeShapeType="1"/>
            </p:cNvSpPr>
            <p:nvPr/>
          </p:nvSpPr>
          <p:spPr bwMode="auto">
            <a:xfrm flipH="1" flipV="1">
              <a:off x="528" y="2400"/>
              <a:ext cx="72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Text Box 38"/>
            <p:cNvSpPr txBox="1">
              <a:spLocks noChangeArrowheads="1"/>
            </p:cNvSpPr>
            <p:nvPr/>
          </p:nvSpPr>
          <p:spPr bwMode="auto">
            <a:xfrm>
              <a:off x="1152" y="2784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</p:grpSp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3886200" y="44196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949700" y="2057400"/>
            <a:ext cx="2908300" cy="3287713"/>
            <a:chOff x="2488" y="1296"/>
            <a:chExt cx="1832" cy="2071"/>
          </a:xfrm>
        </p:grpSpPr>
        <p:sp>
          <p:nvSpPr>
            <p:cNvPr id="32820" name="Line 41"/>
            <p:cNvSpPr>
              <a:spLocks noChangeShapeType="1"/>
            </p:cNvSpPr>
            <p:nvPr/>
          </p:nvSpPr>
          <p:spPr bwMode="auto">
            <a:xfrm>
              <a:off x="2688" y="206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42"/>
            <p:cNvSpPr>
              <a:spLocks noChangeShapeType="1"/>
            </p:cNvSpPr>
            <p:nvPr/>
          </p:nvSpPr>
          <p:spPr bwMode="auto">
            <a:xfrm>
              <a:off x="2688" y="206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43"/>
            <p:cNvSpPr>
              <a:spLocks noChangeShapeType="1"/>
            </p:cNvSpPr>
            <p:nvPr/>
          </p:nvSpPr>
          <p:spPr bwMode="auto">
            <a:xfrm>
              <a:off x="2688" y="278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44"/>
            <p:cNvSpPr>
              <a:spLocks noChangeShapeType="1"/>
            </p:cNvSpPr>
            <p:nvPr/>
          </p:nvSpPr>
          <p:spPr bwMode="auto">
            <a:xfrm flipV="1">
              <a:off x="4320" y="158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Line 45"/>
            <p:cNvSpPr>
              <a:spLocks noChangeShapeType="1"/>
            </p:cNvSpPr>
            <p:nvPr/>
          </p:nvSpPr>
          <p:spPr bwMode="auto">
            <a:xfrm flipH="1">
              <a:off x="3744" y="15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46"/>
            <p:cNvSpPr>
              <a:spLocks noChangeShapeType="1"/>
            </p:cNvSpPr>
            <p:nvPr/>
          </p:nvSpPr>
          <p:spPr bwMode="auto">
            <a:xfrm>
              <a:off x="3744" y="15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47"/>
            <p:cNvSpPr>
              <a:spLocks noChangeShapeType="1"/>
            </p:cNvSpPr>
            <p:nvPr/>
          </p:nvSpPr>
          <p:spPr bwMode="auto">
            <a:xfrm>
              <a:off x="2688" y="240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48"/>
            <p:cNvSpPr>
              <a:spLocks noChangeShapeType="1"/>
            </p:cNvSpPr>
            <p:nvPr/>
          </p:nvSpPr>
          <p:spPr bwMode="auto">
            <a:xfrm flipV="1">
              <a:off x="3504" y="20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28" name="Group 49"/>
            <p:cNvGrpSpPr>
              <a:grpSpLocks/>
            </p:cNvGrpSpPr>
            <p:nvPr/>
          </p:nvGrpSpPr>
          <p:grpSpPr bwMode="auto">
            <a:xfrm>
              <a:off x="2488" y="1296"/>
              <a:ext cx="1832" cy="2071"/>
              <a:chOff x="2488" y="1296"/>
              <a:chExt cx="1832" cy="2071"/>
            </a:xfrm>
          </p:grpSpPr>
          <p:sp>
            <p:nvSpPr>
              <p:cNvPr id="32829" name="Text Box 50"/>
              <p:cNvSpPr txBox="1">
                <a:spLocks noChangeArrowheads="1"/>
              </p:cNvSpPr>
              <p:nvPr/>
            </p:nvSpPr>
            <p:spPr bwMode="auto">
              <a:xfrm>
                <a:off x="2488" y="2752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Arial Black" pitchFamily="34" charset="0"/>
                  </a:rPr>
                  <a:t>O</a:t>
                </a:r>
              </a:p>
            </p:txBody>
          </p:sp>
          <p:sp>
            <p:nvSpPr>
              <p:cNvPr id="32830" name="Line 51"/>
              <p:cNvSpPr>
                <a:spLocks noChangeShapeType="1"/>
              </p:cNvSpPr>
              <p:nvPr/>
            </p:nvSpPr>
            <p:spPr bwMode="auto">
              <a:xfrm flipV="1">
                <a:off x="2688" y="177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Line 52"/>
              <p:cNvSpPr>
                <a:spLocks noChangeShapeType="1"/>
              </p:cNvSpPr>
              <p:nvPr/>
            </p:nvSpPr>
            <p:spPr bwMode="auto">
              <a:xfrm flipV="1">
                <a:off x="3504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2" name="Line 53"/>
              <p:cNvSpPr>
                <a:spLocks noChangeShapeType="1"/>
              </p:cNvSpPr>
              <p:nvPr/>
            </p:nvSpPr>
            <p:spPr bwMode="auto">
              <a:xfrm flipV="1">
                <a:off x="3744" y="12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3" name="Line 54"/>
              <p:cNvSpPr>
                <a:spLocks noChangeShapeType="1"/>
              </p:cNvSpPr>
              <p:nvPr/>
            </p:nvSpPr>
            <p:spPr bwMode="auto">
              <a:xfrm flipV="1">
                <a:off x="4320" y="12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4" name="Line 55"/>
              <p:cNvSpPr>
                <a:spLocks noChangeShapeType="1"/>
              </p:cNvSpPr>
              <p:nvPr/>
            </p:nvSpPr>
            <p:spPr bwMode="auto">
              <a:xfrm>
                <a:off x="4320" y="29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5" name="Line 56"/>
              <p:cNvSpPr>
                <a:spLocks noChangeShapeType="1"/>
              </p:cNvSpPr>
              <p:nvPr/>
            </p:nvSpPr>
            <p:spPr bwMode="auto">
              <a:xfrm>
                <a:off x="2688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6" name="Line 57"/>
              <p:cNvSpPr>
                <a:spLocks noChangeShapeType="1"/>
              </p:cNvSpPr>
              <p:nvPr/>
            </p:nvSpPr>
            <p:spPr bwMode="auto">
              <a:xfrm flipH="1">
                <a:off x="2688" y="19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7" name="Line 58"/>
              <p:cNvSpPr>
                <a:spLocks noChangeShapeType="1"/>
              </p:cNvSpPr>
              <p:nvPr/>
            </p:nvSpPr>
            <p:spPr bwMode="auto">
              <a:xfrm>
                <a:off x="3216" y="19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8" name="Line 59"/>
              <p:cNvSpPr>
                <a:spLocks noChangeShapeType="1"/>
              </p:cNvSpPr>
              <p:nvPr/>
            </p:nvSpPr>
            <p:spPr bwMode="auto">
              <a:xfrm flipH="1">
                <a:off x="374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9" name="Line 60"/>
              <p:cNvSpPr>
                <a:spLocks noChangeShapeType="1"/>
              </p:cNvSpPr>
              <p:nvPr/>
            </p:nvSpPr>
            <p:spPr bwMode="auto">
              <a:xfrm>
                <a:off x="4128" y="13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0" name="Line 61"/>
              <p:cNvSpPr>
                <a:spLocks noChangeShapeType="1"/>
              </p:cNvSpPr>
              <p:nvPr/>
            </p:nvSpPr>
            <p:spPr bwMode="auto">
              <a:xfrm flipH="1">
                <a:off x="2688" y="297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1" name="Line 62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2" name="Text Box 63"/>
              <p:cNvSpPr txBox="1">
                <a:spLocks noChangeArrowheads="1"/>
              </p:cNvSpPr>
              <p:nvPr/>
            </p:nvSpPr>
            <p:spPr bwMode="auto">
              <a:xfrm>
                <a:off x="3014" y="184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32843" name="Text Box 64"/>
              <p:cNvSpPr txBox="1">
                <a:spLocks noChangeArrowheads="1"/>
              </p:cNvSpPr>
              <p:nvPr/>
            </p:nvSpPr>
            <p:spPr bwMode="auto">
              <a:xfrm>
                <a:off x="3916" y="131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32844" name="Text Box 65"/>
              <p:cNvSpPr txBox="1">
                <a:spLocks noChangeArrowheads="1"/>
              </p:cNvSpPr>
              <p:nvPr/>
            </p:nvSpPr>
            <p:spPr bwMode="auto">
              <a:xfrm>
                <a:off x="3446" y="2903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80</a:t>
                </a:r>
              </a:p>
            </p:txBody>
          </p:sp>
          <p:sp>
            <p:nvSpPr>
              <p:cNvPr id="32845" name="Text Box 66"/>
              <p:cNvSpPr txBox="1">
                <a:spLocks noChangeArrowheads="1"/>
              </p:cNvSpPr>
              <p:nvPr/>
            </p:nvSpPr>
            <p:spPr bwMode="auto">
              <a:xfrm>
                <a:off x="3043" y="3155"/>
                <a:ext cx="3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Times New Roman" pitchFamily="18" charset="0"/>
                  </a:rPr>
                  <a:t>F.V.</a:t>
                </a:r>
              </a:p>
            </p:txBody>
          </p:sp>
        </p:grp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086600" y="1447800"/>
            <a:ext cx="1600200" cy="3860800"/>
            <a:chOff x="4464" y="912"/>
            <a:chExt cx="1008" cy="2432"/>
          </a:xfrm>
        </p:grpSpPr>
        <p:sp>
          <p:nvSpPr>
            <p:cNvPr id="32783" name="Rectangle 68"/>
            <p:cNvSpPr>
              <a:spLocks noChangeArrowheads="1"/>
            </p:cNvSpPr>
            <p:nvPr/>
          </p:nvSpPr>
          <p:spPr bwMode="auto">
            <a:xfrm>
              <a:off x="4464" y="2064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Line 69"/>
            <p:cNvSpPr>
              <a:spLocks noChangeShapeType="1"/>
            </p:cNvSpPr>
            <p:nvPr/>
          </p:nvSpPr>
          <p:spPr bwMode="auto">
            <a:xfrm>
              <a:off x="4608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70"/>
            <p:cNvSpPr>
              <a:spLocks noChangeShapeType="1"/>
            </p:cNvSpPr>
            <p:nvPr/>
          </p:nvSpPr>
          <p:spPr bwMode="auto">
            <a:xfrm flipH="1">
              <a:off x="4464" y="1584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71"/>
            <p:cNvSpPr>
              <a:spLocks noChangeShapeType="1"/>
            </p:cNvSpPr>
            <p:nvPr/>
          </p:nvSpPr>
          <p:spPr bwMode="auto">
            <a:xfrm>
              <a:off x="4848" y="15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72"/>
            <p:cNvSpPr>
              <a:spLocks noChangeShapeType="1"/>
            </p:cNvSpPr>
            <p:nvPr/>
          </p:nvSpPr>
          <p:spPr bwMode="auto">
            <a:xfrm>
              <a:off x="4608" y="206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73"/>
            <p:cNvSpPr>
              <a:spLocks noChangeShapeType="1"/>
            </p:cNvSpPr>
            <p:nvPr/>
          </p:nvSpPr>
          <p:spPr bwMode="auto">
            <a:xfrm flipH="1">
              <a:off x="4848" y="206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89" name="Group 74"/>
            <p:cNvGrpSpPr>
              <a:grpSpLocks/>
            </p:cNvGrpSpPr>
            <p:nvPr/>
          </p:nvGrpSpPr>
          <p:grpSpPr bwMode="auto">
            <a:xfrm>
              <a:off x="4464" y="912"/>
              <a:ext cx="1008" cy="2432"/>
              <a:chOff x="4464" y="912"/>
              <a:chExt cx="1008" cy="2432"/>
            </a:xfrm>
          </p:grpSpPr>
          <p:sp>
            <p:nvSpPr>
              <p:cNvPr id="32790" name="Text Box 75"/>
              <p:cNvSpPr txBox="1">
                <a:spLocks noChangeArrowheads="1"/>
              </p:cNvSpPr>
              <p:nvPr/>
            </p:nvSpPr>
            <p:spPr bwMode="auto">
              <a:xfrm>
                <a:off x="4608" y="912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32791" name="Line 76"/>
              <p:cNvSpPr>
                <a:spLocks noChangeShapeType="1"/>
              </p:cNvSpPr>
              <p:nvPr/>
            </p:nvSpPr>
            <p:spPr bwMode="auto">
              <a:xfrm flipV="1">
                <a:off x="4848" y="13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2" name="Line 77"/>
              <p:cNvSpPr>
                <a:spLocks noChangeShapeType="1"/>
              </p:cNvSpPr>
              <p:nvPr/>
            </p:nvSpPr>
            <p:spPr bwMode="auto">
              <a:xfrm flipV="1">
                <a:off x="4608" y="13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3" name="Line 78"/>
              <p:cNvSpPr>
                <a:spLocks noChangeShapeType="1"/>
              </p:cNvSpPr>
              <p:nvPr/>
            </p:nvSpPr>
            <p:spPr bwMode="auto">
              <a:xfrm>
                <a:off x="5088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4" name="Line 79"/>
              <p:cNvSpPr>
                <a:spLocks noChangeShapeType="1"/>
              </p:cNvSpPr>
              <p:nvPr/>
            </p:nvSpPr>
            <p:spPr bwMode="auto">
              <a:xfrm>
                <a:off x="5232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5" name="Line 80"/>
              <p:cNvSpPr>
                <a:spLocks noChangeShapeType="1"/>
              </p:cNvSpPr>
              <p:nvPr/>
            </p:nvSpPr>
            <p:spPr bwMode="auto">
              <a:xfrm>
                <a:off x="4944" y="244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6" name="Line 81"/>
              <p:cNvSpPr>
                <a:spLocks noChangeShapeType="1"/>
              </p:cNvSpPr>
              <p:nvPr/>
            </p:nvSpPr>
            <p:spPr bwMode="auto">
              <a:xfrm>
                <a:off x="4464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7" name="Line 82"/>
              <p:cNvSpPr>
                <a:spLocks noChangeShapeType="1"/>
              </p:cNvSpPr>
              <p:nvPr/>
            </p:nvSpPr>
            <p:spPr bwMode="auto">
              <a:xfrm>
                <a:off x="5184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8" name="Line 83"/>
              <p:cNvSpPr>
                <a:spLocks noChangeShapeType="1"/>
              </p:cNvSpPr>
              <p:nvPr/>
            </p:nvSpPr>
            <p:spPr bwMode="auto">
              <a:xfrm>
                <a:off x="446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9" name="Line 84"/>
              <p:cNvSpPr>
                <a:spLocks noChangeShapeType="1"/>
              </p:cNvSpPr>
              <p:nvPr/>
            </p:nvSpPr>
            <p:spPr bwMode="auto">
              <a:xfrm flipH="1">
                <a:off x="4848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0" name="Line 85"/>
              <p:cNvSpPr>
                <a:spLocks noChangeShapeType="1"/>
              </p:cNvSpPr>
              <p:nvPr/>
            </p:nvSpPr>
            <p:spPr bwMode="auto">
              <a:xfrm flipH="1">
                <a:off x="4464" y="29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1" name="Line 86"/>
              <p:cNvSpPr>
                <a:spLocks noChangeShapeType="1"/>
              </p:cNvSpPr>
              <p:nvPr/>
            </p:nvSpPr>
            <p:spPr bwMode="auto">
              <a:xfrm>
                <a:off x="4944" y="29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2" name="Line 87"/>
              <p:cNvSpPr>
                <a:spLocks noChangeShapeType="1"/>
              </p:cNvSpPr>
              <p:nvPr/>
            </p:nvSpPr>
            <p:spPr bwMode="auto">
              <a:xfrm flipV="1">
                <a:off x="5328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3" name="Line 88"/>
              <p:cNvSpPr>
                <a:spLocks noChangeShapeType="1"/>
              </p:cNvSpPr>
              <p:nvPr/>
            </p:nvSpPr>
            <p:spPr bwMode="auto">
              <a:xfrm>
                <a:off x="5328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4" name="Line 89"/>
              <p:cNvSpPr>
                <a:spLocks noChangeShapeType="1"/>
              </p:cNvSpPr>
              <p:nvPr/>
            </p:nvSpPr>
            <p:spPr bwMode="auto">
              <a:xfrm flipV="1">
                <a:off x="5328" y="24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5" name="Line 90"/>
              <p:cNvSpPr>
                <a:spLocks noChangeShapeType="1"/>
              </p:cNvSpPr>
              <p:nvPr/>
            </p:nvSpPr>
            <p:spPr bwMode="auto">
              <a:xfrm>
                <a:off x="532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6" name="Line 91"/>
              <p:cNvSpPr>
                <a:spLocks noChangeShapeType="1"/>
              </p:cNvSpPr>
              <p:nvPr/>
            </p:nvSpPr>
            <p:spPr bwMode="auto">
              <a:xfrm flipV="1">
                <a:off x="5328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7" name="Line 92"/>
              <p:cNvSpPr>
                <a:spLocks noChangeShapeType="1"/>
              </p:cNvSpPr>
              <p:nvPr/>
            </p:nvSpPr>
            <p:spPr bwMode="auto">
              <a:xfrm>
                <a:off x="5328" y="187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8" name="Line 93"/>
              <p:cNvSpPr>
                <a:spLocks noChangeShapeType="1"/>
              </p:cNvSpPr>
              <p:nvPr/>
            </p:nvSpPr>
            <p:spPr bwMode="auto">
              <a:xfrm flipV="1">
                <a:off x="446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9" name="Text Box 94"/>
              <p:cNvSpPr txBox="1">
                <a:spLocks noChangeArrowheads="1"/>
              </p:cNvSpPr>
              <p:nvPr/>
            </p:nvSpPr>
            <p:spPr bwMode="auto">
              <a:xfrm>
                <a:off x="4636" y="131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15</a:t>
                </a:r>
              </a:p>
            </p:txBody>
          </p:sp>
          <p:sp>
            <p:nvSpPr>
              <p:cNvPr id="32810" name="Text Box 95"/>
              <p:cNvSpPr txBox="1">
                <a:spLocks noChangeArrowheads="1"/>
              </p:cNvSpPr>
              <p:nvPr/>
            </p:nvSpPr>
            <p:spPr bwMode="auto">
              <a:xfrm>
                <a:off x="5222" y="171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32811" name="Text Box 96"/>
              <p:cNvSpPr txBox="1">
                <a:spLocks noChangeArrowheads="1"/>
              </p:cNvSpPr>
              <p:nvPr/>
            </p:nvSpPr>
            <p:spPr bwMode="auto">
              <a:xfrm>
                <a:off x="5222" y="217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32812" name="Text Box 97"/>
              <p:cNvSpPr txBox="1">
                <a:spLocks noChangeArrowheads="1"/>
              </p:cNvSpPr>
              <p:nvPr/>
            </p:nvSpPr>
            <p:spPr bwMode="auto">
              <a:xfrm>
                <a:off x="5232" y="255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32813" name="Text Box 98"/>
              <p:cNvSpPr txBox="1">
                <a:spLocks noChangeArrowheads="1"/>
              </p:cNvSpPr>
              <p:nvPr/>
            </p:nvSpPr>
            <p:spPr bwMode="auto">
              <a:xfrm>
                <a:off x="4726" y="2903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32814" name="Text Box 99"/>
              <p:cNvSpPr txBox="1">
                <a:spLocks noChangeArrowheads="1"/>
              </p:cNvSpPr>
              <p:nvPr/>
            </p:nvSpPr>
            <p:spPr bwMode="auto">
              <a:xfrm>
                <a:off x="5006" y="188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32815" name="Line 100"/>
              <p:cNvSpPr>
                <a:spLocks noChangeShapeType="1"/>
              </p:cNvSpPr>
              <p:nvPr/>
            </p:nvSpPr>
            <p:spPr bwMode="auto">
              <a:xfrm>
                <a:off x="5040" y="18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6" name="Line 101"/>
              <p:cNvSpPr>
                <a:spLocks noChangeShapeType="1"/>
              </p:cNvSpPr>
              <p:nvPr/>
            </p:nvSpPr>
            <p:spPr bwMode="auto">
              <a:xfrm flipV="1">
                <a:off x="5184" y="18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Line 102"/>
              <p:cNvSpPr>
                <a:spLocks noChangeShapeType="1"/>
              </p:cNvSpPr>
              <p:nvPr/>
            </p:nvSpPr>
            <p:spPr bwMode="auto">
              <a:xfrm flipH="1">
                <a:off x="4560" y="1056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Line 103"/>
              <p:cNvSpPr>
                <a:spLocks noChangeShapeType="1"/>
              </p:cNvSpPr>
              <p:nvPr/>
            </p:nvSpPr>
            <p:spPr bwMode="auto">
              <a:xfrm>
                <a:off x="4608" y="105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Text Box 104"/>
              <p:cNvSpPr txBox="1">
                <a:spLocks noChangeArrowheads="1"/>
              </p:cNvSpPr>
              <p:nvPr/>
            </p:nvSpPr>
            <p:spPr bwMode="auto">
              <a:xfrm>
                <a:off x="4724" y="3132"/>
                <a:ext cx="34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Times New Roman" pitchFamily="18" charset="0"/>
                  </a:rPr>
                  <a:t>S.V.</a:t>
                </a:r>
              </a:p>
            </p:txBody>
          </p:sp>
        </p:grp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-152400" y="4114800"/>
            <a:ext cx="1192213" cy="404813"/>
            <a:chOff x="432" y="2384"/>
            <a:chExt cx="751" cy="255"/>
          </a:xfrm>
        </p:grpSpPr>
        <p:sp>
          <p:nvSpPr>
            <p:cNvPr id="32781" name="AutoShape 106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Text Box 107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3124200" y="4038600"/>
            <a:ext cx="1235075" cy="401638"/>
            <a:chOff x="3535" y="2462"/>
            <a:chExt cx="778" cy="253"/>
          </a:xfrm>
        </p:grpSpPr>
        <p:sp>
          <p:nvSpPr>
            <p:cNvPr id="32779" name="AutoShape 109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Text Box 110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32776" name="Text Box 111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FV AND SV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32777" name="Oval 112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21</a:t>
            </a:r>
          </a:p>
        </p:txBody>
      </p:sp>
      <p:sp>
        <p:nvSpPr>
          <p:cNvPr id="39025" name="Text Box 113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1" grpId="0" animBg="1"/>
      <p:bldP spid="3902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76800" y="914400"/>
            <a:ext cx="3600450" cy="2973388"/>
            <a:chOff x="3072" y="576"/>
            <a:chExt cx="2268" cy="1873"/>
          </a:xfrm>
        </p:grpSpPr>
        <p:sp>
          <p:nvSpPr>
            <p:cNvPr id="33869" name="Line 3"/>
            <p:cNvSpPr>
              <a:spLocks noChangeShapeType="1"/>
            </p:cNvSpPr>
            <p:nvPr/>
          </p:nvSpPr>
          <p:spPr bwMode="auto">
            <a:xfrm>
              <a:off x="3650" y="1500"/>
              <a:ext cx="0" cy="924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4"/>
            <p:cNvSpPr>
              <a:spLocks noChangeShapeType="1"/>
            </p:cNvSpPr>
            <p:nvPr/>
          </p:nvSpPr>
          <p:spPr bwMode="auto">
            <a:xfrm>
              <a:off x="3650" y="1500"/>
              <a:ext cx="9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Line 5"/>
            <p:cNvSpPr>
              <a:spLocks noChangeShapeType="1"/>
            </p:cNvSpPr>
            <p:nvPr/>
          </p:nvSpPr>
          <p:spPr bwMode="auto">
            <a:xfrm>
              <a:off x="4574" y="1500"/>
              <a:ext cx="462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6"/>
            <p:cNvSpPr>
              <a:spLocks noChangeShapeType="1"/>
            </p:cNvSpPr>
            <p:nvPr/>
          </p:nvSpPr>
          <p:spPr bwMode="auto">
            <a:xfrm>
              <a:off x="3650" y="2403"/>
              <a:ext cx="1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7"/>
            <p:cNvSpPr>
              <a:spLocks noChangeShapeType="1"/>
            </p:cNvSpPr>
            <p:nvPr/>
          </p:nvSpPr>
          <p:spPr bwMode="auto">
            <a:xfrm>
              <a:off x="3818" y="1080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8"/>
            <p:cNvSpPr>
              <a:spLocks noChangeShapeType="1"/>
            </p:cNvSpPr>
            <p:nvPr/>
          </p:nvSpPr>
          <p:spPr bwMode="auto">
            <a:xfrm>
              <a:off x="4406" y="576"/>
              <a:ext cx="0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9"/>
            <p:cNvSpPr>
              <a:spLocks noChangeShapeType="1"/>
            </p:cNvSpPr>
            <p:nvPr/>
          </p:nvSpPr>
          <p:spPr bwMode="auto">
            <a:xfrm flipH="1">
              <a:off x="3818" y="576"/>
              <a:ext cx="58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10"/>
            <p:cNvSpPr>
              <a:spLocks noChangeShapeType="1"/>
            </p:cNvSpPr>
            <p:nvPr/>
          </p:nvSpPr>
          <p:spPr bwMode="auto">
            <a:xfrm>
              <a:off x="3072" y="2403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Line 11"/>
            <p:cNvSpPr>
              <a:spLocks noChangeShapeType="1"/>
            </p:cNvSpPr>
            <p:nvPr/>
          </p:nvSpPr>
          <p:spPr bwMode="auto">
            <a:xfrm>
              <a:off x="3818" y="1091"/>
              <a:ext cx="42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Text Box 12"/>
            <p:cNvSpPr txBox="1">
              <a:spLocks noChangeArrowheads="1"/>
            </p:cNvSpPr>
            <p:nvPr/>
          </p:nvSpPr>
          <p:spPr bwMode="auto">
            <a:xfrm>
              <a:off x="3860" y="965"/>
              <a:ext cx="2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45</a:t>
              </a:r>
              <a:r>
                <a:rPr lang="en-US" sz="1000" baseline="30000"/>
                <a:t>0</a:t>
              </a:r>
            </a:p>
          </p:txBody>
        </p:sp>
        <p:sp>
          <p:nvSpPr>
            <p:cNvPr id="33879" name="Text Box 13"/>
            <p:cNvSpPr txBox="1">
              <a:spLocks noChangeArrowheads="1"/>
            </p:cNvSpPr>
            <p:nvPr/>
          </p:nvSpPr>
          <p:spPr bwMode="auto">
            <a:xfrm>
              <a:off x="3168" y="2256"/>
              <a:ext cx="19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3880" name="Text Box 14"/>
            <p:cNvSpPr txBox="1">
              <a:spLocks noChangeArrowheads="1"/>
            </p:cNvSpPr>
            <p:nvPr/>
          </p:nvSpPr>
          <p:spPr bwMode="auto">
            <a:xfrm>
              <a:off x="4944" y="1296"/>
              <a:ext cx="26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33881" name="Text Box 15"/>
            <p:cNvSpPr txBox="1">
              <a:spLocks noChangeArrowheads="1"/>
            </p:cNvSpPr>
            <p:nvPr/>
          </p:nvSpPr>
          <p:spPr bwMode="auto">
            <a:xfrm>
              <a:off x="5040" y="225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3882" name="Line 16"/>
            <p:cNvSpPr>
              <a:spLocks noChangeShapeType="1"/>
            </p:cNvSpPr>
            <p:nvPr/>
          </p:nvSpPr>
          <p:spPr bwMode="auto">
            <a:xfrm>
              <a:off x="3230" y="1500"/>
              <a:ext cx="336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Line 17"/>
            <p:cNvSpPr>
              <a:spLocks noChangeShapeType="1"/>
            </p:cNvSpPr>
            <p:nvPr/>
          </p:nvSpPr>
          <p:spPr bwMode="auto">
            <a:xfrm>
              <a:off x="3230" y="1080"/>
              <a:ext cx="336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Line 18"/>
            <p:cNvSpPr>
              <a:spLocks noChangeShapeType="1"/>
            </p:cNvSpPr>
            <p:nvPr/>
          </p:nvSpPr>
          <p:spPr bwMode="auto">
            <a:xfrm>
              <a:off x="3398" y="1500"/>
              <a:ext cx="0" cy="924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19"/>
            <p:cNvSpPr>
              <a:spLocks noChangeShapeType="1"/>
            </p:cNvSpPr>
            <p:nvPr/>
          </p:nvSpPr>
          <p:spPr bwMode="auto">
            <a:xfrm flipV="1">
              <a:off x="3398" y="744"/>
              <a:ext cx="0" cy="33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20"/>
            <p:cNvSpPr txBox="1">
              <a:spLocks noChangeArrowheads="1"/>
            </p:cNvSpPr>
            <p:nvPr/>
          </p:nvSpPr>
          <p:spPr bwMode="auto">
            <a:xfrm>
              <a:off x="3264" y="1200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33887" name="Text Box 21"/>
            <p:cNvSpPr txBox="1">
              <a:spLocks noChangeArrowheads="1"/>
            </p:cNvSpPr>
            <p:nvPr/>
          </p:nvSpPr>
          <p:spPr bwMode="auto">
            <a:xfrm>
              <a:off x="3230" y="189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40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260975" y="4010025"/>
            <a:ext cx="3230563" cy="2238375"/>
            <a:chOff x="3314" y="2526"/>
            <a:chExt cx="2035" cy="1410"/>
          </a:xfrm>
        </p:grpSpPr>
        <p:sp>
          <p:nvSpPr>
            <p:cNvPr id="33845" name="Line 23"/>
            <p:cNvSpPr>
              <a:spLocks noChangeShapeType="1"/>
            </p:cNvSpPr>
            <p:nvPr/>
          </p:nvSpPr>
          <p:spPr bwMode="auto">
            <a:xfrm>
              <a:off x="3650" y="284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24"/>
            <p:cNvSpPr>
              <a:spLocks noChangeShapeType="1"/>
            </p:cNvSpPr>
            <p:nvPr/>
          </p:nvSpPr>
          <p:spPr bwMode="auto">
            <a:xfrm>
              <a:off x="3671" y="2844"/>
              <a:ext cx="0" cy="7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25"/>
            <p:cNvSpPr>
              <a:spLocks noChangeShapeType="1"/>
            </p:cNvSpPr>
            <p:nvPr/>
          </p:nvSpPr>
          <p:spPr bwMode="auto">
            <a:xfrm>
              <a:off x="3650" y="3600"/>
              <a:ext cx="1344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26"/>
            <p:cNvSpPr>
              <a:spLocks noChangeShapeType="1"/>
            </p:cNvSpPr>
            <p:nvPr/>
          </p:nvSpPr>
          <p:spPr bwMode="auto">
            <a:xfrm>
              <a:off x="4574" y="2844"/>
              <a:ext cx="0" cy="7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27"/>
            <p:cNvSpPr>
              <a:spLocks noChangeShapeType="1"/>
            </p:cNvSpPr>
            <p:nvPr/>
          </p:nvSpPr>
          <p:spPr bwMode="auto">
            <a:xfrm>
              <a:off x="4994" y="2844"/>
              <a:ext cx="0" cy="7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Oval 28"/>
            <p:cNvSpPr>
              <a:spLocks noChangeArrowheads="1"/>
            </p:cNvSpPr>
            <p:nvPr/>
          </p:nvSpPr>
          <p:spPr bwMode="auto">
            <a:xfrm>
              <a:off x="3818" y="2928"/>
              <a:ext cx="588" cy="5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51" name="Group 29"/>
            <p:cNvGrpSpPr>
              <a:grpSpLocks/>
            </p:cNvGrpSpPr>
            <p:nvPr/>
          </p:nvGrpSpPr>
          <p:grpSpPr bwMode="auto">
            <a:xfrm>
              <a:off x="3944" y="3107"/>
              <a:ext cx="336" cy="252"/>
              <a:chOff x="2688" y="2472"/>
              <a:chExt cx="192" cy="144"/>
            </a:xfrm>
          </p:grpSpPr>
          <p:sp>
            <p:nvSpPr>
              <p:cNvPr id="33867" name="Line 30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8" name="Line 31"/>
              <p:cNvSpPr>
                <a:spLocks noChangeShapeType="1"/>
              </p:cNvSpPr>
              <p:nvPr/>
            </p:nvSpPr>
            <p:spPr bwMode="auto">
              <a:xfrm>
                <a:off x="2778" y="24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52" name="Text Box 32"/>
            <p:cNvSpPr txBox="1">
              <a:spLocks noChangeArrowheads="1"/>
            </p:cNvSpPr>
            <p:nvPr/>
          </p:nvSpPr>
          <p:spPr bwMode="auto">
            <a:xfrm>
              <a:off x="5078" y="3119"/>
              <a:ext cx="27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TV</a:t>
              </a:r>
            </a:p>
          </p:txBody>
        </p:sp>
        <p:sp>
          <p:nvSpPr>
            <p:cNvPr id="33853" name="Line 33"/>
            <p:cNvSpPr>
              <a:spLocks noChangeShapeType="1"/>
            </p:cNvSpPr>
            <p:nvPr/>
          </p:nvSpPr>
          <p:spPr bwMode="auto">
            <a:xfrm>
              <a:off x="3398" y="2844"/>
              <a:ext cx="168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Line 34"/>
            <p:cNvSpPr>
              <a:spLocks noChangeShapeType="1"/>
            </p:cNvSpPr>
            <p:nvPr/>
          </p:nvSpPr>
          <p:spPr bwMode="auto">
            <a:xfrm>
              <a:off x="3398" y="3600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Line 35"/>
            <p:cNvSpPr>
              <a:spLocks noChangeShapeType="1"/>
            </p:cNvSpPr>
            <p:nvPr/>
          </p:nvSpPr>
          <p:spPr bwMode="auto">
            <a:xfrm>
              <a:off x="4574" y="3684"/>
              <a:ext cx="0" cy="168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Line 36"/>
            <p:cNvSpPr>
              <a:spLocks noChangeShapeType="1"/>
            </p:cNvSpPr>
            <p:nvPr/>
          </p:nvSpPr>
          <p:spPr bwMode="auto">
            <a:xfrm>
              <a:off x="4994" y="3684"/>
              <a:ext cx="0" cy="168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Line 37"/>
            <p:cNvSpPr>
              <a:spLocks noChangeShapeType="1"/>
            </p:cNvSpPr>
            <p:nvPr/>
          </p:nvSpPr>
          <p:spPr bwMode="auto">
            <a:xfrm>
              <a:off x="3650" y="3684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38"/>
            <p:cNvSpPr>
              <a:spLocks noChangeShapeType="1"/>
            </p:cNvSpPr>
            <p:nvPr/>
          </p:nvSpPr>
          <p:spPr bwMode="auto">
            <a:xfrm>
              <a:off x="3650" y="3768"/>
              <a:ext cx="924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39"/>
            <p:cNvSpPr>
              <a:spLocks noChangeShapeType="1"/>
            </p:cNvSpPr>
            <p:nvPr/>
          </p:nvSpPr>
          <p:spPr bwMode="auto">
            <a:xfrm>
              <a:off x="3482" y="2844"/>
              <a:ext cx="0" cy="75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40"/>
            <p:cNvSpPr>
              <a:spLocks noChangeShapeType="1"/>
            </p:cNvSpPr>
            <p:nvPr/>
          </p:nvSpPr>
          <p:spPr bwMode="auto">
            <a:xfrm>
              <a:off x="4994" y="3768"/>
              <a:ext cx="336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41"/>
            <p:cNvSpPr>
              <a:spLocks noChangeShapeType="1"/>
            </p:cNvSpPr>
            <p:nvPr/>
          </p:nvSpPr>
          <p:spPr bwMode="auto">
            <a:xfrm flipV="1">
              <a:off x="4322" y="2676"/>
              <a:ext cx="252" cy="33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42"/>
            <p:cNvSpPr>
              <a:spLocks noChangeShapeType="1"/>
            </p:cNvSpPr>
            <p:nvPr/>
          </p:nvSpPr>
          <p:spPr bwMode="auto">
            <a:xfrm>
              <a:off x="4574" y="2676"/>
              <a:ext cx="504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Text Box 43"/>
            <p:cNvSpPr txBox="1">
              <a:spLocks noChangeArrowheads="1"/>
            </p:cNvSpPr>
            <p:nvPr/>
          </p:nvSpPr>
          <p:spPr bwMode="auto">
            <a:xfrm>
              <a:off x="4606" y="2526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30 D</a:t>
              </a:r>
            </a:p>
          </p:txBody>
        </p:sp>
        <p:sp>
          <p:nvSpPr>
            <p:cNvPr id="33864" name="Text Box 44"/>
            <p:cNvSpPr txBox="1">
              <a:spLocks noChangeArrowheads="1"/>
            </p:cNvSpPr>
            <p:nvPr/>
          </p:nvSpPr>
          <p:spPr bwMode="auto">
            <a:xfrm>
              <a:off x="3314" y="31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33865" name="Text Box 45"/>
            <p:cNvSpPr txBox="1">
              <a:spLocks noChangeArrowheads="1"/>
            </p:cNvSpPr>
            <p:nvPr/>
          </p:nvSpPr>
          <p:spPr bwMode="auto">
            <a:xfrm>
              <a:off x="4012" y="376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33866" name="Text Box 46"/>
            <p:cNvSpPr txBox="1">
              <a:spLocks noChangeArrowheads="1"/>
            </p:cNvSpPr>
            <p:nvPr/>
          </p:nvSpPr>
          <p:spPr bwMode="auto">
            <a:xfrm>
              <a:off x="4662" y="3675"/>
              <a:ext cx="2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15</a:t>
              </a:r>
            </a:p>
          </p:txBody>
        </p:sp>
      </p:grpSp>
      <p:grpSp>
        <p:nvGrpSpPr>
          <p:cNvPr id="33796" name="Group 47"/>
          <p:cNvGrpSpPr>
            <a:grpSpLocks/>
          </p:cNvGrpSpPr>
          <p:nvPr/>
        </p:nvGrpSpPr>
        <p:grpSpPr bwMode="auto">
          <a:xfrm>
            <a:off x="609600" y="690563"/>
            <a:ext cx="3327400" cy="4991100"/>
            <a:chOff x="520" y="423"/>
            <a:chExt cx="2408" cy="3612"/>
          </a:xfrm>
        </p:grpSpPr>
        <p:sp>
          <p:nvSpPr>
            <p:cNvPr id="33806" name="Line 48"/>
            <p:cNvSpPr>
              <a:spLocks noChangeShapeType="1"/>
            </p:cNvSpPr>
            <p:nvPr/>
          </p:nvSpPr>
          <p:spPr bwMode="auto">
            <a:xfrm>
              <a:off x="864" y="379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49"/>
            <p:cNvSpPr>
              <a:spLocks noChangeShapeType="1"/>
            </p:cNvSpPr>
            <p:nvPr/>
          </p:nvSpPr>
          <p:spPr bwMode="auto">
            <a:xfrm flipV="1">
              <a:off x="1680" y="3064"/>
              <a:ext cx="1248" cy="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50"/>
            <p:cNvSpPr>
              <a:spLocks noChangeShapeType="1"/>
            </p:cNvSpPr>
            <p:nvPr/>
          </p:nvSpPr>
          <p:spPr bwMode="auto">
            <a:xfrm flipH="1" flipV="1">
              <a:off x="520" y="3120"/>
              <a:ext cx="115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51"/>
            <p:cNvSpPr>
              <a:spLocks noChangeShapeType="1"/>
            </p:cNvSpPr>
            <p:nvPr/>
          </p:nvSpPr>
          <p:spPr bwMode="auto">
            <a:xfrm flipV="1">
              <a:off x="1680" y="2640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52"/>
            <p:cNvSpPr>
              <a:spLocks noChangeShapeType="1"/>
            </p:cNvSpPr>
            <p:nvPr/>
          </p:nvSpPr>
          <p:spPr bwMode="auto">
            <a:xfrm flipV="1">
              <a:off x="800" y="2128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53"/>
            <p:cNvSpPr>
              <a:spLocks noChangeShapeType="1"/>
            </p:cNvSpPr>
            <p:nvPr/>
          </p:nvSpPr>
          <p:spPr bwMode="auto">
            <a:xfrm flipV="1">
              <a:off x="2896" y="192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54"/>
            <p:cNvSpPr>
              <a:spLocks noChangeShapeType="1"/>
            </p:cNvSpPr>
            <p:nvPr/>
          </p:nvSpPr>
          <p:spPr bwMode="auto">
            <a:xfrm>
              <a:off x="2544" y="2160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13" name="Group 55"/>
            <p:cNvGrpSpPr>
              <a:grpSpLocks/>
            </p:cNvGrpSpPr>
            <p:nvPr/>
          </p:nvGrpSpPr>
          <p:grpSpPr bwMode="auto">
            <a:xfrm>
              <a:off x="768" y="1440"/>
              <a:ext cx="2160" cy="1256"/>
              <a:chOff x="768" y="1440"/>
              <a:chExt cx="2160" cy="1256"/>
            </a:xfrm>
          </p:grpSpPr>
          <p:sp>
            <p:nvSpPr>
              <p:cNvPr id="33841" name="Line 56"/>
              <p:cNvSpPr>
                <a:spLocks noChangeShapeType="1"/>
              </p:cNvSpPr>
              <p:nvPr/>
            </p:nvSpPr>
            <p:spPr bwMode="auto">
              <a:xfrm flipH="1" flipV="1">
                <a:off x="1968" y="1440"/>
                <a:ext cx="904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2" name="Line 57"/>
              <p:cNvSpPr>
                <a:spLocks noChangeShapeType="1"/>
              </p:cNvSpPr>
              <p:nvPr/>
            </p:nvSpPr>
            <p:spPr bwMode="auto">
              <a:xfrm flipV="1">
                <a:off x="816" y="1440"/>
                <a:ext cx="1248" cy="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3" name="Line 58"/>
              <p:cNvSpPr>
                <a:spLocks noChangeShapeType="1"/>
              </p:cNvSpPr>
              <p:nvPr/>
            </p:nvSpPr>
            <p:spPr bwMode="auto">
              <a:xfrm flipV="1">
                <a:off x="1680" y="1968"/>
                <a:ext cx="1248" cy="7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4" name="Line 59"/>
              <p:cNvSpPr>
                <a:spLocks noChangeShapeType="1"/>
              </p:cNvSpPr>
              <p:nvPr/>
            </p:nvSpPr>
            <p:spPr bwMode="auto">
              <a:xfrm flipH="1" flipV="1">
                <a:off x="768" y="2144"/>
                <a:ext cx="904" cy="5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14" name="Line 60"/>
            <p:cNvSpPr>
              <a:spLocks noChangeShapeType="1"/>
            </p:cNvSpPr>
            <p:nvPr/>
          </p:nvSpPr>
          <p:spPr bwMode="auto">
            <a:xfrm flipH="1" flipV="1">
              <a:off x="1640" y="1672"/>
              <a:ext cx="904" cy="5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Oval 61"/>
            <p:cNvSpPr>
              <a:spLocks noChangeArrowheads="1"/>
            </p:cNvSpPr>
            <p:nvPr/>
          </p:nvSpPr>
          <p:spPr bwMode="auto">
            <a:xfrm>
              <a:off x="1199" y="1920"/>
              <a:ext cx="904" cy="5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16" name="Group 62"/>
            <p:cNvGrpSpPr>
              <a:grpSpLocks/>
            </p:cNvGrpSpPr>
            <p:nvPr/>
          </p:nvGrpSpPr>
          <p:grpSpPr bwMode="auto">
            <a:xfrm>
              <a:off x="1008" y="1792"/>
              <a:ext cx="1296" cy="776"/>
              <a:chOff x="1008" y="1792"/>
              <a:chExt cx="1296" cy="776"/>
            </a:xfrm>
          </p:grpSpPr>
          <p:sp>
            <p:nvSpPr>
              <p:cNvPr id="33837" name="Line 63"/>
              <p:cNvSpPr>
                <a:spLocks noChangeShapeType="1"/>
              </p:cNvSpPr>
              <p:nvPr/>
            </p:nvSpPr>
            <p:spPr bwMode="auto">
              <a:xfrm flipV="1">
                <a:off x="1064" y="1824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8" name="Line 64"/>
              <p:cNvSpPr>
                <a:spLocks noChangeShapeType="1"/>
              </p:cNvSpPr>
              <p:nvPr/>
            </p:nvSpPr>
            <p:spPr bwMode="auto">
              <a:xfrm flipV="1">
                <a:off x="1712" y="2200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9" name="Line 65"/>
              <p:cNvSpPr>
                <a:spLocks noChangeShapeType="1"/>
              </p:cNvSpPr>
              <p:nvPr/>
            </p:nvSpPr>
            <p:spPr bwMode="auto">
              <a:xfrm flipH="1" flipV="1">
                <a:off x="1008" y="2176"/>
                <a:ext cx="672" cy="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0" name="Line 66"/>
              <p:cNvSpPr>
                <a:spLocks noChangeShapeType="1"/>
              </p:cNvSpPr>
              <p:nvPr/>
            </p:nvSpPr>
            <p:spPr bwMode="auto">
              <a:xfrm flipH="1" flipV="1">
                <a:off x="1632" y="1792"/>
                <a:ext cx="672" cy="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17" name="Group 67"/>
            <p:cNvGrpSpPr>
              <a:grpSpLocks/>
            </p:cNvGrpSpPr>
            <p:nvPr/>
          </p:nvGrpSpPr>
          <p:grpSpPr bwMode="auto">
            <a:xfrm>
              <a:off x="1040" y="784"/>
              <a:ext cx="1264" cy="1760"/>
              <a:chOff x="1040" y="784"/>
              <a:chExt cx="1264" cy="1760"/>
            </a:xfrm>
          </p:grpSpPr>
          <p:sp>
            <p:nvSpPr>
              <p:cNvPr id="33834" name="Line 68"/>
              <p:cNvSpPr>
                <a:spLocks noChangeShapeType="1"/>
              </p:cNvSpPr>
              <p:nvPr/>
            </p:nvSpPr>
            <p:spPr bwMode="auto">
              <a:xfrm flipV="1">
                <a:off x="1040" y="784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5" name="Line 69"/>
              <p:cNvSpPr>
                <a:spLocks noChangeShapeType="1"/>
              </p:cNvSpPr>
              <p:nvPr/>
            </p:nvSpPr>
            <p:spPr bwMode="auto">
              <a:xfrm flipV="1">
                <a:off x="1680" y="1152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6" name="Line 70"/>
              <p:cNvSpPr>
                <a:spLocks noChangeShapeType="1"/>
              </p:cNvSpPr>
              <p:nvPr/>
            </p:nvSpPr>
            <p:spPr bwMode="auto">
              <a:xfrm flipV="1">
                <a:off x="2304" y="816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18" name="Line 71"/>
            <p:cNvSpPr>
              <a:spLocks noChangeShapeType="1"/>
            </p:cNvSpPr>
            <p:nvPr/>
          </p:nvSpPr>
          <p:spPr bwMode="auto">
            <a:xfrm flipV="1">
              <a:off x="1680" y="2208"/>
              <a:ext cx="87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19" name="Group 72"/>
            <p:cNvGrpSpPr>
              <a:grpSpLocks/>
            </p:cNvGrpSpPr>
            <p:nvPr/>
          </p:nvGrpSpPr>
          <p:grpSpPr bwMode="auto">
            <a:xfrm>
              <a:off x="1008" y="423"/>
              <a:ext cx="1336" cy="745"/>
              <a:chOff x="1008" y="423"/>
              <a:chExt cx="1336" cy="745"/>
            </a:xfrm>
          </p:grpSpPr>
          <p:sp>
            <p:nvSpPr>
              <p:cNvPr id="33830" name="Line 73"/>
              <p:cNvSpPr>
                <a:spLocks noChangeShapeType="1"/>
              </p:cNvSpPr>
              <p:nvPr/>
            </p:nvSpPr>
            <p:spPr bwMode="auto">
              <a:xfrm flipH="1" flipV="1">
                <a:off x="1008" y="768"/>
                <a:ext cx="672" cy="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1" name="Line 74"/>
              <p:cNvSpPr>
                <a:spLocks noChangeShapeType="1"/>
              </p:cNvSpPr>
              <p:nvPr/>
            </p:nvSpPr>
            <p:spPr bwMode="auto">
              <a:xfrm flipH="1" flipV="1">
                <a:off x="1672" y="440"/>
                <a:ext cx="672" cy="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2" name="Line 75"/>
              <p:cNvSpPr>
                <a:spLocks noChangeShapeType="1"/>
              </p:cNvSpPr>
              <p:nvPr/>
            </p:nvSpPr>
            <p:spPr bwMode="auto">
              <a:xfrm flipV="1">
                <a:off x="1688" y="816"/>
                <a:ext cx="616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3" name="Line 76"/>
              <p:cNvSpPr>
                <a:spLocks noChangeShapeType="1"/>
              </p:cNvSpPr>
              <p:nvPr/>
            </p:nvSpPr>
            <p:spPr bwMode="auto">
              <a:xfrm flipV="1">
                <a:off x="1048" y="423"/>
                <a:ext cx="632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20" name="Line 77"/>
            <p:cNvSpPr>
              <a:spLocks noChangeShapeType="1"/>
            </p:cNvSpPr>
            <p:nvPr/>
          </p:nvSpPr>
          <p:spPr bwMode="auto">
            <a:xfrm flipH="1">
              <a:off x="1056" y="432"/>
              <a:ext cx="576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78"/>
            <p:cNvSpPr>
              <a:spLocks noChangeShapeType="1"/>
            </p:cNvSpPr>
            <p:nvPr/>
          </p:nvSpPr>
          <p:spPr bwMode="auto">
            <a:xfrm>
              <a:off x="768" y="3264"/>
              <a:ext cx="91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Rectangle 79"/>
            <p:cNvSpPr>
              <a:spLocks noChangeArrowheads="1"/>
            </p:cNvSpPr>
            <p:nvPr/>
          </p:nvSpPr>
          <p:spPr bwMode="auto">
            <a:xfrm>
              <a:off x="1200" y="1728"/>
              <a:ext cx="91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Oval 80"/>
            <p:cNvSpPr>
              <a:spLocks noChangeArrowheads="1"/>
            </p:cNvSpPr>
            <p:nvPr/>
          </p:nvSpPr>
          <p:spPr bwMode="auto">
            <a:xfrm rot="-2990556">
              <a:off x="1499" y="1398"/>
              <a:ext cx="612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Line 81"/>
            <p:cNvSpPr>
              <a:spLocks noChangeShapeType="1"/>
            </p:cNvSpPr>
            <p:nvPr/>
          </p:nvSpPr>
          <p:spPr bwMode="auto">
            <a:xfrm>
              <a:off x="1056" y="1488"/>
              <a:ext cx="6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82"/>
            <p:cNvSpPr>
              <a:spLocks noChangeShapeType="1"/>
            </p:cNvSpPr>
            <p:nvPr/>
          </p:nvSpPr>
          <p:spPr bwMode="auto">
            <a:xfrm flipH="1">
              <a:off x="1696" y="824"/>
              <a:ext cx="576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Oval 83"/>
            <p:cNvSpPr>
              <a:spLocks noChangeArrowheads="1"/>
            </p:cNvSpPr>
            <p:nvPr/>
          </p:nvSpPr>
          <p:spPr bwMode="auto">
            <a:xfrm rot="-3654505">
              <a:off x="1049" y="756"/>
              <a:ext cx="1211" cy="7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Line 84"/>
            <p:cNvSpPr>
              <a:spLocks noChangeShapeType="1"/>
            </p:cNvSpPr>
            <p:nvPr/>
          </p:nvSpPr>
          <p:spPr bwMode="auto">
            <a:xfrm>
              <a:off x="1200" y="1368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85"/>
            <p:cNvSpPr>
              <a:spLocks noChangeShapeType="1"/>
            </p:cNvSpPr>
            <p:nvPr/>
          </p:nvSpPr>
          <p:spPr bwMode="auto">
            <a:xfrm>
              <a:off x="2099" y="912"/>
              <a:ext cx="0" cy="1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Text Box 86"/>
            <p:cNvSpPr txBox="1">
              <a:spLocks noChangeArrowheads="1"/>
            </p:cNvSpPr>
            <p:nvPr/>
          </p:nvSpPr>
          <p:spPr bwMode="auto">
            <a:xfrm>
              <a:off x="1664" y="3791"/>
              <a:ext cx="25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2005013" y="-76200"/>
            <a:ext cx="1046162" cy="709613"/>
            <a:chOff x="1656" y="61"/>
            <a:chExt cx="758" cy="514"/>
          </a:xfrm>
        </p:grpSpPr>
        <p:sp>
          <p:nvSpPr>
            <p:cNvPr id="33804" name="AutoShape 88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Text Box 89"/>
            <p:cNvSpPr txBox="1">
              <a:spLocks noChangeArrowheads="1"/>
            </p:cNvSpPr>
            <p:nvPr/>
          </p:nvSpPr>
          <p:spPr bwMode="auto">
            <a:xfrm>
              <a:off x="1656" y="61"/>
              <a:ext cx="75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3124200" y="4419600"/>
            <a:ext cx="1235075" cy="401638"/>
            <a:chOff x="3535" y="2462"/>
            <a:chExt cx="778" cy="253"/>
          </a:xfrm>
        </p:grpSpPr>
        <p:sp>
          <p:nvSpPr>
            <p:cNvPr id="33802" name="AutoShape 91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Text Box 92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33799" name="Text Box 93"/>
          <p:cNvSpPr txBox="1">
            <a:spLocks noChangeArrowheads="1"/>
          </p:cNvSpPr>
          <p:nvPr/>
        </p:nvSpPr>
        <p:spPr bwMode="auto">
          <a:xfrm>
            <a:off x="228600" y="56388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FV AND TV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33800" name="Oval 94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22</a:t>
            </a:r>
          </a:p>
        </p:txBody>
      </p:sp>
      <p:sp>
        <p:nvSpPr>
          <p:cNvPr id="40031" name="Text Box 95"/>
          <p:cNvSpPr txBox="1">
            <a:spLocks noChangeArrowheads="1"/>
          </p:cNvSpPr>
          <p:nvPr/>
        </p:nvSpPr>
        <p:spPr bwMode="auto">
          <a:xfrm>
            <a:off x="5029200" y="3810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609600" y="457200"/>
            <a:ext cx="4648200" cy="4481513"/>
            <a:chOff x="384" y="288"/>
            <a:chExt cx="2928" cy="2823"/>
          </a:xfrm>
        </p:grpSpPr>
        <p:sp>
          <p:nvSpPr>
            <p:cNvPr id="34905" name="Line 3"/>
            <p:cNvSpPr>
              <a:spLocks noChangeShapeType="1"/>
            </p:cNvSpPr>
            <p:nvPr/>
          </p:nvSpPr>
          <p:spPr bwMode="auto">
            <a:xfrm>
              <a:off x="384" y="2935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4"/>
            <p:cNvSpPr>
              <a:spLocks noChangeShapeType="1"/>
            </p:cNvSpPr>
            <p:nvPr/>
          </p:nvSpPr>
          <p:spPr bwMode="auto">
            <a:xfrm flipV="1">
              <a:off x="1402" y="1860"/>
              <a:ext cx="1898" cy="1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7" name="Line 5"/>
            <p:cNvSpPr>
              <a:spLocks noChangeShapeType="1"/>
            </p:cNvSpPr>
            <p:nvPr/>
          </p:nvSpPr>
          <p:spPr bwMode="auto">
            <a:xfrm flipH="1" flipV="1">
              <a:off x="430" y="2384"/>
              <a:ext cx="972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8" name="Line 6"/>
            <p:cNvSpPr>
              <a:spLocks noChangeShapeType="1"/>
            </p:cNvSpPr>
            <p:nvPr/>
          </p:nvSpPr>
          <p:spPr bwMode="auto">
            <a:xfrm flipV="1">
              <a:off x="430" y="1870"/>
              <a:ext cx="0" cy="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9" name="Line 7"/>
            <p:cNvSpPr>
              <a:spLocks noChangeShapeType="1"/>
            </p:cNvSpPr>
            <p:nvPr/>
          </p:nvSpPr>
          <p:spPr bwMode="auto">
            <a:xfrm flipV="1">
              <a:off x="1402" y="2380"/>
              <a:ext cx="0" cy="5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8"/>
            <p:cNvSpPr>
              <a:spLocks noChangeShapeType="1"/>
            </p:cNvSpPr>
            <p:nvPr/>
          </p:nvSpPr>
          <p:spPr bwMode="auto">
            <a:xfrm flipV="1">
              <a:off x="3300" y="1315"/>
              <a:ext cx="0" cy="5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9"/>
            <p:cNvSpPr>
              <a:spLocks noChangeShapeType="1"/>
            </p:cNvSpPr>
            <p:nvPr/>
          </p:nvSpPr>
          <p:spPr bwMode="auto">
            <a:xfrm flipH="1" flipV="1">
              <a:off x="430" y="1870"/>
              <a:ext cx="972" cy="5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10"/>
            <p:cNvSpPr>
              <a:spLocks noChangeShapeType="1"/>
            </p:cNvSpPr>
            <p:nvPr/>
          </p:nvSpPr>
          <p:spPr bwMode="auto">
            <a:xfrm flipV="1">
              <a:off x="1402" y="1361"/>
              <a:ext cx="1898" cy="1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11"/>
            <p:cNvSpPr>
              <a:spLocks noChangeShapeType="1"/>
            </p:cNvSpPr>
            <p:nvPr/>
          </p:nvSpPr>
          <p:spPr bwMode="auto">
            <a:xfrm flipH="1" flipV="1">
              <a:off x="2340" y="806"/>
              <a:ext cx="972" cy="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12"/>
            <p:cNvSpPr>
              <a:spLocks noChangeShapeType="1"/>
            </p:cNvSpPr>
            <p:nvPr/>
          </p:nvSpPr>
          <p:spPr bwMode="auto">
            <a:xfrm flipV="1">
              <a:off x="451" y="806"/>
              <a:ext cx="1898" cy="1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13"/>
            <p:cNvSpPr>
              <a:spLocks noChangeShapeType="1"/>
            </p:cNvSpPr>
            <p:nvPr/>
          </p:nvSpPr>
          <p:spPr bwMode="auto">
            <a:xfrm>
              <a:off x="569" y="2184"/>
              <a:ext cx="695" cy="4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14"/>
            <p:cNvSpPr>
              <a:spLocks noChangeShapeType="1"/>
            </p:cNvSpPr>
            <p:nvPr/>
          </p:nvSpPr>
          <p:spPr bwMode="auto">
            <a:xfrm>
              <a:off x="569" y="2194"/>
              <a:ext cx="139" cy="3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15"/>
            <p:cNvSpPr>
              <a:spLocks noChangeShapeType="1"/>
            </p:cNvSpPr>
            <p:nvPr/>
          </p:nvSpPr>
          <p:spPr bwMode="auto">
            <a:xfrm flipH="1">
              <a:off x="1078" y="2611"/>
              <a:ext cx="186" cy="1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16"/>
            <p:cNvSpPr>
              <a:spLocks noChangeShapeType="1"/>
            </p:cNvSpPr>
            <p:nvPr/>
          </p:nvSpPr>
          <p:spPr bwMode="auto">
            <a:xfrm flipV="1">
              <a:off x="708" y="2426"/>
              <a:ext cx="278" cy="1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17"/>
            <p:cNvSpPr>
              <a:spLocks noChangeShapeType="1"/>
            </p:cNvSpPr>
            <p:nvPr/>
          </p:nvSpPr>
          <p:spPr bwMode="auto">
            <a:xfrm flipV="1">
              <a:off x="2143" y="991"/>
              <a:ext cx="0" cy="10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18"/>
            <p:cNvSpPr>
              <a:spLocks noChangeShapeType="1"/>
            </p:cNvSpPr>
            <p:nvPr/>
          </p:nvSpPr>
          <p:spPr bwMode="auto">
            <a:xfrm flipV="1">
              <a:off x="1191" y="435"/>
              <a:ext cx="0" cy="101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19"/>
            <p:cNvSpPr>
              <a:spLocks noChangeShapeType="1"/>
            </p:cNvSpPr>
            <p:nvPr/>
          </p:nvSpPr>
          <p:spPr bwMode="auto">
            <a:xfrm flipV="1">
              <a:off x="2467" y="806"/>
              <a:ext cx="0" cy="10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20"/>
            <p:cNvSpPr>
              <a:spLocks noChangeShapeType="1"/>
            </p:cNvSpPr>
            <p:nvPr/>
          </p:nvSpPr>
          <p:spPr bwMode="auto">
            <a:xfrm flipH="1" flipV="1">
              <a:off x="1171" y="1454"/>
              <a:ext cx="972" cy="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Line 21"/>
            <p:cNvSpPr>
              <a:spLocks noChangeShapeType="1"/>
            </p:cNvSpPr>
            <p:nvPr/>
          </p:nvSpPr>
          <p:spPr bwMode="auto">
            <a:xfrm flipH="1" flipV="1">
              <a:off x="1426" y="574"/>
              <a:ext cx="538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Line 22"/>
            <p:cNvSpPr>
              <a:spLocks noChangeShapeType="1"/>
            </p:cNvSpPr>
            <p:nvPr/>
          </p:nvSpPr>
          <p:spPr bwMode="auto">
            <a:xfrm flipH="1">
              <a:off x="1188" y="574"/>
              <a:ext cx="261" cy="6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23"/>
            <p:cNvSpPr>
              <a:spLocks noChangeShapeType="1"/>
            </p:cNvSpPr>
            <p:nvPr/>
          </p:nvSpPr>
          <p:spPr bwMode="auto">
            <a:xfrm>
              <a:off x="1197" y="1176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24"/>
            <p:cNvSpPr>
              <a:spLocks noChangeShapeType="1"/>
            </p:cNvSpPr>
            <p:nvPr/>
          </p:nvSpPr>
          <p:spPr bwMode="auto">
            <a:xfrm>
              <a:off x="2143" y="1685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25"/>
            <p:cNvSpPr>
              <a:spLocks noChangeShapeType="1"/>
            </p:cNvSpPr>
            <p:nvPr/>
          </p:nvSpPr>
          <p:spPr bwMode="auto">
            <a:xfrm flipH="1">
              <a:off x="1446" y="401"/>
              <a:ext cx="324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8" name="Line 26"/>
            <p:cNvSpPr>
              <a:spLocks noChangeShapeType="1"/>
            </p:cNvSpPr>
            <p:nvPr/>
          </p:nvSpPr>
          <p:spPr bwMode="auto">
            <a:xfrm flipH="1">
              <a:off x="1964" y="684"/>
              <a:ext cx="324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9" name="Line 27"/>
            <p:cNvSpPr>
              <a:spLocks noChangeShapeType="1"/>
            </p:cNvSpPr>
            <p:nvPr/>
          </p:nvSpPr>
          <p:spPr bwMode="auto">
            <a:xfrm>
              <a:off x="2467" y="1512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0" name="Line 28"/>
            <p:cNvSpPr>
              <a:spLocks noChangeShapeType="1"/>
            </p:cNvSpPr>
            <p:nvPr/>
          </p:nvSpPr>
          <p:spPr bwMode="auto">
            <a:xfrm flipH="1" flipV="1">
              <a:off x="1744" y="389"/>
              <a:ext cx="538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1" name="Line 29"/>
            <p:cNvSpPr>
              <a:spLocks noChangeShapeType="1"/>
            </p:cNvSpPr>
            <p:nvPr/>
          </p:nvSpPr>
          <p:spPr bwMode="auto">
            <a:xfrm flipH="1">
              <a:off x="2143" y="1546"/>
              <a:ext cx="324" cy="1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2" name="Line 30"/>
            <p:cNvSpPr>
              <a:spLocks noChangeShapeType="1"/>
            </p:cNvSpPr>
            <p:nvPr/>
          </p:nvSpPr>
          <p:spPr bwMode="auto">
            <a:xfrm>
              <a:off x="430" y="2380"/>
              <a:ext cx="278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3" name="Line 31"/>
            <p:cNvSpPr>
              <a:spLocks noChangeShapeType="1"/>
            </p:cNvSpPr>
            <p:nvPr/>
          </p:nvSpPr>
          <p:spPr bwMode="auto">
            <a:xfrm>
              <a:off x="1078" y="2750"/>
              <a:ext cx="324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4" name="Oval 32"/>
            <p:cNvSpPr>
              <a:spLocks noChangeArrowheads="1"/>
            </p:cNvSpPr>
            <p:nvPr/>
          </p:nvSpPr>
          <p:spPr bwMode="auto">
            <a:xfrm rot="1805872">
              <a:off x="1402" y="1662"/>
              <a:ext cx="510" cy="9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5" name="Line 33"/>
            <p:cNvSpPr>
              <a:spLocks noChangeShapeType="1"/>
            </p:cNvSpPr>
            <p:nvPr/>
          </p:nvSpPr>
          <p:spPr bwMode="auto">
            <a:xfrm>
              <a:off x="1865" y="1269"/>
              <a:ext cx="0" cy="6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6" name="Line 34"/>
            <p:cNvSpPr>
              <a:spLocks noChangeShapeType="1"/>
            </p:cNvSpPr>
            <p:nvPr/>
          </p:nvSpPr>
          <p:spPr bwMode="auto">
            <a:xfrm flipV="1">
              <a:off x="1449" y="1361"/>
              <a:ext cx="416" cy="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7" name="Oval 35"/>
            <p:cNvSpPr>
              <a:spLocks noChangeArrowheads="1"/>
            </p:cNvSpPr>
            <p:nvPr/>
          </p:nvSpPr>
          <p:spPr bwMode="auto">
            <a:xfrm rot="-1915735">
              <a:off x="1102" y="984"/>
              <a:ext cx="1360" cy="22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8" name="Line 36"/>
            <p:cNvSpPr>
              <a:spLocks noChangeShapeType="1"/>
            </p:cNvSpPr>
            <p:nvPr/>
          </p:nvSpPr>
          <p:spPr bwMode="auto">
            <a:xfrm>
              <a:off x="1958" y="852"/>
              <a:ext cx="185" cy="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9" name="Line 37"/>
            <p:cNvSpPr>
              <a:spLocks noChangeShapeType="1"/>
            </p:cNvSpPr>
            <p:nvPr/>
          </p:nvSpPr>
          <p:spPr bwMode="auto">
            <a:xfrm>
              <a:off x="2282" y="678"/>
              <a:ext cx="185" cy="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0" name="Line 38"/>
            <p:cNvSpPr>
              <a:spLocks noChangeShapeType="1"/>
            </p:cNvSpPr>
            <p:nvPr/>
          </p:nvSpPr>
          <p:spPr bwMode="auto">
            <a:xfrm>
              <a:off x="1449" y="1037"/>
              <a:ext cx="416" cy="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1" name="Line 39"/>
            <p:cNvSpPr>
              <a:spLocks noChangeShapeType="1"/>
            </p:cNvSpPr>
            <p:nvPr/>
          </p:nvSpPr>
          <p:spPr bwMode="auto">
            <a:xfrm flipV="1">
              <a:off x="1449" y="1037"/>
              <a:ext cx="0" cy="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42" name="Group 40"/>
            <p:cNvGrpSpPr>
              <a:grpSpLocks/>
            </p:cNvGrpSpPr>
            <p:nvPr/>
          </p:nvGrpSpPr>
          <p:grpSpPr bwMode="auto">
            <a:xfrm>
              <a:off x="1171" y="288"/>
              <a:ext cx="1305" cy="739"/>
              <a:chOff x="1027" y="653"/>
              <a:chExt cx="1305" cy="739"/>
            </a:xfrm>
          </p:grpSpPr>
          <p:sp>
            <p:nvSpPr>
              <p:cNvPr id="34944" name="Line 41"/>
              <p:cNvSpPr>
                <a:spLocks noChangeShapeType="1"/>
              </p:cNvSpPr>
              <p:nvPr/>
            </p:nvSpPr>
            <p:spPr bwMode="auto">
              <a:xfrm flipH="1" flipV="1">
                <a:off x="1360" y="653"/>
                <a:ext cx="972" cy="55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5" name="Line 42"/>
              <p:cNvSpPr>
                <a:spLocks noChangeShapeType="1"/>
              </p:cNvSpPr>
              <p:nvPr/>
            </p:nvSpPr>
            <p:spPr bwMode="auto">
              <a:xfrm flipH="1">
                <a:off x="1044" y="653"/>
                <a:ext cx="324" cy="18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6" name="Line 43"/>
              <p:cNvSpPr>
                <a:spLocks noChangeShapeType="1"/>
              </p:cNvSpPr>
              <p:nvPr/>
            </p:nvSpPr>
            <p:spPr bwMode="auto">
              <a:xfrm flipH="1">
                <a:off x="1999" y="1207"/>
                <a:ext cx="324" cy="1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7" name="Line 44"/>
              <p:cNvSpPr>
                <a:spLocks noChangeShapeType="1"/>
              </p:cNvSpPr>
              <p:nvPr/>
            </p:nvSpPr>
            <p:spPr bwMode="auto">
              <a:xfrm flipH="1" flipV="1">
                <a:off x="1027" y="829"/>
                <a:ext cx="972" cy="55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43" name="Text Box 45"/>
            <p:cNvSpPr txBox="1">
              <a:spLocks noChangeArrowheads="1"/>
            </p:cNvSpPr>
            <p:nvPr/>
          </p:nvSpPr>
          <p:spPr bwMode="auto">
            <a:xfrm>
              <a:off x="1392" y="2899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200400" y="3575050"/>
            <a:ext cx="3636963" cy="2339975"/>
            <a:chOff x="2016" y="2252"/>
            <a:chExt cx="2291" cy="1474"/>
          </a:xfrm>
        </p:grpSpPr>
        <p:sp>
          <p:nvSpPr>
            <p:cNvPr id="34873" name="Rectangle 47"/>
            <p:cNvSpPr>
              <a:spLocks noChangeArrowheads="1"/>
            </p:cNvSpPr>
            <p:nvPr/>
          </p:nvSpPr>
          <p:spPr bwMode="auto">
            <a:xfrm>
              <a:off x="2368" y="2937"/>
              <a:ext cx="1931" cy="4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Line 48"/>
            <p:cNvSpPr>
              <a:spLocks noChangeShapeType="1"/>
            </p:cNvSpPr>
            <p:nvPr/>
          </p:nvSpPr>
          <p:spPr bwMode="auto">
            <a:xfrm flipH="1">
              <a:off x="2376" y="3088"/>
              <a:ext cx="19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Rectangle 49"/>
            <p:cNvSpPr>
              <a:spLocks noChangeArrowheads="1"/>
            </p:cNvSpPr>
            <p:nvPr/>
          </p:nvSpPr>
          <p:spPr bwMode="auto">
            <a:xfrm>
              <a:off x="3220" y="2430"/>
              <a:ext cx="332" cy="5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Rectangle 50"/>
            <p:cNvSpPr>
              <a:spLocks noChangeArrowheads="1"/>
            </p:cNvSpPr>
            <p:nvPr/>
          </p:nvSpPr>
          <p:spPr bwMode="auto">
            <a:xfrm>
              <a:off x="3235" y="2847"/>
              <a:ext cx="302" cy="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7" name="Line 51"/>
            <p:cNvSpPr>
              <a:spLocks noChangeShapeType="1"/>
            </p:cNvSpPr>
            <p:nvPr/>
          </p:nvSpPr>
          <p:spPr bwMode="auto">
            <a:xfrm>
              <a:off x="3213" y="2606"/>
              <a:ext cx="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Line 52"/>
            <p:cNvSpPr>
              <a:spLocks noChangeShapeType="1"/>
            </p:cNvSpPr>
            <p:nvPr/>
          </p:nvSpPr>
          <p:spPr bwMode="auto">
            <a:xfrm>
              <a:off x="3069" y="2756"/>
              <a:ext cx="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Line 53"/>
            <p:cNvSpPr>
              <a:spLocks noChangeShapeType="1"/>
            </p:cNvSpPr>
            <p:nvPr/>
          </p:nvSpPr>
          <p:spPr bwMode="auto">
            <a:xfrm>
              <a:off x="3213" y="2847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Text Box 54"/>
            <p:cNvSpPr txBox="1">
              <a:spLocks noChangeArrowheads="1"/>
            </p:cNvSpPr>
            <p:nvPr/>
          </p:nvSpPr>
          <p:spPr bwMode="auto">
            <a:xfrm>
              <a:off x="2272" y="3342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  <p:sp>
          <p:nvSpPr>
            <p:cNvPr id="34881" name="Line 55"/>
            <p:cNvSpPr>
              <a:spLocks noChangeShapeType="1"/>
            </p:cNvSpPr>
            <p:nvPr/>
          </p:nvSpPr>
          <p:spPr bwMode="auto">
            <a:xfrm>
              <a:off x="2368" y="353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Line 56"/>
            <p:cNvSpPr>
              <a:spLocks noChangeShapeType="1"/>
            </p:cNvSpPr>
            <p:nvPr/>
          </p:nvSpPr>
          <p:spPr bwMode="auto">
            <a:xfrm>
              <a:off x="4294" y="353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Line 57"/>
            <p:cNvSpPr>
              <a:spLocks noChangeShapeType="1"/>
            </p:cNvSpPr>
            <p:nvPr/>
          </p:nvSpPr>
          <p:spPr bwMode="auto">
            <a:xfrm flipV="1">
              <a:off x="3220" y="22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Line 58"/>
            <p:cNvSpPr>
              <a:spLocks noChangeShapeType="1"/>
            </p:cNvSpPr>
            <p:nvPr/>
          </p:nvSpPr>
          <p:spPr bwMode="auto">
            <a:xfrm flipV="1">
              <a:off x="3556" y="22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Line 59"/>
            <p:cNvSpPr>
              <a:spLocks noChangeShapeType="1"/>
            </p:cNvSpPr>
            <p:nvPr/>
          </p:nvSpPr>
          <p:spPr bwMode="auto">
            <a:xfrm>
              <a:off x="2092" y="29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Line 60"/>
            <p:cNvSpPr>
              <a:spLocks noChangeShapeType="1"/>
            </p:cNvSpPr>
            <p:nvPr/>
          </p:nvSpPr>
          <p:spPr bwMode="auto">
            <a:xfrm>
              <a:off x="2080" y="339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Line 61"/>
            <p:cNvSpPr>
              <a:spLocks noChangeShapeType="1"/>
            </p:cNvSpPr>
            <p:nvPr/>
          </p:nvSpPr>
          <p:spPr bwMode="auto">
            <a:xfrm>
              <a:off x="2230" y="30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Line 62"/>
            <p:cNvSpPr>
              <a:spLocks noChangeShapeType="1"/>
            </p:cNvSpPr>
            <p:nvPr/>
          </p:nvSpPr>
          <p:spPr bwMode="auto">
            <a:xfrm>
              <a:off x="3674" y="243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Line 63"/>
            <p:cNvSpPr>
              <a:spLocks noChangeShapeType="1"/>
            </p:cNvSpPr>
            <p:nvPr/>
          </p:nvSpPr>
          <p:spPr bwMode="auto">
            <a:xfrm>
              <a:off x="3770" y="294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Line 64"/>
            <p:cNvSpPr>
              <a:spLocks noChangeShapeType="1"/>
            </p:cNvSpPr>
            <p:nvPr/>
          </p:nvSpPr>
          <p:spPr bwMode="auto">
            <a:xfrm>
              <a:off x="3124" y="23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Line 65"/>
            <p:cNvSpPr>
              <a:spLocks noChangeShapeType="1"/>
            </p:cNvSpPr>
            <p:nvPr/>
          </p:nvSpPr>
          <p:spPr bwMode="auto">
            <a:xfrm flipH="1">
              <a:off x="3556" y="23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Line 66"/>
            <p:cNvSpPr>
              <a:spLocks noChangeShapeType="1"/>
            </p:cNvSpPr>
            <p:nvPr/>
          </p:nvSpPr>
          <p:spPr bwMode="auto">
            <a:xfrm>
              <a:off x="3818" y="27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3" name="Line 67"/>
            <p:cNvSpPr>
              <a:spLocks noChangeShapeType="1"/>
            </p:cNvSpPr>
            <p:nvPr/>
          </p:nvSpPr>
          <p:spPr bwMode="auto">
            <a:xfrm flipV="1">
              <a:off x="3818" y="243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4" name="Line 68"/>
            <p:cNvSpPr>
              <a:spLocks noChangeShapeType="1"/>
            </p:cNvSpPr>
            <p:nvPr/>
          </p:nvSpPr>
          <p:spPr bwMode="auto">
            <a:xfrm>
              <a:off x="2278" y="32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Line 69"/>
            <p:cNvSpPr>
              <a:spLocks noChangeShapeType="1"/>
            </p:cNvSpPr>
            <p:nvPr/>
          </p:nvSpPr>
          <p:spPr bwMode="auto">
            <a:xfrm flipV="1">
              <a:off x="2278" y="30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Line 70"/>
            <p:cNvSpPr>
              <a:spLocks noChangeShapeType="1"/>
            </p:cNvSpPr>
            <p:nvPr/>
          </p:nvSpPr>
          <p:spPr bwMode="auto">
            <a:xfrm flipV="1">
              <a:off x="2128" y="29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Line 71"/>
            <p:cNvSpPr>
              <a:spLocks noChangeShapeType="1"/>
            </p:cNvSpPr>
            <p:nvPr/>
          </p:nvSpPr>
          <p:spPr bwMode="auto">
            <a:xfrm>
              <a:off x="2128" y="324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8" name="Line 72"/>
            <p:cNvSpPr>
              <a:spLocks noChangeShapeType="1"/>
            </p:cNvSpPr>
            <p:nvPr/>
          </p:nvSpPr>
          <p:spPr bwMode="auto">
            <a:xfrm flipH="1">
              <a:off x="2368" y="363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9" name="Line 73"/>
            <p:cNvSpPr>
              <a:spLocks noChangeShapeType="1"/>
            </p:cNvSpPr>
            <p:nvPr/>
          </p:nvSpPr>
          <p:spPr bwMode="auto">
            <a:xfrm>
              <a:off x="3568" y="363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Text Box 74"/>
            <p:cNvSpPr txBox="1">
              <a:spLocks noChangeArrowheads="1"/>
            </p:cNvSpPr>
            <p:nvPr/>
          </p:nvSpPr>
          <p:spPr bwMode="auto">
            <a:xfrm>
              <a:off x="3290" y="2257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34901" name="Text Box 75"/>
            <p:cNvSpPr txBox="1">
              <a:spLocks noChangeArrowheads="1"/>
            </p:cNvSpPr>
            <p:nvPr/>
          </p:nvSpPr>
          <p:spPr bwMode="auto">
            <a:xfrm>
              <a:off x="2016" y="308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34902" name="Text Box 76"/>
            <p:cNvSpPr txBox="1">
              <a:spLocks noChangeArrowheads="1"/>
            </p:cNvSpPr>
            <p:nvPr/>
          </p:nvSpPr>
          <p:spPr bwMode="auto">
            <a:xfrm>
              <a:off x="2154" y="316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34903" name="Text Box 77"/>
            <p:cNvSpPr txBox="1">
              <a:spLocks noChangeArrowheads="1"/>
            </p:cNvSpPr>
            <p:nvPr/>
          </p:nvSpPr>
          <p:spPr bwMode="auto">
            <a:xfrm>
              <a:off x="3712" y="260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34904" name="Text Box 78"/>
            <p:cNvSpPr txBox="1">
              <a:spLocks noChangeArrowheads="1"/>
            </p:cNvSpPr>
            <p:nvPr/>
          </p:nvSpPr>
          <p:spPr bwMode="auto">
            <a:xfrm>
              <a:off x="3234" y="3539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100</a:t>
              </a: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6807200" y="3276600"/>
            <a:ext cx="1981200" cy="2606675"/>
            <a:chOff x="4288" y="2064"/>
            <a:chExt cx="1248" cy="1642"/>
          </a:xfrm>
        </p:grpSpPr>
        <p:sp>
          <p:nvSpPr>
            <p:cNvPr id="34832" name="AutoShape 80"/>
            <p:cNvSpPr>
              <a:spLocks noChangeArrowheads="1"/>
            </p:cNvSpPr>
            <p:nvPr/>
          </p:nvSpPr>
          <p:spPr bwMode="auto">
            <a:xfrm>
              <a:off x="4480" y="2418"/>
              <a:ext cx="1056" cy="893"/>
            </a:xfrm>
            <a:prstGeom prst="hexagon">
              <a:avLst>
                <a:gd name="adj" fmla="val 29563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34833" name="Rectangle 81"/>
            <p:cNvSpPr>
              <a:spLocks noChangeArrowheads="1"/>
            </p:cNvSpPr>
            <p:nvPr/>
          </p:nvSpPr>
          <p:spPr bwMode="auto">
            <a:xfrm>
              <a:off x="4480" y="2847"/>
              <a:ext cx="1056" cy="5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34834" name="Line 82"/>
            <p:cNvSpPr>
              <a:spLocks noChangeShapeType="1"/>
            </p:cNvSpPr>
            <p:nvPr/>
          </p:nvSpPr>
          <p:spPr bwMode="auto">
            <a:xfrm>
              <a:off x="4601" y="3118"/>
              <a:ext cx="8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83"/>
            <p:cNvSpPr>
              <a:spLocks noChangeShapeType="1"/>
            </p:cNvSpPr>
            <p:nvPr/>
          </p:nvSpPr>
          <p:spPr bwMode="auto">
            <a:xfrm flipH="1" flipV="1">
              <a:off x="4601" y="3118"/>
              <a:ext cx="15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84"/>
            <p:cNvSpPr>
              <a:spLocks noChangeShapeType="1"/>
            </p:cNvSpPr>
            <p:nvPr/>
          </p:nvSpPr>
          <p:spPr bwMode="auto">
            <a:xfrm flipV="1">
              <a:off x="5264" y="3118"/>
              <a:ext cx="18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Oval 85"/>
            <p:cNvSpPr>
              <a:spLocks noChangeArrowheads="1"/>
            </p:cNvSpPr>
            <p:nvPr/>
          </p:nvSpPr>
          <p:spPr bwMode="auto">
            <a:xfrm>
              <a:off x="4759" y="3284"/>
              <a:ext cx="483" cy="30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Rectangle 86"/>
            <p:cNvSpPr>
              <a:spLocks noChangeArrowheads="1"/>
            </p:cNvSpPr>
            <p:nvPr/>
          </p:nvSpPr>
          <p:spPr bwMode="auto">
            <a:xfrm>
              <a:off x="4510" y="2824"/>
              <a:ext cx="99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87"/>
            <p:cNvSpPr>
              <a:spLocks noChangeShapeType="1"/>
            </p:cNvSpPr>
            <p:nvPr/>
          </p:nvSpPr>
          <p:spPr bwMode="auto">
            <a:xfrm>
              <a:off x="4480" y="2937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Rectangle 88"/>
            <p:cNvSpPr>
              <a:spLocks noChangeArrowheads="1"/>
            </p:cNvSpPr>
            <p:nvPr/>
          </p:nvSpPr>
          <p:spPr bwMode="auto">
            <a:xfrm>
              <a:off x="4835" y="2606"/>
              <a:ext cx="331" cy="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Line 89"/>
            <p:cNvSpPr>
              <a:spLocks noChangeShapeType="1"/>
            </p:cNvSpPr>
            <p:nvPr/>
          </p:nvSpPr>
          <p:spPr bwMode="auto">
            <a:xfrm flipV="1">
              <a:off x="4744" y="22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90"/>
            <p:cNvSpPr>
              <a:spLocks noChangeShapeType="1"/>
            </p:cNvSpPr>
            <p:nvPr/>
          </p:nvSpPr>
          <p:spPr bwMode="auto">
            <a:xfrm flipV="1">
              <a:off x="5266" y="22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91"/>
            <p:cNvSpPr>
              <a:spLocks noChangeShapeType="1"/>
            </p:cNvSpPr>
            <p:nvPr/>
          </p:nvSpPr>
          <p:spPr bwMode="auto">
            <a:xfrm>
              <a:off x="4480" y="348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92"/>
            <p:cNvSpPr>
              <a:spLocks noChangeShapeType="1"/>
            </p:cNvSpPr>
            <p:nvPr/>
          </p:nvSpPr>
          <p:spPr bwMode="auto">
            <a:xfrm>
              <a:off x="4768" y="343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93"/>
            <p:cNvSpPr>
              <a:spLocks noChangeShapeType="1"/>
            </p:cNvSpPr>
            <p:nvPr/>
          </p:nvSpPr>
          <p:spPr bwMode="auto">
            <a:xfrm>
              <a:off x="5248" y="343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94"/>
            <p:cNvSpPr>
              <a:spLocks noChangeShapeType="1"/>
            </p:cNvSpPr>
            <p:nvPr/>
          </p:nvSpPr>
          <p:spPr bwMode="auto">
            <a:xfrm>
              <a:off x="5536" y="3492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95"/>
            <p:cNvSpPr>
              <a:spLocks noChangeShapeType="1"/>
            </p:cNvSpPr>
            <p:nvPr/>
          </p:nvSpPr>
          <p:spPr bwMode="auto">
            <a:xfrm>
              <a:off x="4606" y="300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96"/>
            <p:cNvSpPr>
              <a:spLocks noChangeShapeType="1"/>
            </p:cNvSpPr>
            <p:nvPr/>
          </p:nvSpPr>
          <p:spPr bwMode="auto">
            <a:xfrm>
              <a:off x="5440" y="300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97"/>
            <p:cNvSpPr>
              <a:spLocks noChangeShapeType="1"/>
            </p:cNvSpPr>
            <p:nvPr/>
          </p:nvSpPr>
          <p:spPr bwMode="auto">
            <a:xfrm>
              <a:off x="4834" y="247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98"/>
            <p:cNvSpPr>
              <a:spLocks noChangeShapeType="1"/>
            </p:cNvSpPr>
            <p:nvPr/>
          </p:nvSpPr>
          <p:spPr bwMode="auto">
            <a:xfrm>
              <a:off x="5158" y="247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Line 99"/>
            <p:cNvSpPr>
              <a:spLocks noChangeShapeType="1"/>
            </p:cNvSpPr>
            <p:nvPr/>
          </p:nvSpPr>
          <p:spPr bwMode="auto">
            <a:xfrm>
              <a:off x="5200" y="26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Line 100"/>
            <p:cNvSpPr>
              <a:spLocks noChangeShapeType="1"/>
            </p:cNvSpPr>
            <p:nvPr/>
          </p:nvSpPr>
          <p:spPr bwMode="auto">
            <a:xfrm flipH="1">
              <a:off x="4744" y="228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Line 101"/>
            <p:cNvSpPr>
              <a:spLocks noChangeShapeType="1"/>
            </p:cNvSpPr>
            <p:nvPr/>
          </p:nvSpPr>
          <p:spPr bwMode="auto">
            <a:xfrm>
              <a:off x="5056" y="2286"/>
              <a:ext cx="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102"/>
            <p:cNvSpPr>
              <a:spLocks noChangeShapeType="1"/>
            </p:cNvSpPr>
            <p:nvPr/>
          </p:nvSpPr>
          <p:spPr bwMode="auto">
            <a:xfrm flipH="1">
              <a:off x="4624" y="305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Line 103"/>
            <p:cNvSpPr>
              <a:spLocks noChangeShapeType="1"/>
            </p:cNvSpPr>
            <p:nvPr/>
          </p:nvSpPr>
          <p:spPr bwMode="auto">
            <a:xfrm>
              <a:off x="5152" y="305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Line 104"/>
            <p:cNvSpPr>
              <a:spLocks noChangeShapeType="1"/>
            </p:cNvSpPr>
            <p:nvPr/>
          </p:nvSpPr>
          <p:spPr bwMode="auto">
            <a:xfrm flipH="1">
              <a:off x="4840" y="25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Line 105"/>
            <p:cNvSpPr>
              <a:spLocks noChangeShapeType="1"/>
            </p:cNvSpPr>
            <p:nvPr/>
          </p:nvSpPr>
          <p:spPr bwMode="auto">
            <a:xfrm>
              <a:off x="5062" y="25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Line 106"/>
            <p:cNvSpPr>
              <a:spLocks noChangeShapeType="1"/>
            </p:cNvSpPr>
            <p:nvPr/>
          </p:nvSpPr>
          <p:spPr bwMode="auto">
            <a:xfrm flipV="1">
              <a:off x="5248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107"/>
            <p:cNvSpPr>
              <a:spLocks noChangeShapeType="1"/>
            </p:cNvSpPr>
            <p:nvPr/>
          </p:nvSpPr>
          <p:spPr bwMode="auto">
            <a:xfrm>
              <a:off x="5248" y="283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Line 108"/>
            <p:cNvSpPr>
              <a:spLocks noChangeShapeType="1"/>
            </p:cNvSpPr>
            <p:nvPr/>
          </p:nvSpPr>
          <p:spPr bwMode="auto">
            <a:xfrm flipH="1">
              <a:off x="4768" y="348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Line 109"/>
            <p:cNvSpPr>
              <a:spLocks noChangeShapeType="1"/>
            </p:cNvSpPr>
            <p:nvPr/>
          </p:nvSpPr>
          <p:spPr bwMode="auto">
            <a:xfrm>
              <a:off x="5104" y="348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110"/>
            <p:cNvSpPr>
              <a:spLocks noChangeShapeType="1"/>
            </p:cNvSpPr>
            <p:nvPr/>
          </p:nvSpPr>
          <p:spPr bwMode="auto">
            <a:xfrm flipH="1">
              <a:off x="4480" y="363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Line 111"/>
            <p:cNvSpPr>
              <a:spLocks noChangeShapeType="1"/>
            </p:cNvSpPr>
            <p:nvPr/>
          </p:nvSpPr>
          <p:spPr bwMode="auto">
            <a:xfrm>
              <a:off x="5152" y="363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Text Box 112"/>
            <p:cNvSpPr txBox="1">
              <a:spLocks noChangeArrowheads="1"/>
            </p:cNvSpPr>
            <p:nvPr/>
          </p:nvSpPr>
          <p:spPr bwMode="auto">
            <a:xfrm>
              <a:off x="4896" y="220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34865" name="Text Box 113"/>
            <p:cNvSpPr txBox="1">
              <a:spLocks noChangeArrowheads="1"/>
            </p:cNvSpPr>
            <p:nvPr/>
          </p:nvSpPr>
          <p:spPr bwMode="auto">
            <a:xfrm>
              <a:off x="4908" y="353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60</a:t>
              </a:r>
            </a:p>
          </p:txBody>
        </p:sp>
        <p:sp>
          <p:nvSpPr>
            <p:cNvPr id="34866" name="Text Box 114"/>
            <p:cNvSpPr txBox="1">
              <a:spLocks noChangeArrowheads="1"/>
            </p:cNvSpPr>
            <p:nvPr/>
          </p:nvSpPr>
          <p:spPr bwMode="auto">
            <a:xfrm>
              <a:off x="4900" y="3408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34867" name="Text Box 115"/>
            <p:cNvSpPr txBox="1">
              <a:spLocks noChangeArrowheads="1"/>
            </p:cNvSpPr>
            <p:nvPr/>
          </p:nvSpPr>
          <p:spPr bwMode="auto">
            <a:xfrm>
              <a:off x="5140" y="2676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34868" name="Text Box 116"/>
            <p:cNvSpPr txBox="1">
              <a:spLocks noChangeArrowheads="1"/>
            </p:cNvSpPr>
            <p:nvPr/>
          </p:nvSpPr>
          <p:spPr bwMode="auto">
            <a:xfrm>
              <a:off x="4896" y="244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34869" name="Text Box 117"/>
            <p:cNvSpPr txBox="1">
              <a:spLocks noChangeArrowheads="1"/>
            </p:cNvSpPr>
            <p:nvPr/>
          </p:nvSpPr>
          <p:spPr bwMode="auto">
            <a:xfrm>
              <a:off x="4912" y="2958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34870" name="Line 118"/>
            <p:cNvSpPr>
              <a:spLocks noChangeShapeType="1"/>
            </p:cNvSpPr>
            <p:nvPr/>
          </p:nvSpPr>
          <p:spPr bwMode="auto">
            <a:xfrm>
              <a:off x="4360" y="2190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Line 119"/>
            <p:cNvSpPr>
              <a:spLocks noChangeShapeType="1"/>
            </p:cNvSpPr>
            <p:nvPr/>
          </p:nvSpPr>
          <p:spPr bwMode="auto">
            <a:xfrm>
              <a:off x="4384" y="219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Text Box 120"/>
            <p:cNvSpPr txBox="1">
              <a:spLocks noChangeArrowheads="1"/>
            </p:cNvSpPr>
            <p:nvPr/>
          </p:nvSpPr>
          <p:spPr bwMode="auto">
            <a:xfrm>
              <a:off x="4288" y="2064"/>
              <a:ext cx="5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Times New Roman" pitchFamily="18" charset="0"/>
                </a:rPr>
                <a:t>HEX PART</a:t>
              </a:r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-152400" y="4267200"/>
            <a:ext cx="1192213" cy="404813"/>
            <a:chOff x="432" y="2384"/>
            <a:chExt cx="751" cy="255"/>
          </a:xfrm>
        </p:grpSpPr>
        <p:sp>
          <p:nvSpPr>
            <p:cNvPr id="34830" name="AutoShape 12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Text Box 12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124"/>
          <p:cNvGrpSpPr>
            <a:grpSpLocks/>
          </p:cNvGrpSpPr>
          <p:nvPr/>
        </p:nvGrpSpPr>
        <p:grpSpPr bwMode="auto">
          <a:xfrm>
            <a:off x="3962400" y="3429000"/>
            <a:ext cx="1235075" cy="401638"/>
            <a:chOff x="3535" y="2462"/>
            <a:chExt cx="778" cy="253"/>
          </a:xfrm>
        </p:grpSpPr>
        <p:sp>
          <p:nvSpPr>
            <p:cNvPr id="34828" name="AutoShape 12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Text Box 12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34823" name="Text Box 127"/>
          <p:cNvSpPr txBox="1">
            <a:spLocks noChangeArrowheads="1"/>
          </p:cNvSpPr>
          <p:nvPr/>
        </p:nvSpPr>
        <p:spPr bwMode="auto">
          <a:xfrm>
            <a:off x="76200" y="58293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FV ABD SV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34824" name="Oval 128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23</a:t>
            </a:r>
          </a:p>
        </p:txBody>
      </p:sp>
      <p:sp>
        <p:nvSpPr>
          <p:cNvPr id="41089" name="Text Box 129"/>
          <p:cNvSpPr txBox="1">
            <a:spLocks noChangeArrowheads="1"/>
          </p:cNvSpPr>
          <p:nvPr/>
        </p:nvSpPr>
        <p:spPr bwMode="auto">
          <a:xfrm>
            <a:off x="5562600" y="24384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41090" name="Text Box 130"/>
          <p:cNvSpPr txBox="1">
            <a:spLocks noChangeArrowheads="1"/>
          </p:cNvSpPr>
          <p:nvPr/>
        </p:nvSpPr>
        <p:spPr bwMode="auto">
          <a:xfrm>
            <a:off x="5486400" y="59436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41091" name="Text Box 131"/>
          <p:cNvSpPr txBox="1">
            <a:spLocks noChangeArrowheads="1"/>
          </p:cNvSpPr>
          <p:nvPr/>
        </p:nvSpPr>
        <p:spPr bwMode="auto">
          <a:xfrm>
            <a:off x="7315200" y="59436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L.H.SIDE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9" grpId="0" autoUpdateAnimBg="0"/>
      <p:bldP spid="41090" grpId="0" autoUpdateAnimBg="0"/>
      <p:bldP spid="4109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431800" y="1143000"/>
            <a:ext cx="4368800" cy="4832350"/>
            <a:chOff x="272" y="720"/>
            <a:chExt cx="2752" cy="3044"/>
          </a:xfrm>
        </p:grpSpPr>
        <p:sp>
          <p:nvSpPr>
            <p:cNvPr id="35923" name="Line 3"/>
            <p:cNvSpPr>
              <a:spLocks noChangeShapeType="1"/>
            </p:cNvSpPr>
            <p:nvPr/>
          </p:nvSpPr>
          <p:spPr bwMode="auto">
            <a:xfrm>
              <a:off x="384" y="360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Line 4"/>
            <p:cNvSpPr>
              <a:spLocks noChangeShapeType="1"/>
            </p:cNvSpPr>
            <p:nvPr/>
          </p:nvSpPr>
          <p:spPr bwMode="auto">
            <a:xfrm flipV="1">
              <a:off x="1248" y="2448"/>
              <a:ext cx="1776" cy="11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Line 5"/>
            <p:cNvSpPr>
              <a:spLocks noChangeShapeType="1"/>
            </p:cNvSpPr>
            <p:nvPr/>
          </p:nvSpPr>
          <p:spPr bwMode="auto">
            <a:xfrm flipH="1" flipV="1">
              <a:off x="288" y="2982"/>
              <a:ext cx="972" cy="6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Line 6"/>
            <p:cNvSpPr>
              <a:spLocks noChangeShapeType="1"/>
            </p:cNvSpPr>
            <p:nvPr/>
          </p:nvSpPr>
          <p:spPr bwMode="auto">
            <a:xfrm flipV="1">
              <a:off x="1248" y="33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Line 7"/>
            <p:cNvSpPr>
              <a:spLocks noChangeShapeType="1"/>
            </p:cNvSpPr>
            <p:nvPr/>
          </p:nvSpPr>
          <p:spPr bwMode="auto">
            <a:xfrm flipV="1">
              <a:off x="288" y="273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Line 8"/>
            <p:cNvSpPr>
              <a:spLocks noChangeShapeType="1"/>
            </p:cNvSpPr>
            <p:nvPr/>
          </p:nvSpPr>
          <p:spPr bwMode="auto">
            <a:xfrm flipV="1">
              <a:off x="3000" y="223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9" name="Line 9"/>
            <p:cNvSpPr>
              <a:spLocks noChangeShapeType="1"/>
            </p:cNvSpPr>
            <p:nvPr/>
          </p:nvSpPr>
          <p:spPr bwMode="auto">
            <a:xfrm flipH="1" flipV="1">
              <a:off x="272" y="2736"/>
              <a:ext cx="972" cy="6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Line 10"/>
            <p:cNvSpPr>
              <a:spLocks noChangeShapeType="1"/>
            </p:cNvSpPr>
            <p:nvPr/>
          </p:nvSpPr>
          <p:spPr bwMode="auto">
            <a:xfrm flipV="1">
              <a:off x="1248" y="2232"/>
              <a:ext cx="1776" cy="11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Line 11"/>
            <p:cNvSpPr>
              <a:spLocks noChangeShapeType="1"/>
            </p:cNvSpPr>
            <p:nvPr/>
          </p:nvSpPr>
          <p:spPr bwMode="auto">
            <a:xfrm flipV="1">
              <a:off x="296" y="1592"/>
              <a:ext cx="1776" cy="11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Line 12"/>
            <p:cNvSpPr>
              <a:spLocks noChangeShapeType="1"/>
            </p:cNvSpPr>
            <p:nvPr/>
          </p:nvSpPr>
          <p:spPr bwMode="auto">
            <a:xfrm flipH="1" flipV="1">
              <a:off x="2032" y="1608"/>
              <a:ext cx="972" cy="63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Line 13"/>
            <p:cNvSpPr>
              <a:spLocks noChangeShapeType="1"/>
            </p:cNvSpPr>
            <p:nvPr/>
          </p:nvSpPr>
          <p:spPr bwMode="auto">
            <a:xfrm>
              <a:off x="1824" y="300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Line 14"/>
            <p:cNvSpPr>
              <a:spLocks noChangeShapeType="1"/>
            </p:cNvSpPr>
            <p:nvPr/>
          </p:nvSpPr>
          <p:spPr bwMode="auto">
            <a:xfrm>
              <a:off x="2496" y="255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Line 15"/>
            <p:cNvSpPr>
              <a:spLocks noChangeShapeType="1"/>
            </p:cNvSpPr>
            <p:nvPr/>
          </p:nvSpPr>
          <p:spPr bwMode="auto">
            <a:xfrm flipH="1" flipV="1">
              <a:off x="1632" y="2888"/>
              <a:ext cx="192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Line 16"/>
            <p:cNvSpPr>
              <a:spLocks noChangeShapeType="1"/>
            </p:cNvSpPr>
            <p:nvPr/>
          </p:nvSpPr>
          <p:spPr bwMode="auto">
            <a:xfrm flipH="1" flipV="1">
              <a:off x="2298" y="2448"/>
              <a:ext cx="192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Line 17"/>
            <p:cNvSpPr>
              <a:spLocks noChangeShapeType="1"/>
            </p:cNvSpPr>
            <p:nvPr/>
          </p:nvSpPr>
          <p:spPr bwMode="auto">
            <a:xfrm flipV="1">
              <a:off x="1632" y="2454"/>
              <a:ext cx="67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Line 18"/>
            <p:cNvSpPr>
              <a:spLocks noChangeShapeType="1"/>
            </p:cNvSpPr>
            <p:nvPr/>
          </p:nvSpPr>
          <p:spPr bwMode="auto">
            <a:xfrm>
              <a:off x="2304" y="24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Line 19"/>
            <p:cNvSpPr>
              <a:spLocks noChangeShapeType="1"/>
            </p:cNvSpPr>
            <p:nvPr/>
          </p:nvSpPr>
          <p:spPr bwMode="auto">
            <a:xfrm flipH="1" flipV="1">
              <a:off x="2304" y="2666"/>
              <a:ext cx="192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Line 20"/>
            <p:cNvSpPr>
              <a:spLocks noChangeShapeType="1"/>
            </p:cNvSpPr>
            <p:nvPr/>
          </p:nvSpPr>
          <p:spPr bwMode="auto">
            <a:xfrm flipV="1">
              <a:off x="1776" y="2658"/>
              <a:ext cx="528" cy="3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Line 21"/>
            <p:cNvSpPr>
              <a:spLocks noChangeShapeType="1"/>
            </p:cNvSpPr>
            <p:nvPr/>
          </p:nvSpPr>
          <p:spPr bwMode="auto">
            <a:xfrm>
              <a:off x="576" y="2544"/>
              <a:ext cx="192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Line 22"/>
            <p:cNvSpPr>
              <a:spLocks noChangeShapeType="1"/>
            </p:cNvSpPr>
            <p:nvPr/>
          </p:nvSpPr>
          <p:spPr bwMode="auto">
            <a:xfrm flipV="1">
              <a:off x="768" y="1728"/>
              <a:ext cx="144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Line 23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9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Line 24"/>
            <p:cNvSpPr>
              <a:spLocks noChangeShapeType="1"/>
            </p:cNvSpPr>
            <p:nvPr/>
          </p:nvSpPr>
          <p:spPr bwMode="auto">
            <a:xfrm flipV="1">
              <a:off x="750" y="1728"/>
              <a:ext cx="0" cy="9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Line 25"/>
            <p:cNvSpPr>
              <a:spLocks noChangeShapeType="1"/>
            </p:cNvSpPr>
            <p:nvPr/>
          </p:nvSpPr>
          <p:spPr bwMode="auto">
            <a:xfrm flipV="1">
              <a:off x="2196" y="840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46" name="Group 26"/>
            <p:cNvGrpSpPr>
              <a:grpSpLocks/>
            </p:cNvGrpSpPr>
            <p:nvPr/>
          </p:nvGrpSpPr>
          <p:grpSpPr bwMode="auto">
            <a:xfrm>
              <a:off x="576" y="720"/>
              <a:ext cx="1620" cy="1032"/>
              <a:chOff x="576" y="720"/>
              <a:chExt cx="1620" cy="1032"/>
            </a:xfrm>
          </p:grpSpPr>
          <p:sp>
            <p:nvSpPr>
              <p:cNvPr id="35959" name="Line 27"/>
              <p:cNvSpPr>
                <a:spLocks noChangeShapeType="1"/>
              </p:cNvSpPr>
              <p:nvPr/>
            </p:nvSpPr>
            <p:spPr bwMode="auto">
              <a:xfrm flipV="1">
                <a:off x="756" y="840"/>
                <a:ext cx="1440" cy="91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28"/>
              <p:cNvSpPr>
                <a:spLocks noChangeShapeType="1"/>
              </p:cNvSpPr>
              <p:nvPr/>
            </p:nvSpPr>
            <p:spPr bwMode="auto">
              <a:xfrm flipV="1">
                <a:off x="576" y="720"/>
                <a:ext cx="144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29"/>
              <p:cNvSpPr>
                <a:spLocks noChangeShapeType="1"/>
              </p:cNvSpPr>
              <p:nvPr/>
            </p:nvSpPr>
            <p:spPr bwMode="auto">
              <a:xfrm>
                <a:off x="2004" y="732"/>
                <a:ext cx="192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Line 30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192" cy="11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47" name="Line 31"/>
            <p:cNvSpPr>
              <a:spLocks noChangeShapeType="1"/>
            </p:cNvSpPr>
            <p:nvPr/>
          </p:nvSpPr>
          <p:spPr bwMode="auto">
            <a:xfrm>
              <a:off x="966" y="1374"/>
              <a:ext cx="192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8" name="Line 32"/>
            <p:cNvSpPr>
              <a:spLocks noChangeShapeType="1"/>
            </p:cNvSpPr>
            <p:nvPr/>
          </p:nvSpPr>
          <p:spPr bwMode="auto">
            <a:xfrm flipH="1">
              <a:off x="768" y="1488"/>
              <a:ext cx="384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9" name="Line 33"/>
            <p:cNvSpPr>
              <a:spLocks noChangeShapeType="1"/>
            </p:cNvSpPr>
            <p:nvPr/>
          </p:nvSpPr>
          <p:spPr bwMode="auto">
            <a:xfrm flipH="1">
              <a:off x="582" y="1380"/>
              <a:ext cx="384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0" name="Line 34"/>
            <p:cNvSpPr>
              <a:spLocks noChangeShapeType="1"/>
            </p:cNvSpPr>
            <p:nvPr/>
          </p:nvSpPr>
          <p:spPr bwMode="auto">
            <a:xfrm flipV="1">
              <a:off x="1248" y="3000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1" name="Line 35"/>
            <p:cNvSpPr>
              <a:spLocks noChangeShapeType="1"/>
            </p:cNvSpPr>
            <p:nvPr/>
          </p:nvSpPr>
          <p:spPr bwMode="auto">
            <a:xfrm flipV="1">
              <a:off x="2502" y="2246"/>
              <a:ext cx="492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2" name="Line 36"/>
            <p:cNvSpPr>
              <a:spLocks noChangeShapeType="1"/>
            </p:cNvSpPr>
            <p:nvPr/>
          </p:nvSpPr>
          <p:spPr bwMode="auto">
            <a:xfrm flipV="1">
              <a:off x="1242" y="3216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3" name="Line 37"/>
            <p:cNvSpPr>
              <a:spLocks noChangeShapeType="1"/>
            </p:cNvSpPr>
            <p:nvPr/>
          </p:nvSpPr>
          <p:spPr bwMode="auto">
            <a:xfrm flipV="1">
              <a:off x="2496" y="2462"/>
              <a:ext cx="492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4" name="Line 38"/>
            <p:cNvSpPr>
              <a:spLocks noChangeShapeType="1"/>
            </p:cNvSpPr>
            <p:nvPr/>
          </p:nvSpPr>
          <p:spPr bwMode="auto">
            <a:xfrm flipV="1">
              <a:off x="288" y="2544"/>
              <a:ext cx="28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5" name="Line 39"/>
            <p:cNvSpPr>
              <a:spLocks noChangeShapeType="1"/>
            </p:cNvSpPr>
            <p:nvPr/>
          </p:nvSpPr>
          <p:spPr bwMode="auto">
            <a:xfrm>
              <a:off x="2208" y="1728"/>
              <a:ext cx="81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6" name="Line 40"/>
            <p:cNvSpPr>
              <a:spLocks noChangeShapeType="1"/>
            </p:cNvSpPr>
            <p:nvPr/>
          </p:nvSpPr>
          <p:spPr bwMode="auto">
            <a:xfrm flipV="1">
              <a:off x="1152" y="834"/>
              <a:ext cx="1050" cy="6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7" name="Line 41"/>
            <p:cNvSpPr>
              <a:spLocks noChangeShapeType="1"/>
            </p:cNvSpPr>
            <p:nvPr/>
          </p:nvSpPr>
          <p:spPr bwMode="auto">
            <a:xfrm flipV="1">
              <a:off x="966" y="720"/>
              <a:ext cx="1050" cy="6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8" name="Text Box 42"/>
            <p:cNvSpPr txBox="1">
              <a:spLocks noChangeArrowheads="1"/>
            </p:cNvSpPr>
            <p:nvPr/>
          </p:nvSpPr>
          <p:spPr bwMode="auto">
            <a:xfrm>
              <a:off x="1200" y="3552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099050" y="3016250"/>
            <a:ext cx="3759200" cy="2978150"/>
            <a:chOff x="3212" y="1900"/>
            <a:chExt cx="2368" cy="1876"/>
          </a:xfrm>
        </p:grpSpPr>
        <p:sp>
          <p:nvSpPr>
            <p:cNvPr id="35890" name="Line 44"/>
            <p:cNvSpPr>
              <a:spLocks noChangeShapeType="1"/>
            </p:cNvSpPr>
            <p:nvPr/>
          </p:nvSpPr>
          <p:spPr bwMode="auto">
            <a:xfrm>
              <a:off x="4039" y="2132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45"/>
            <p:cNvSpPr>
              <a:spLocks noChangeShapeType="1"/>
            </p:cNvSpPr>
            <p:nvPr/>
          </p:nvSpPr>
          <p:spPr bwMode="auto">
            <a:xfrm>
              <a:off x="3212" y="2132"/>
              <a:ext cx="20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Line 46"/>
            <p:cNvSpPr>
              <a:spLocks noChangeShapeType="1"/>
            </p:cNvSpPr>
            <p:nvPr/>
          </p:nvSpPr>
          <p:spPr bwMode="auto">
            <a:xfrm>
              <a:off x="3212" y="3340"/>
              <a:ext cx="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Line 47"/>
            <p:cNvSpPr>
              <a:spLocks noChangeShapeType="1"/>
            </p:cNvSpPr>
            <p:nvPr/>
          </p:nvSpPr>
          <p:spPr bwMode="auto">
            <a:xfrm>
              <a:off x="3212" y="2132"/>
              <a:ext cx="0" cy="1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Line 48"/>
            <p:cNvSpPr>
              <a:spLocks noChangeShapeType="1"/>
            </p:cNvSpPr>
            <p:nvPr/>
          </p:nvSpPr>
          <p:spPr bwMode="auto">
            <a:xfrm>
              <a:off x="5311" y="2132"/>
              <a:ext cx="0" cy="1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Line 49"/>
            <p:cNvSpPr>
              <a:spLocks noChangeShapeType="1"/>
            </p:cNvSpPr>
            <p:nvPr/>
          </p:nvSpPr>
          <p:spPr bwMode="auto">
            <a:xfrm>
              <a:off x="3530" y="2132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Line 50"/>
            <p:cNvSpPr>
              <a:spLocks noChangeShapeType="1"/>
            </p:cNvSpPr>
            <p:nvPr/>
          </p:nvSpPr>
          <p:spPr bwMode="auto">
            <a:xfrm>
              <a:off x="3548" y="2450"/>
              <a:ext cx="1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Line 51"/>
            <p:cNvSpPr>
              <a:spLocks noChangeShapeType="1"/>
            </p:cNvSpPr>
            <p:nvPr/>
          </p:nvSpPr>
          <p:spPr bwMode="auto">
            <a:xfrm>
              <a:off x="3848" y="308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Line 52"/>
            <p:cNvSpPr>
              <a:spLocks noChangeShapeType="1"/>
            </p:cNvSpPr>
            <p:nvPr/>
          </p:nvSpPr>
          <p:spPr bwMode="auto">
            <a:xfrm>
              <a:off x="4717" y="308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Line 53"/>
            <p:cNvSpPr>
              <a:spLocks noChangeShapeType="1"/>
            </p:cNvSpPr>
            <p:nvPr/>
          </p:nvSpPr>
          <p:spPr bwMode="auto">
            <a:xfrm>
              <a:off x="3837" y="3096"/>
              <a:ext cx="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Line 54"/>
            <p:cNvSpPr>
              <a:spLocks noChangeShapeType="1"/>
            </p:cNvSpPr>
            <p:nvPr/>
          </p:nvSpPr>
          <p:spPr bwMode="auto">
            <a:xfrm>
              <a:off x="4748" y="3340"/>
              <a:ext cx="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Line 55"/>
            <p:cNvSpPr>
              <a:spLocks noChangeShapeType="1"/>
            </p:cNvSpPr>
            <p:nvPr/>
          </p:nvSpPr>
          <p:spPr bwMode="auto">
            <a:xfrm>
              <a:off x="3212" y="34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Line 56"/>
            <p:cNvSpPr>
              <a:spLocks noChangeShapeType="1"/>
            </p:cNvSpPr>
            <p:nvPr/>
          </p:nvSpPr>
          <p:spPr bwMode="auto">
            <a:xfrm>
              <a:off x="5324" y="34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Line 57"/>
            <p:cNvSpPr>
              <a:spLocks noChangeShapeType="1"/>
            </p:cNvSpPr>
            <p:nvPr/>
          </p:nvSpPr>
          <p:spPr bwMode="auto">
            <a:xfrm>
              <a:off x="3852" y="34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Line 58"/>
            <p:cNvSpPr>
              <a:spLocks noChangeShapeType="1"/>
            </p:cNvSpPr>
            <p:nvPr/>
          </p:nvSpPr>
          <p:spPr bwMode="auto">
            <a:xfrm>
              <a:off x="4716" y="34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Line 59"/>
            <p:cNvSpPr>
              <a:spLocks noChangeShapeType="1"/>
            </p:cNvSpPr>
            <p:nvPr/>
          </p:nvSpPr>
          <p:spPr bwMode="auto">
            <a:xfrm>
              <a:off x="4780" y="31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Line 60"/>
            <p:cNvSpPr>
              <a:spLocks noChangeShapeType="1"/>
            </p:cNvSpPr>
            <p:nvPr/>
          </p:nvSpPr>
          <p:spPr bwMode="auto">
            <a:xfrm>
              <a:off x="5356" y="24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Line 61"/>
            <p:cNvSpPr>
              <a:spLocks noChangeShapeType="1"/>
            </p:cNvSpPr>
            <p:nvPr/>
          </p:nvSpPr>
          <p:spPr bwMode="auto">
            <a:xfrm>
              <a:off x="5356" y="21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Line 62"/>
            <p:cNvSpPr>
              <a:spLocks noChangeShapeType="1"/>
            </p:cNvSpPr>
            <p:nvPr/>
          </p:nvSpPr>
          <p:spPr bwMode="auto">
            <a:xfrm>
              <a:off x="5340" y="33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Line 63"/>
            <p:cNvSpPr>
              <a:spLocks noChangeShapeType="1"/>
            </p:cNvSpPr>
            <p:nvPr/>
          </p:nvSpPr>
          <p:spPr bwMode="auto">
            <a:xfrm flipH="1">
              <a:off x="3836" y="34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Line 64"/>
            <p:cNvSpPr>
              <a:spLocks noChangeShapeType="1"/>
            </p:cNvSpPr>
            <p:nvPr/>
          </p:nvSpPr>
          <p:spPr bwMode="auto">
            <a:xfrm>
              <a:off x="4380" y="34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1" name="Line 65"/>
            <p:cNvSpPr>
              <a:spLocks noChangeShapeType="1"/>
            </p:cNvSpPr>
            <p:nvPr/>
          </p:nvSpPr>
          <p:spPr bwMode="auto">
            <a:xfrm>
              <a:off x="4460" y="36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Line 66"/>
            <p:cNvSpPr>
              <a:spLocks noChangeShapeType="1"/>
            </p:cNvSpPr>
            <p:nvPr/>
          </p:nvSpPr>
          <p:spPr bwMode="auto">
            <a:xfrm flipH="1">
              <a:off x="3212" y="36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3" name="Line 67"/>
            <p:cNvSpPr>
              <a:spLocks noChangeShapeType="1"/>
            </p:cNvSpPr>
            <p:nvPr/>
          </p:nvSpPr>
          <p:spPr bwMode="auto">
            <a:xfrm>
              <a:off x="5468" y="19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Line 68"/>
            <p:cNvSpPr>
              <a:spLocks noChangeShapeType="1"/>
            </p:cNvSpPr>
            <p:nvPr/>
          </p:nvSpPr>
          <p:spPr bwMode="auto">
            <a:xfrm flipV="1">
              <a:off x="5460" y="24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Line 69"/>
            <p:cNvSpPr>
              <a:spLocks noChangeShapeType="1"/>
            </p:cNvSpPr>
            <p:nvPr/>
          </p:nvSpPr>
          <p:spPr bwMode="auto">
            <a:xfrm>
              <a:off x="5460" y="30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Line 70"/>
            <p:cNvSpPr>
              <a:spLocks noChangeShapeType="1"/>
            </p:cNvSpPr>
            <p:nvPr/>
          </p:nvSpPr>
          <p:spPr bwMode="auto">
            <a:xfrm>
              <a:off x="4892" y="28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Line 71"/>
            <p:cNvSpPr>
              <a:spLocks noChangeShapeType="1"/>
            </p:cNvSpPr>
            <p:nvPr/>
          </p:nvSpPr>
          <p:spPr bwMode="auto">
            <a:xfrm flipV="1">
              <a:off x="4892" y="334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Text Box 72"/>
            <p:cNvSpPr txBox="1">
              <a:spLocks noChangeArrowheads="1"/>
            </p:cNvSpPr>
            <p:nvPr/>
          </p:nvSpPr>
          <p:spPr bwMode="auto">
            <a:xfrm>
              <a:off x="5368" y="2212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5919" name="Text Box 73"/>
            <p:cNvSpPr txBox="1">
              <a:spLocks noChangeArrowheads="1"/>
            </p:cNvSpPr>
            <p:nvPr/>
          </p:nvSpPr>
          <p:spPr bwMode="auto">
            <a:xfrm>
              <a:off x="5346" y="287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35920" name="Text Box 74"/>
            <p:cNvSpPr txBox="1">
              <a:spLocks noChangeArrowheads="1"/>
            </p:cNvSpPr>
            <p:nvPr/>
          </p:nvSpPr>
          <p:spPr bwMode="auto">
            <a:xfrm>
              <a:off x="4786" y="313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5921" name="Text Box 75"/>
            <p:cNvSpPr txBox="1">
              <a:spLocks noChangeArrowheads="1"/>
            </p:cNvSpPr>
            <p:nvPr/>
          </p:nvSpPr>
          <p:spPr bwMode="auto">
            <a:xfrm>
              <a:off x="4162" y="360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35922" name="Text Box 76"/>
            <p:cNvSpPr txBox="1">
              <a:spLocks noChangeArrowheads="1"/>
            </p:cNvSpPr>
            <p:nvPr/>
          </p:nvSpPr>
          <p:spPr bwMode="auto">
            <a:xfrm>
              <a:off x="4162" y="341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</p:grp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5403850" y="598805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T.V.</a:t>
            </a: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14800" y="730250"/>
            <a:ext cx="4743450" cy="2286000"/>
            <a:chOff x="2592" y="460"/>
            <a:chExt cx="2988" cy="1440"/>
          </a:xfrm>
        </p:grpSpPr>
        <p:sp>
          <p:nvSpPr>
            <p:cNvPr id="35857" name="Line 79"/>
            <p:cNvSpPr>
              <a:spLocks noChangeShapeType="1"/>
            </p:cNvSpPr>
            <p:nvPr/>
          </p:nvSpPr>
          <p:spPr bwMode="auto">
            <a:xfrm flipV="1">
              <a:off x="2972" y="16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58" name="Group 80"/>
            <p:cNvGrpSpPr>
              <a:grpSpLocks/>
            </p:cNvGrpSpPr>
            <p:nvPr/>
          </p:nvGrpSpPr>
          <p:grpSpPr bwMode="auto">
            <a:xfrm>
              <a:off x="2592" y="460"/>
              <a:ext cx="2988" cy="1412"/>
              <a:chOff x="2592" y="460"/>
              <a:chExt cx="2988" cy="1412"/>
            </a:xfrm>
          </p:grpSpPr>
          <p:sp>
            <p:nvSpPr>
              <p:cNvPr id="35859" name="Line 81"/>
              <p:cNvSpPr>
                <a:spLocks noChangeShapeType="1"/>
              </p:cNvSpPr>
              <p:nvPr/>
            </p:nvSpPr>
            <p:spPr bwMode="auto">
              <a:xfrm>
                <a:off x="3212" y="1432"/>
                <a:ext cx="0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0" name="Line 82"/>
              <p:cNvSpPr>
                <a:spLocks noChangeShapeType="1"/>
              </p:cNvSpPr>
              <p:nvPr/>
            </p:nvSpPr>
            <p:spPr bwMode="auto">
              <a:xfrm>
                <a:off x="3212" y="1432"/>
                <a:ext cx="20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1" name="Line 83"/>
              <p:cNvSpPr>
                <a:spLocks noChangeShapeType="1"/>
              </p:cNvSpPr>
              <p:nvPr/>
            </p:nvSpPr>
            <p:spPr bwMode="auto">
              <a:xfrm>
                <a:off x="5311" y="1432"/>
                <a:ext cx="0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Line 84"/>
              <p:cNvSpPr>
                <a:spLocks noChangeShapeType="1"/>
              </p:cNvSpPr>
              <p:nvPr/>
            </p:nvSpPr>
            <p:spPr bwMode="auto">
              <a:xfrm flipH="1">
                <a:off x="3212" y="1686"/>
                <a:ext cx="20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3" name="Line 85"/>
              <p:cNvSpPr>
                <a:spLocks noChangeShapeType="1"/>
              </p:cNvSpPr>
              <p:nvPr/>
            </p:nvSpPr>
            <p:spPr bwMode="auto">
              <a:xfrm flipV="1">
                <a:off x="3530" y="796"/>
                <a:ext cx="509" cy="6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4" name="Line 86"/>
              <p:cNvSpPr>
                <a:spLocks noChangeShapeType="1"/>
              </p:cNvSpPr>
              <p:nvPr/>
            </p:nvSpPr>
            <p:spPr bwMode="auto">
              <a:xfrm>
                <a:off x="4039" y="79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5" name="Line 87"/>
              <p:cNvSpPr>
                <a:spLocks noChangeShapeType="1"/>
              </p:cNvSpPr>
              <p:nvPr/>
            </p:nvSpPr>
            <p:spPr bwMode="auto">
              <a:xfrm>
                <a:off x="5311" y="796"/>
                <a:ext cx="0" cy="6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6" name="Line 88"/>
              <p:cNvSpPr>
                <a:spLocks noChangeShapeType="1"/>
              </p:cNvSpPr>
              <p:nvPr/>
            </p:nvSpPr>
            <p:spPr bwMode="auto">
              <a:xfrm>
                <a:off x="3848" y="1432"/>
                <a:ext cx="0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7" name="Line 89"/>
              <p:cNvSpPr>
                <a:spLocks noChangeShapeType="1"/>
              </p:cNvSpPr>
              <p:nvPr/>
            </p:nvSpPr>
            <p:spPr bwMode="auto">
              <a:xfrm>
                <a:off x="4739" y="1432"/>
                <a:ext cx="0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8" name="Text Box 90"/>
              <p:cNvSpPr txBox="1">
                <a:spLocks noChangeArrowheads="1"/>
              </p:cNvSpPr>
              <p:nvPr/>
            </p:nvSpPr>
            <p:spPr bwMode="auto">
              <a:xfrm>
                <a:off x="3068" y="1660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Arial Black" pitchFamily="34" charset="0"/>
                  </a:rPr>
                  <a:t>O</a:t>
                </a:r>
              </a:p>
            </p:txBody>
          </p:sp>
          <p:sp>
            <p:nvSpPr>
              <p:cNvPr id="35869" name="Line 91"/>
              <p:cNvSpPr>
                <a:spLocks noChangeShapeType="1"/>
              </p:cNvSpPr>
              <p:nvPr/>
            </p:nvSpPr>
            <p:spPr bwMode="auto">
              <a:xfrm>
                <a:off x="5388" y="8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0" name="Line 92"/>
              <p:cNvSpPr>
                <a:spLocks noChangeShapeType="1"/>
              </p:cNvSpPr>
              <p:nvPr/>
            </p:nvSpPr>
            <p:spPr bwMode="auto">
              <a:xfrm>
                <a:off x="5372" y="14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1" name="Line 93"/>
              <p:cNvSpPr>
                <a:spLocks noChangeShapeType="1"/>
              </p:cNvSpPr>
              <p:nvPr/>
            </p:nvSpPr>
            <p:spPr bwMode="auto">
              <a:xfrm>
                <a:off x="2860" y="143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2" name="Line 94"/>
              <p:cNvSpPr>
                <a:spLocks noChangeShapeType="1"/>
              </p:cNvSpPr>
              <p:nvPr/>
            </p:nvSpPr>
            <p:spPr bwMode="auto">
              <a:xfrm>
                <a:off x="4028" y="4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3" name="Line 95"/>
              <p:cNvSpPr>
                <a:spLocks noChangeShapeType="1"/>
              </p:cNvSpPr>
              <p:nvPr/>
            </p:nvSpPr>
            <p:spPr bwMode="auto">
              <a:xfrm>
                <a:off x="5300" y="5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4" name="Line 96"/>
              <p:cNvSpPr>
                <a:spLocks noChangeShapeType="1"/>
              </p:cNvSpPr>
              <p:nvPr/>
            </p:nvSpPr>
            <p:spPr bwMode="auto">
              <a:xfrm>
                <a:off x="2972" y="11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5" name="Line 97"/>
              <p:cNvSpPr>
                <a:spLocks noChangeShapeType="1"/>
              </p:cNvSpPr>
              <p:nvPr/>
            </p:nvSpPr>
            <p:spPr bwMode="auto">
              <a:xfrm flipH="1">
                <a:off x="4028" y="60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6" name="Line 98"/>
              <p:cNvSpPr>
                <a:spLocks noChangeShapeType="1"/>
              </p:cNvSpPr>
              <p:nvPr/>
            </p:nvSpPr>
            <p:spPr bwMode="auto">
              <a:xfrm>
                <a:off x="4860" y="60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7" name="Line 99"/>
              <p:cNvSpPr>
                <a:spLocks noChangeShapeType="1"/>
              </p:cNvSpPr>
              <p:nvPr/>
            </p:nvSpPr>
            <p:spPr bwMode="auto">
              <a:xfrm flipV="1">
                <a:off x="5468" y="7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8" name="Line 100"/>
              <p:cNvSpPr>
                <a:spLocks noChangeShapeType="1"/>
              </p:cNvSpPr>
              <p:nvPr/>
            </p:nvSpPr>
            <p:spPr bwMode="auto">
              <a:xfrm>
                <a:off x="5468" y="11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9" name="Line 101"/>
              <p:cNvSpPr>
                <a:spLocks noChangeShapeType="1"/>
              </p:cNvSpPr>
              <p:nvPr/>
            </p:nvSpPr>
            <p:spPr bwMode="auto">
              <a:xfrm flipV="1">
                <a:off x="3500" y="4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0" name="Line 102"/>
              <p:cNvSpPr>
                <a:spLocks noChangeShapeType="1"/>
              </p:cNvSpPr>
              <p:nvPr/>
            </p:nvSpPr>
            <p:spPr bwMode="auto">
              <a:xfrm>
                <a:off x="3884" y="6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1" name="Line 103"/>
              <p:cNvSpPr>
                <a:spLocks noChangeShapeType="1"/>
              </p:cNvSpPr>
              <p:nvPr/>
            </p:nvSpPr>
            <p:spPr bwMode="auto">
              <a:xfrm flipH="1">
                <a:off x="3500" y="6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2" name="Text Box 104"/>
              <p:cNvSpPr txBox="1">
                <a:spLocks noChangeArrowheads="1"/>
              </p:cNvSpPr>
              <p:nvPr/>
            </p:nvSpPr>
            <p:spPr bwMode="auto">
              <a:xfrm>
                <a:off x="2860" y="1468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35883" name="Text Box 105"/>
              <p:cNvSpPr txBox="1">
                <a:spLocks noChangeArrowheads="1"/>
              </p:cNvSpPr>
              <p:nvPr/>
            </p:nvSpPr>
            <p:spPr bwMode="auto">
              <a:xfrm>
                <a:off x="5360" y="1044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30</a:t>
                </a:r>
              </a:p>
            </p:txBody>
          </p:sp>
          <p:sp>
            <p:nvSpPr>
              <p:cNvPr id="35884" name="Text Box 106"/>
              <p:cNvSpPr txBox="1">
                <a:spLocks noChangeArrowheads="1"/>
              </p:cNvSpPr>
              <p:nvPr/>
            </p:nvSpPr>
            <p:spPr bwMode="auto">
              <a:xfrm>
                <a:off x="4546" y="523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35885" name="Text Box 107"/>
              <p:cNvSpPr txBox="1">
                <a:spLocks noChangeArrowheads="1"/>
              </p:cNvSpPr>
              <p:nvPr/>
            </p:nvSpPr>
            <p:spPr bwMode="auto">
              <a:xfrm>
                <a:off x="3676" y="532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20</a:t>
                </a:r>
              </a:p>
            </p:txBody>
          </p:sp>
          <p:sp>
            <p:nvSpPr>
              <p:cNvPr id="35886" name="Text Box 108"/>
              <p:cNvSpPr txBox="1">
                <a:spLocks noChangeArrowheads="1"/>
              </p:cNvSpPr>
              <p:nvPr/>
            </p:nvSpPr>
            <p:spPr bwMode="auto">
              <a:xfrm>
                <a:off x="3212" y="892"/>
                <a:ext cx="3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Times New Roman" pitchFamily="18" charset="0"/>
                  </a:rPr>
                  <a:t>F.V.</a:t>
                </a:r>
              </a:p>
            </p:txBody>
          </p:sp>
          <p:sp>
            <p:nvSpPr>
              <p:cNvPr id="35887" name="Line 109"/>
              <p:cNvSpPr>
                <a:spLocks noChangeShapeType="1"/>
              </p:cNvSpPr>
              <p:nvPr/>
            </p:nvSpPr>
            <p:spPr bwMode="auto">
              <a:xfrm>
                <a:off x="2732" y="1684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8" name="Text Box 110"/>
              <p:cNvSpPr txBox="1">
                <a:spLocks noChangeArrowheads="1"/>
              </p:cNvSpPr>
              <p:nvPr/>
            </p:nvSpPr>
            <p:spPr bwMode="auto">
              <a:xfrm>
                <a:off x="2592" y="1587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35889" name="Text Box 111"/>
              <p:cNvSpPr txBox="1">
                <a:spLocks noChangeArrowheads="1"/>
              </p:cNvSpPr>
              <p:nvPr/>
            </p:nvSpPr>
            <p:spPr bwMode="auto">
              <a:xfrm>
                <a:off x="5376" y="1587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 New Roman" pitchFamily="18" charset="0"/>
                  </a:rPr>
                  <a:t>Y</a:t>
                </a:r>
              </a:p>
            </p:txBody>
          </p:sp>
        </p:grpSp>
      </p:grp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2743200" y="152400"/>
            <a:ext cx="1046163" cy="815975"/>
            <a:chOff x="1656" y="61"/>
            <a:chExt cx="659" cy="514"/>
          </a:xfrm>
        </p:grpSpPr>
        <p:sp>
          <p:nvSpPr>
            <p:cNvPr id="35855" name="AutoShape 113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Text Box 114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3581400" y="4876800"/>
            <a:ext cx="1235075" cy="401638"/>
            <a:chOff x="3535" y="2462"/>
            <a:chExt cx="778" cy="253"/>
          </a:xfrm>
        </p:grpSpPr>
        <p:sp>
          <p:nvSpPr>
            <p:cNvPr id="35853" name="AutoShape 116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Text Box 117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35848" name="Text Box 118"/>
          <p:cNvSpPr txBox="1">
            <a:spLocks noChangeArrowheads="1"/>
          </p:cNvSpPr>
          <p:nvPr/>
        </p:nvSpPr>
        <p:spPr bwMode="auto">
          <a:xfrm>
            <a:off x="228600" y="5942013"/>
            <a:ext cx="487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FV AND TV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35849" name="Oval 119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24</a:t>
            </a:r>
          </a:p>
        </p:txBody>
      </p:sp>
      <p:sp>
        <p:nvSpPr>
          <p:cNvPr id="42104" name="Text Box 120"/>
          <p:cNvSpPr txBox="1">
            <a:spLocks noChangeArrowheads="1"/>
          </p:cNvSpPr>
          <p:nvPr/>
        </p:nvSpPr>
        <p:spPr bwMode="auto">
          <a:xfrm>
            <a:off x="5029200" y="304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42105" name="Text Box 121"/>
          <p:cNvSpPr txBox="1">
            <a:spLocks noChangeArrowheads="1"/>
          </p:cNvSpPr>
          <p:nvPr/>
        </p:nvSpPr>
        <p:spPr bwMode="auto">
          <a:xfrm>
            <a:off x="4267200" y="1143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FRONT VIEW</a:t>
            </a:r>
          </a:p>
        </p:txBody>
      </p:sp>
      <p:sp>
        <p:nvSpPr>
          <p:cNvPr id="42106" name="Text Box 122"/>
          <p:cNvSpPr txBox="1">
            <a:spLocks noChangeArrowheads="1"/>
          </p:cNvSpPr>
          <p:nvPr/>
        </p:nvSpPr>
        <p:spPr bwMode="auto">
          <a:xfrm>
            <a:off x="5943600" y="60198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latin typeface="Times New Roman" pitchFamily="18" charset="0"/>
              </a:rPr>
              <a:t>TOP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61" grpId="0" autoUpdateAnimBg="0"/>
      <p:bldP spid="42104" grpId="0" autoUpdateAnimBg="0"/>
      <p:bldP spid="42105" grpId="0" autoUpdateAnimBg="0"/>
      <p:bldP spid="4210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4572000" y="685800"/>
            <a:ext cx="4327525" cy="3967163"/>
            <a:chOff x="2448" y="528"/>
            <a:chExt cx="1728" cy="1584"/>
          </a:xfrm>
        </p:grpSpPr>
        <p:grpSp>
          <p:nvGrpSpPr>
            <p:cNvPr id="36920" name="Group 3"/>
            <p:cNvGrpSpPr>
              <a:grpSpLocks/>
            </p:cNvGrpSpPr>
            <p:nvPr/>
          </p:nvGrpSpPr>
          <p:grpSpPr bwMode="auto">
            <a:xfrm>
              <a:off x="2928" y="1728"/>
              <a:ext cx="912" cy="313"/>
              <a:chOff x="2400" y="1943"/>
              <a:chExt cx="912" cy="313"/>
            </a:xfrm>
          </p:grpSpPr>
          <p:sp>
            <p:nvSpPr>
              <p:cNvPr id="36942" name="Line 4"/>
              <p:cNvSpPr>
                <a:spLocks noChangeShapeType="1"/>
              </p:cNvSpPr>
              <p:nvPr/>
            </p:nvSpPr>
            <p:spPr bwMode="auto">
              <a:xfrm flipV="1">
                <a:off x="2832" y="1943"/>
                <a:ext cx="48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3" name="Line 5"/>
              <p:cNvSpPr>
                <a:spLocks noChangeShapeType="1"/>
              </p:cNvSpPr>
              <p:nvPr/>
            </p:nvSpPr>
            <p:spPr bwMode="auto">
              <a:xfrm flipH="1" flipV="1">
                <a:off x="2400" y="1975"/>
                <a:ext cx="432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21" name="Line 6"/>
            <p:cNvSpPr>
              <a:spLocks noChangeShapeType="1"/>
            </p:cNvSpPr>
            <p:nvPr/>
          </p:nvSpPr>
          <p:spPr bwMode="auto">
            <a:xfrm>
              <a:off x="2640" y="2016"/>
              <a:ext cx="1536" cy="3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Line 7"/>
            <p:cNvSpPr>
              <a:spLocks noChangeShapeType="1"/>
            </p:cNvSpPr>
            <p:nvPr/>
          </p:nvSpPr>
          <p:spPr bwMode="auto">
            <a:xfrm flipV="1">
              <a:off x="3360" y="11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Line 8"/>
            <p:cNvSpPr>
              <a:spLocks noChangeShapeType="1"/>
            </p:cNvSpPr>
            <p:nvPr/>
          </p:nvSpPr>
          <p:spPr bwMode="auto">
            <a:xfrm flipV="1">
              <a:off x="3360" y="100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Line 9"/>
            <p:cNvSpPr>
              <a:spLocks noChangeShapeType="1"/>
            </p:cNvSpPr>
            <p:nvPr/>
          </p:nvSpPr>
          <p:spPr bwMode="auto">
            <a:xfrm>
              <a:off x="3552" y="10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Line 10"/>
            <p:cNvSpPr>
              <a:spLocks noChangeShapeType="1"/>
            </p:cNvSpPr>
            <p:nvPr/>
          </p:nvSpPr>
          <p:spPr bwMode="auto">
            <a:xfrm flipV="1">
              <a:off x="3552" y="1334"/>
              <a:ext cx="192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Line 11"/>
            <p:cNvSpPr>
              <a:spLocks noChangeShapeType="1"/>
            </p:cNvSpPr>
            <p:nvPr/>
          </p:nvSpPr>
          <p:spPr bwMode="auto">
            <a:xfrm flipH="1">
              <a:off x="3564" y="1326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Line 12"/>
            <p:cNvSpPr>
              <a:spLocks noChangeShapeType="1"/>
            </p:cNvSpPr>
            <p:nvPr/>
          </p:nvSpPr>
          <p:spPr bwMode="auto">
            <a:xfrm flipH="1" flipV="1">
              <a:off x="3552" y="120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Line 13"/>
            <p:cNvSpPr>
              <a:spLocks noChangeShapeType="1"/>
            </p:cNvSpPr>
            <p:nvPr/>
          </p:nvSpPr>
          <p:spPr bwMode="auto">
            <a:xfrm flipH="1" flipV="1">
              <a:off x="2640" y="672"/>
              <a:ext cx="720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Line 14"/>
            <p:cNvSpPr>
              <a:spLocks noChangeShapeType="1"/>
            </p:cNvSpPr>
            <p:nvPr/>
          </p:nvSpPr>
          <p:spPr bwMode="auto">
            <a:xfrm flipH="1" flipV="1">
              <a:off x="2832" y="528"/>
              <a:ext cx="720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0" name="Line 15"/>
            <p:cNvSpPr>
              <a:spLocks noChangeShapeType="1"/>
            </p:cNvSpPr>
            <p:nvPr/>
          </p:nvSpPr>
          <p:spPr bwMode="auto">
            <a:xfrm flipV="1">
              <a:off x="2640" y="52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Line 16"/>
            <p:cNvSpPr>
              <a:spLocks noChangeShapeType="1"/>
            </p:cNvSpPr>
            <p:nvPr/>
          </p:nvSpPr>
          <p:spPr bwMode="auto">
            <a:xfrm flipV="1">
              <a:off x="2640" y="67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Line 17"/>
            <p:cNvSpPr>
              <a:spLocks noChangeShapeType="1"/>
            </p:cNvSpPr>
            <p:nvPr/>
          </p:nvSpPr>
          <p:spPr bwMode="auto">
            <a:xfrm>
              <a:off x="2640" y="1573"/>
              <a:ext cx="726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Line 18"/>
            <p:cNvSpPr>
              <a:spLocks noChangeShapeType="1"/>
            </p:cNvSpPr>
            <p:nvPr/>
          </p:nvSpPr>
          <p:spPr bwMode="auto">
            <a:xfrm flipV="1">
              <a:off x="2448" y="6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Line 19"/>
            <p:cNvSpPr>
              <a:spLocks noChangeShapeType="1"/>
            </p:cNvSpPr>
            <p:nvPr/>
          </p:nvSpPr>
          <p:spPr bwMode="auto">
            <a:xfrm flipV="1">
              <a:off x="2454" y="81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Line 20"/>
            <p:cNvSpPr>
              <a:spLocks noChangeShapeType="1"/>
            </p:cNvSpPr>
            <p:nvPr/>
          </p:nvSpPr>
          <p:spPr bwMode="auto">
            <a:xfrm>
              <a:off x="2448" y="1704"/>
              <a:ext cx="624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Line 21"/>
            <p:cNvSpPr>
              <a:spLocks noChangeShapeType="1"/>
            </p:cNvSpPr>
            <p:nvPr/>
          </p:nvSpPr>
          <p:spPr bwMode="auto">
            <a:xfrm flipV="1">
              <a:off x="3072" y="196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7" name="Oval 22"/>
            <p:cNvSpPr>
              <a:spLocks noChangeArrowheads="1"/>
            </p:cNvSpPr>
            <p:nvPr/>
          </p:nvSpPr>
          <p:spPr bwMode="auto">
            <a:xfrm>
              <a:off x="2628" y="666"/>
              <a:ext cx="54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8" name="Line 23"/>
            <p:cNvSpPr>
              <a:spLocks noChangeShapeType="1"/>
            </p:cNvSpPr>
            <p:nvPr/>
          </p:nvSpPr>
          <p:spPr bwMode="auto">
            <a:xfrm>
              <a:off x="2640" y="672"/>
              <a:ext cx="624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Rectangle 24"/>
            <p:cNvSpPr>
              <a:spLocks noChangeArrowheads="1"/>
            </p:cNvSpPr>
            <p:nvPr/>
          </p:nvSpPr>
          <p:spPr bwMode="auto">
            <a:xfrm rot="-1512480">
              <a:off x="2594" y="1209"/>
              <a:ext cx="183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0" name="Oval 25"/>
            <p:cNvSpPr>
              <a:spLocks noChangeArrowheads="1"/>
            </p:cNvSpPr>
            <p:nvPr/>
          </p:nvSpPr>
          <p:spPr bwMode="auto">
            <a:xfrm rot="1926811">
              <a:off x="2856" y="1824"/>
              <a:ext cx="43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1" name="Line 26"/>
            <p:cNvSpPr>
              <a:spLocks noChangeShapeType="1"/>
            </p:cNvSpPr>
            <p:nvPr/>
          </p:nvSpPr>
          <p:spPr bwMode="auto">
            <a:xfrm>
              <a:off x="2454" y="810"/>
              <a:ext cx="624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31750" y="3843338"/>
            <a:ext cx="3871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811338" y="2273300"/>
            <a:ext cx="2465387" cy="2189163"/>
            <a:chOff x="1141" y="1432"/>
            <a:chExt cx="1553" cy="1379"/>
          </a:xfrm>
        </p:grpSpPr>
        <p:sp>
          <p:nvSpPr>
            <p:cNvPr id="36898" name="Rectangle 29"/>
            <p:cNvSpPr>
              <a:spLocks noChangeArrowheads="1"/>
            </p:cNvSpPr>
            <p:nvPr/>
          </p:nvSpPr>
          <p:spPr bwMode="auto">
            <a:xfrm>
              <a:off x="1141" y="1432"/>
              <a:ext cx="1186" cy="9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Line 30"/>
            <p:cNvSpPr>
              <a:spLocks noChangeShapeType="1"/>
            </p:cNvSpPr>
            <p:nvPr/>
          </p:nvSpPr>
          <p:spPr bwMode="auto">
            <a:xfrm>
              <a:off x="1141" y="1432"/>
              <a:ext cx="988" cy="9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31"/>
            <p:cNvSpPr>
              <a:spLocks noChangeShapeType="1"/>
            </p:cNvSpPr>
            <p:nvPr/>
          </p:nvSpPr>
          <p:spPr bwMode="auto">
            <a:xfrm>
              <a:off x="1141" y="1959"/>
              <a:ext cx="11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Text Box 32"/>
            <p:cNvSpPr txBox="1">
              <a:spLocks noChangeArrowheads="1"/>
            </p:cNvSpPr>
            <p:nvPr/>
          </p:nvSpPr>
          <p:spPr bwMode="auto">
            <a:xfrm>
              <a:off x="1470" y="2619"/>
              <a:ext cx="3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LSV</a:t>
              </a:r>
            </a:p>
          </p:txBody>
        </p:sp>
        <p:sp>
          <p:nvSpPr>
            <p:cNvPr id="36902" name="Text Box 33"/>
            <p:cNvSpPr txBox="1">
              <a:spLocks noChangeArrowheads="1"/>
            </p:cNvSpPr>
            <p:nvPr/>
          </p:nvSpPr>
          <p:spPr bwMode="auto">
            <a:xfrm>
              <a:off x="2498" y="2223"/>
              <a:ext cx="1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6903" name="Line 34"/>
            <p:cNvSpPr>
              <a:spLocks noChangeShapeType="1"/>
            </p:cNvSpPr>
            <p:nvPr/>
          </p:nvSpPr>
          <p:spPr bwMode="auto">
            <a:xfrm>
              <a:off x="2130" y="2487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Line 35"/>
            <p:cNvSpPr>
              <a:spLocks noChangeShapeType="1"/>
            </p:cNvSpPr>
            <p:nvPr/>
          </p:nvSpPr>
          <p:spPr bwMode="auto">
            <a:xfrm>
              <a:off x="1141" y="246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Line 36"/>
            <p:cNvSpPr>
              <a:spLocks noChangeShapeType="1"/>
            </p:cNvSpPr>
            <p:nvPr/>
          </p:nvSpPr>
          <p:spPr bwMode="auto">
            <a:xfrm>
              <a:off x="2393" y="1432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Line 37"/>
            <p:cNvSpPr>
              <a:spLocks noChangeShapeType="1"/>
            </p:cNvSpPr>
            <p:nvPr/>
          </p:nvSpPr>
          <p:spPr bwMode="auto">
            <a:xfrm>
              <a:off x="2393" y="1959"/>
              <a:ext cx="1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Line 38"/>
            <p:cNvSpPr>
              <a:spLocks noChangeShapeType="1"/>
            </p:cNvSpPr>
            <p:nvPr/>
          </p:nvSpPr>
          <p:spPr bwMode="auto">
            <a:xfrm>
              <a:off x="2393" y="2421"/>
              <a:ext cx="1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Line 39"/>
            <p:cNvSpPr>
              <a:spLocks noChangeShapeType="1"/>
            </p:cNvSpPr>
            <p:nvPr/>
          </p:nvSpPr>
          <p:spPr bwMode="auto">
            <a:xfrm>
              <a:off x="2327" y="2487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Line 40"/>
            <p:cNvSpPr>
              <a:spLocks noChangeShapeType="1"/>
            </p:cNvSpPr>
            <p:nvPr/>
          </p:nvSpPr>
          <p:spPr bwMode="auto">
            <a:xfrm flipV="1">
              <a:off x="2459" y="1432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Line 41"/>
            <p:cNvSpPr>
              <a:spLocks noChangeShapeType="1"/>
            </p:cNvSpPr>
            <p:nvPr/>
          </p:nvSpPr>
          <p:spPr bwMode="auto">
            <a:xfrm>
              <a:off x="2459" y="1762"/>
              <a:ext cx="0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Line 42"/>
            <p:cNvSpPr>
              <a:spLocks noChangeShapeType="1"/>
            </p:cNvSpPr>
            <p:nvPr/>
          </p:nvSpPr>
          <p:spPr bwMode="auto">
            <a:xfrm flipH="1">
              <a:off x="2327" y="2531"/>
              <a:ext cx="1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Line 43"/>
            <p:cNvSpPr>
              <a:spLocks noChangeShapeType="1"/>
            </p:cNvSpPr>
            <p:nvPr/>
          </p:nvSpPr>
          <p:spPr bwMode="auto">
            <a:xfrm>
              <a:off x="1866" y="2536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Line 44"/>
            <p:cNvSpPr>
              <a:spLocks noChangeShapeType="1"/>
            </p:cNvSpPr>
            <p:nvPr/>
          </p:nvSpPr>
          <p:spPr bwMode="auto">
            <a:xfrm flipH="1">
              <a:off x="1141" y="2536"/>
              <a:ext cx="3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Line 45"/>
            <p:cNvSpPr>
              <a:spLocks noChangeShapeType="1"/>
            </p:cNvSpPr>
            <p:nvPr/>
          </p:nvSpPr>
          <p:spPr bwMode="auto">
            <a:xfrm>
              <a:off x="2459" y="2223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Line 46"/>
            <p:cNvSpPr>
              <a:spLocks noChangeShapeType="1"/>
            </p:cNvSpPr>
            <p:nvPr/>
          </p:nvSpPr>
          <p:spPr bwMode="auto">
            <a:xfrm flipV="1">
              <a:off x="2459" y="1959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47"/>
            <p:cNvSpPr txBox="1">
              <a:spLocks noChangeArrowheads="1"/>
            </p:cNvSpPr>
            <p:nvPr/>
          </p:nvSpPr>
          <p:spPr bwMode="auto">
            <a:xfrm>
              <a:off x="2347" y="1574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36917" name="Text Box 48"/>
            <p:cNvSpPr txBox="1">
              <a:spLocks noChangeArrowheads="1"/>
            </p:cNvSpPr>
            <p:nvPr/>
          </p:nvSpPr>
          <p:spPr bwMode="auto">
            <a:xfrm>
              <a:off x="2353" y="2057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36918" name="Text Box 49"/>
            <p:cNvSpPr txBox="1">
              <a:spLocks noChangeArrowheads="1"/>
            </p:cNvSpPr>
            <p:nvPr/>
          </p:nvSpPr>
          <p:spPr bwMode="auto">
            <a:xfrm>
              <a:off x="2116" y="2420"/>
              <a:ext cx="2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6919" name="Text Box 50"/>
            <p:cNvSpPr txBox="1">
              <a:spLocks noChangeArrowheads="1"/>
            </p:cNvSpPr>
            <p:nvPr/>
          </p:nvSpPr>
          <p:spPr bwMode="auto">
            <a:xfrm>
              <a:off x="1564" y="2431"/>
              <a:ext cx="2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50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-177800" y="1905000"/>
            <a:ext cx="2197100" cy="2533650"/>
            <a:chOff x="-112" y="1200"/>
            <a:chExt cx="1384" cy="1596"/>
          </a:xfrm>
        </p:grpSpPr>
        <p:sp>
          <p:nvSpPr>
            <p:cNvPr id="36879" name="Rectangle 52"/>
            <p:cNvSpPr>
              <a:spLocks noChangeArrowheads="1"/>
            </p:cNvSpPr>
            <p:nvPr/>
          </p:nvSpPr>
          <p:spPr bwMode="auto">
            <a:xfrm>
              <a:off x="218" y="1432"/>
              <a:ext cx="264" cy="9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Line 53"/>
            <p:cNvSpPr>
              <a:spLocks noChangeShapeType="1"/>
            </p:cNvSpPr>
            <p:nvPr/>
          </p:nvSpPr>
          <p:spPr bwMode="auto">
            <a:xfrm>
              <a:off x="482" y="1432"/>
              <a:ext cx="2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54"/>
            <p:cNvSpPr>
              <a:spLocks noChangeShapeType="1"/>
            </p:cNvSpPr>
            <p:nvPr/>
          </p:nvSpPr>
          <p:spPr bwMode="auto">
            <a:xfrm>
              <a:off x="745" y="1432"/>
              <a:ext cx="0" cy="5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55"/>
            <p:cNvSpPr>
              <a:spLocks noChangeShapeType="1"/>
            </p:cNvSpPr>
            <p:nvPr/>
          </p:nvSpPr>
          <p:spPr bwMode="auto">
            <a:xfrm>
              <a:off x="745" y="1959"/>
              <a:ext cx="2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56"/>
            <p:cNvSpPr>
              <a:spLocks noChangeShapeType="1"/>
            </p:cNvSpPr>
            <p:nvPr/>
          </p:nvSpPr>
          <p:spPr bwMode="auto">
            <a:xfrm flipH="1">
              <a:off x="745" y="1959"/>
              <a:ext cx="264" cy="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57"/>
            <p:cNvSpPr>
              <a:spLocks noChangeShapeType="1"/>
            </p:cNvSpPr>
            <p:nvPr/>
          </p:nvSpPr>
          <p:spPr bwMode="auto">
            <a:xfrm>
              <a:off x="482" y="2421"/>
              <a:ext cx="2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Text Box 58"/>
            <p:cNvSpPr txBox="1">
              <a:spLocks noChangeArrowheads="1"/>
            </p:cNvSpPr>
            <p:nvPr/>
          </p:nvSpPr>
          <p:spPr bwMode="auto">
            <a:xfrm>
              <a:off x="336" y="2604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36886" name="Line 59"/>
            <p:cNvSpPr>
              <a:spLocks noChangeShapeType="1"/>
            </p:cNvSpPr>
            <p:nvPr/>
          </p:nvSpPr>
          <p:spPr bwMode="auto">
            <a:xfrm>
              <a:off x="-112" y="1894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Text Box 60"/>
            <p:cNvSpPr txBox="1">
              <a:spLocks noChangeArrowheads="1"/>
            </p:cNvSpPr>
            <p:nvPr/>
          </p:nvSpPr>
          <p:spPr bwMode="auto">
            <a:xfrm>
              <a:off x="-112" y="2223"/>
              <a:ext cx="1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6888" name="Line 61"/>
            <p:cNvSpPr>
              <a:spLocks noChangeShapeType="1"/>
            </p:cNvSpPr>
            <p:nvPr/>
          </p:nvSpPr>
          <p:spPr bwMode="auto">
            <a:xfrm>
              <a:off x="218" y="1256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Line 62"/>
            <p:cNvSpPr>
              <a:spLocks noChangeShapeType="1"/>
            </p:cNvSpPr>
            <p:nvPr/>
          </p:nvSpPr>
          <p:spPr bwMode="auto">
            <a:xfrm>
              <a:off x="481" y="1256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63"/>
            <p:cNvSpPr>
              <a:spLocks noChangeShapeType="1"/>
            </p:cNvSpPr>
            <p:nvPr/>
          </p:nvSpPr>
          <p:spPr bwMode="auto">
            <a:xfrm>
              <a:off x="745" y="1256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64"/>
            <p:cNvSpPr>
              <a:spLocks noChangeShapeType="1"/>
            </p:cNvSpPr>
            <p:nvPr/>
          </p:nvSpPr>
          <p:spPr bwMode="auto">
            <a:xfrm flipV="1">
              <a:off x="1009" y="1256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65"/>
            <p:cNvSpPr>
              <a:spLocks noChangeShapeType="1"/>
            </p:cNvSpPr>
            <p:nvPr/>
          </p:nvSpPr>
          <p:spPr bwMode="auto">
            <a:xfrm>
              <a:off x="-46" y="1322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66"/>
            <p:cNvSpPr>
              <a:spLocks noChangeShapeType="1"/>
            </p:cNvSpPr>
            <p:nvPr/>
          </p:nvSpPr>
          <p:spPr bwMode="auto">
            <a:xfrm flipH="1">
              <a:off x="1009" y="1306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Text Box 67"/>
            <p:cNvSpPr txBox="1">
              <a:spLocks noChangeArrowheads="1"/>
            </p:cNvSpPr>
            <p:nvPr/>
          </p:nvSpPr>
          <p:spPr bwMode="auto">
            <a:xfrm>
              <a:off x="242" y="1200"/>
              <a:ext cx="2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6895" name="Text Box 68"/>
            <p:cNvSpPr txBox="1">
              <a:spLocks noChangeArrowheads="1"/>
            </p:cNvSpPr>
            <p:nvPr/>
          </p:nvSpPr>
          <p:spPr bwMode="auto">
            <a:xfrm>
              <a:off x="507" y="1200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6896" name="Text Box 69"/>
            <p:cNvSpPr txBox="1">
              <a:spLocks noChangeArrowheads="1"/>
            </p:cNvSpPr>
            <p:nvPr/>
          </p:nvSpPr>
          <p:spPr bwMode="auto">
            <a:xfrm>
              <a:off x="781" y="1200"/>
              <a:ext cx="2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36897" name="Text Box 70"/>
            <p:cNvSpPr txBox="1">
              <a:spLocks noChangeArrowheads="1"/>
            </p:cNvSpPr>
            <p:nvPr/>
          </p:nvSpPr>
          <p:spPr bwMode="auto">
            <a:xfrm>
              <a:off x="94" y="2388"/>
              <a:ext cx="22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3581400" y="4191000"/>
            <a:ext cx="1192213" cy="404813"/>
            <a:chOff x="432" y="2384"/>
            <a:chExt cx="751" cy="255"/>
          </a:xfrm>
        </p:grpSpPr>
        <p:sp>
          <p:nvSpPr>
            <p:cNvPr id="36877" name="AutoShape 7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Text Box 7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7908925" y="4419600"/>
            <a:ext cx="1235075" cy="401638"/>
            <a:chOff x="3535" y="2462"/>
            <a:chExt cx="778" cy="253"/>
          </a:xfrm>
        </p:grpSpPr>
        <p:sp>
          <p:nvSpPr>
            <p:cNvPr id="36875" name="AutoShape 7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Text Box 7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36872" name="Text Box 77"/>
          <p:cNvSpPr txBox="1">
            <a:spLocks noChangeArrowheads="1"/>
          </p:cNvSpPr>
          <p:nvPr/>
        </p:nvSpPr>
        <p:spPr bwMode="auto">
          <a:xfrm>
            <a:off x="3657600" y="50292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FV AND LSV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36873" name="Oval 78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25</a:t>
            </a:r>
          </a:p>
        </p:txBody>
      </p:sp>
      <p:sp>
        <p:nvSpPr>
          <p:cNvPr id="43087" name="Text Box 79"/>
          <p:cNvSpPr txBox="1">
            <a:spLocks noChangeArrowheads="1"/>
          </p:cNvSpPr>
          <p:nvPr/>
        </p:nvSpPr>
        <p:spPr bwMode="auto">
          <a:xfrm>
            <a:off x="381000" y="13716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5" grpId="0" animBg="1"/>
      <p:bldP spid="4308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71800" y="5662613"/>
            <a:ext cx="5491163" cy="369887"/>
            <a:chOff x="2337" y="3216"/>
            <a:chExt cx="3459" cy="233"/>
          </a:xfrm>
        </p:grpSpPr>
        <p:sp>
          <p:nvSpPr>
            <p:cNvPr id="38017" name="Line 3"/>
            <p:cNvSpPr>
              <a:spLocks noChangeShapeType="1"/>
            </p:cNvSpPr>
            <p:nvPr/>
          </p:nvSpPr>
          <p:spPr bwMode="auto">
            <a:xfrm>
              <a:off x="2496" y="3360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18" name="Text Box 4"/>
            <p:cNvSpPr txBox="1">
              <a:spLocks noChangeArrowheads="1"/>
            </p:cNvSpPr>
            <p:nvPr/>
          </p:nvSpPr>
          <p:spPr bwMode="auto">
            <a:xfrm>
              <a:off x="5588" y="321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8019" name="Text Box 5"/>
            <p:cNvSpPr txBox="1">
              <a:spLocks noChangeArrowheads="1"/>
            </p:cNvSpPr>
            <p:nvPr/>
          </p:nvSpPr>
          <p:spPr bwMode="auto">
            <a:xfrm>
              <a:off x="2337" y="3237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419600" y="6108700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F.V.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3384550"/>
            <a:ext cx="2073275" cy="3087688"/>
            <a:chOff x="5174" y="2132"/>
            <a:chExt cx="1306" cy="1945"/>
          </a:xfrm>
        </p:grpSpPr>
        <p:sp>
          <p:nvSpPr>
            <p:cNvPr id="37972" name="Text Box 8"/>
            <p:cNvSpPr txBox="1">
              <a:spLocks noChangeArrowheads="1"/>
            </p:cNvSpPr>
            <p:nvPr/>
          </p:nvSpPr>
          <p:spPr bwMode="auto">
            <a:xfrm>
              <a:off x="5414" y="3865"/>
              <a:ext cx="7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LEFT S.V.</a:t>
              </a:r>
            </a:p>
          </p:txBody>
        </p:sp>
        <p:grpSp>
          <p:nvGrpSpPr>
            <p:cNvPr id="37973" name="Group 9"/>
            <p:cNvGrpSpPr>
              <a:grpSpLocks/>
            </p:cNvGrpSpPr>
            <p:nvPr/>
          </p:nvGrpSpPr>
          <p:grpSpPr bwMode="auto">
            <a:xfrm>
              <a:off x="5174" y="2166"/>
              <a:ext cx="1104" cy="1545"/>
              <a:chOff x="4464" y="1815"/>
              <a:chExt cx="1104" cy="1545"/>
            </a:xfrm>
          </p:grpSpPr>
          <p:sp>
            <p:nvSpPr>
              <p:cNvPr id="38005" name="Rectangle 10"/>
              <p:cNvSpPr>
                <a:spLocks noChangeArrowheads="1"/>
              </p:cNvSpPr>
              <p:nvPr/>
            </p:nvSpPr>
            <p:spPr bwMode="auto">
              <a:xfrm>
                <a:off x="4464" y="1989"/>
                <a:ext cx="1104" cy="10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06" name="Line 11"/>
              <p:cNvSpPr>
                <a:spLocks noChangeShapeType="1"/>
              </p:cNvSpPr>
              <p:nvPr/>
            </p:nvSpPr>
            <p:spPr bwMode="auto">
              <a:xfrm>
                <a:off x="4464" y="3072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7" name="Line 12"/>
              <p:cNvSpPr>
                <a:spLocks noChangeShapeType="1"/>
              </p:cNvSpPr>
              <p:nvPr/>
            </p:nvSpPr>
            <p:spPr bwMode="auto">
              <a:xfrm>
                <a:off x="4878" y="198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8" name="Line 13"/>
              <p:cNvSpPr>
                <a:spLocks noChangeShapeType="1"/>
              </p:cNvSpPr>
              <p:nvPr/>
            </p:nvSpPr>
            <p:spPr bwMode="auto">
              <a:xfrm>
                <a:off x="5136" y="198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9" name="Line 14"/>
              <p:cNvSpPr>
                <a:spLocks noChangeShapeType="1"/>
              </p:cNvSpPr>
              <p:nvPr/>
            </p:nvSpPr>
            <p:spPr bwMode="auto">
              <a:xfrm>
                <a:off x="5136" y="23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0" name="Line 15"/>
              <p:cNvSpPr>
                <a:spLocks noChangeShapeType="1"/>
              </p:cNvSpPr>
              <p:nvPr/>
            </p:nvSpPr>
            <p:spPr bwMode="auto">
              <a:xfrm>
                <a:off x="4644" y="2379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1" name="Line 16"/>
              <p:cNvSpPr>
                <a:spLocks noChangeShapeType="1"/>
              </p:cNvSpPr>
              <p:nvPr/>
            </p:nvSpPr>
            <p:spPr bwMode="auto">
              <a:xfrm>
                <a:off x="4647" y="23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2" name="Line 17"/>
              <p:cNvSpPr>
                <a:spLocks noChangeShapeType="1"/>
              </p:cNvSpPr>
              <p:nvPr/>
            </p:nvSpPr>
            <p:spPr bwMode="auto">
              <a:xfrm>
                <a:off x="5376" y="237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3" name="Line 18"/>
              <p:cNvSpPr>
                <a:spLocks noChangeShapeType="1"/>
              </p:cNvSpPr>
              <p:nvPr/>
            </p:nvSpPr>
            <p:spPr bwMode="auto">
              <a:xfrm>
                <a:off x="4656" y="273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4" name="Oval 19"/>
              <p:cNvSpPr>
                <a:spLocks noChangeArrowheads="1"/>
              </p:cNvSpPr>
              <p:nvPr/>
            </p:nvSpPr>
            <p:spPr bwMode="auto">
              <a:xfrm>
                <a:off x="4878" y="1815"/>
                <a:ext cx="240" cy="28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15" name="Line 20"/>
              <p:cNvSpPr>
                <a:spLocks noChangeShapeType="1"/>
              </p:cNvSpPr>
              <p:nvPr/>
            </p:nvSpPr>
            <p:spPr bwMode="auto">
              <a:xfrm flipV="1">
                <a:off x="4464" y="3072"/>
                <a:ext cx="24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6" name="Line 21"/>
              <p:cNvSpPr>
                <a:spLocks noChangeShapeType="1"/>
              </p:cNvSpPr>
              <p:nvPr/>
            </p:nvSpPr>
            <p:spPr bwMode="auto">
              <a:xfrm flipH="1" flipV="1">
                <a:off x="5328" y="3072"/>
                <a:ext cx="24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74" name="Line 22"/>
            <p:cNvSpPr>
              <a:spLocks noChangeShapeType="1"/>
            </p:cNvSpPr>
            <p:nvPr/>
          </p:nvSpPr>
          <p:spPr bwMode="auto">
            <a:xfrm>
              <a:off x="5174" y="217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Line 23"/>
            <p:cNvSpPr>
              <a:spLocks noChangeShapeType="1"/>
            </p:cNvSpPr>
            <p:nvPr/>
          </p:nvSpPr>
          <p:spPr bwMode="auto">
            <a:xfrm>
              <a:off x="5582" y="217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Line 24"/>
            <p:cNvSpPr>
              <a:spLocks noChangeShapeType="1"/>
            </p:cNvSpPr>
            <p:nvPr/>
          </p:nvSpPr>
          <p:spPr bwMode="auto">
            <a:xfrm>
              <a:off x="5846" y="217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Line 25"/>
            <p:cNvSpPr>
              <a:spLocks noChangeShapeType="1"/>
            </p:cNvSpPr>
            <p:nvPr/>
          </p:nvSpPr>
          <p:spPr bwMode="auto">
            <a:xfrm>
              <a:off x="6266" y="217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Line 26"/>
            <p:cNvSpPr>
              <a:spLocks noChangeShapeType="1"/>
            </p:cNvSpPr>
            <p:nvPr/>
          </p:nvSpPr>
          <p:spPr bwMode="auto">
            <a:xfrm>
              <a:off x="5354" y="252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Line 27"/>
            <p:cNvSpPr>
              <a:spLocks noChangeShapeType="1"/>
            </p:cNvSpPr>
            <p:nvPr/>
          </p:nvSpPr>
          <p:spPr bwMode="auto">
            <a:xfrm>
              <a:off x="6326" y="270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Line 28"/>
            <p:cNvSpPr>
              <a:spLocks noChangeShapeType="1"/>
            </p:cNvSpPr>
            <p:nvPr/>
          </p:nvSpPr>
          <p:spPr bwMode="auto">
            <a:xfrm>
              <a:off x="6326" y="234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Line 29"/>
            <p:cNvSpPr>
              <a:spLocks noChangeShapeType="1"/>
            </p:cNvSpPr>
            <p:nvPr/>
          </p:nvSpPr>
          <p:spPr bwMode="auto">
            <a:xfrm>
              <a:off x="6326" y="308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Line 30"/>
            <p:cNvSpPr>
              <a:spLocks noChangeShapeType="1"/>
            </p:cNvSpPr>
            <p:nvPr/>
          </p:nvSpPr>
          <p:spPr bwMode="auto">
            <a:xfrm>
              <a:off x="6326" y="342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3" name="Line 31"/>
            <p:cNvSpPr>
              <a:spLocks noChangeShapeType="1"/>
            </p:cNvSpPr>
            <p:nvPr/>
          </p:nvSpPr>
          <p:spPr bwMode="auto">
            <a:xfrm>
              <a:off x="5414" y="323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Line 32"/>
            <p:cNvSpPr>
              <a:spLocks noChangeShapeType="1"/>
            </p:cNvSpPr>
            <p:nvPr/>
          </p:nvSpPr>
          <p:spPr bwMode="auto">
            <a:xfrm>
              <a:off x="6038" y="323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5" name="Line 33"/>
            <p:cNvSpPr>
              <a:spLocks noChangeShapeType="1"/>
            </p:cNvSpPr>
            <p:nvPr/>
          </p:nvSpPr>
          <p:spPr bwMode="auto">
            <a:xfrm>
              <a:off x="5486" y="222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Line 34"/>
            <p:cNvSpPr>
              <a:spLocks noChangeShapeType="1"/>
            </p:cNvSpPr>
            <p:nvPr/>
          </p:nvSpPr>
          <p:spPr bwMode="auto">
            <a:xfrm flipH="1">
              <a:off x="5174" y="222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Line 35"/>
            <p:cNvSpPr>
              <a:spLocks noChangeShapeType="1"/>
            </p:cNvSpPr>
            <p:nvPr/>
          </p:nvSpPr>
          <p:spPr bwMode="auto">
            <a:xfrm>
              <a:off x="6182" y="222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Line 36"/>
            <p:cNvSpPr>
              <a:spLocks noChangeShapeType="1"/>
            </p:cNvSpPr>
            <p:nvPr/>
          </p:nvSpPr>
          <p:spPr bwMode="auto">
            <a:xfrm flipH="1">
              <a:off x="5846" y="222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9" name="Line 37"/>
            <p:cNvSpPr>
              <a:spLocks noChangeShapeType="1"/>
            </p:cNvSpPr>
            <p:nvPr/>
          </p:nvSpPr>
          <p:spPr bwMode="auto">
            <a:xfrm>
              <a:off x="6374" y="260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Line 38"/>
            <p:cNvSpPr>
              <a:spLocks noChangeShapeType="1"/>
            </p:cNvSpPr>
            <p:nvPr/>
          </p:nvSpPr>
          <p:spPr bwMode="auto">
            <a:xfrm flipV="1">
              <a:off x="6374" y="23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1" name="Line 39"/>
            <p:cNvSpPr>
              <a:spLocks noChangeShapeType="1"/>
            </p:cNvSpPr>
            <p:nvPr/>
          </p:nvSpPr>
          <p:spPr bwMode="auto">
            <a:xfrm flipV="1">
              <a:off x="6374" y="308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Line 40"/>
            <p:cNvSpPr>
              <a:spLocks noChangeShapeType="1"/>
            </p:cNvSpPr>
            <p:nvPr/>
          </p:nvSpPr>
          <p:spPr bwMode="auto">
            <a:xfrm>
              <a:off x="6374" y="332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Line 41"/>
            <p:cNvSpPr>
              <a:spLocks noChangeShapeType="1"/>
            </p:cNvSpPr>
            <p:nvPr/>
          </p:nvSpPr>
          <p:spPr bwMode="auto">
            <a:xfrm>
              <a:off x="5846" y="332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Line 42"/>
            <p:cNvSpPr>
              <a:spLocks noChangeShapeType="1"/>
            </p:cNvSpPr>
            <p:nvPr/>
          </p:nvSpPr>
          <p:spPr bwMode="auto">
            <a:xfrm flipH="1">
              <a:off x="5414" y="332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5" name="Line 43"/>
            <p:cNvSpPr>
              <a:spLocks noChangeShapeType="1"/>
            </p:cNvSpPr>
            <p:nvPr/>
          </p:nvSpPr>
          <p:spPr bwMode="auto">
            <a:xfrm>
              <a:off x="5270" y="26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Line 44"/>
            <p:cNvSpPr>
              <a:spLocks noChangeShapeType="1"/>
            </p:cNvSpPr>
            <p:nvPr/>
          </p:nvSpPr>
          <p:spPr bwMode="auto">
            <a:xfrm flipH="1">
              <a:off x="5588" y="260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7" name="Text Box 45"/>
            <p:cNvSpPr txBox="1">
              <a:spLocks noChangeArrowheads="1"/>
            </p:cNvSpPr>
            <p:nvPr/>
          </p:nvSpPr>
          <p:spPr bwMode="auto">
            <a:xfrm>
              <a:off x="5266" y="2138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37998" name="Text Box 46"/>
            <p:cNvSpPr txBox="1">
              <a:spLocks noChangeArrowheads="1"/>
            </p:cNvSpPr>
            <p:nvPr/>
          </p:nvSpPr>
          <p:spPr bwMode="auto">
            <a:xfrm>
              <a:off x="5950" y="2132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37999" name="Text Box 47"/>
            <p:cNvSpPr txBox="1">
              <a:spLocks noChangeArrowheads="1"/>
            </p:cNvSpPr>
            <p:nvPr/>
          </p:nvSpPr>
          <p:spPr bwMode="auto">
            <a:xfrm>
              <a:off x="5596" y="2132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8000" name="Text Box 48"/>
            <p:cNvSpPr txBox="1">
              <a:spLocks noChangeArrowheads="1"/>
            </p:cNvSpPr>
            <p:nvPr/>
          </p:nvSpPr>
          <p:spPr bwMode="auto">
            <a:xfrm>
              <a:off x="6256" y="2432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38001" name="Text Box 49"/>
            <p:cNvSpPr txBox="1">
              <a:spLocks noChangeArrowheads="1"/>
            </p:cNvSpPr>
            <p:nvPr/>
          </p:nvSpPr>
          <p:spPr bwMode="auto">
            <a:xfrm>
              <a:off x="6268" y="2816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38002" name="Text Box 50"/>
            <p:cNvSpPr txBox="1">
              <a:spLocks noChangeArrowheads="1"/>
            </p:cNvSpPr>
            <p:nvPr/>
          </p:nvSpPr>
          <p:spPr bwMode="auto">
            <a:xfrm>
              <a:off x="6262" y="3170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38003" name="Text Box 51"/>
            <p:cNvSpPr txBox="1">
              <a:spLocks noChangeArrowheads="1"/>
            </p:cNvSpPr>
            <p:nvPr/>
          </p:nvSpPr>
          <p:spPr bwMode="auto">
            <a:xfrm>
              <a:off x="5638" y="3248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38004" name="Text Box 52"/>
            <p:cNvSpPr txBox="1">
              <a:spLocks noChangeArrowheads="1"/>
            </p:cNvSpPr>
            <p:nvPr/>
          </p:nvSpPr>
          <p:spPr bwMode="auto">
            <a:xfrm>
              <a:off x="5356" y="2516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200400" y="3124200"/>
            <a:ext cx="2886075" cy="3071813"/>
            <a:chOff x="3136" y="1968"/>
            <a:chExt cx="1818" cy="1935"/>
          </a:xfrm>
        </p:grpSpPr>
        <p:grpSp>
          <p:nvGrpSpPr>
            <p:cNvPr id="37951" name="Group 54"/>
            <p:cNvGrpSpPr>
              <a:grpSpLocks/>
            </p:cNvGrpSpPr>
            <p:nvPr/>
          </p:nvGrpSpPr>
          <p:grpSpPr bwMode="auto">
            <a:xfrm>
              <a:off x="3206" y="1968"/>
              <a:ext cx="1748" cy="1743"/>
              <a:chOff x="2584" y="1617"/>
              <a:chExt cx="1748" cy="1743"/>
            </a:xfrm>
          </p:grpSpPr>
          <p:sp>
            <p:nvSpPr>
              <p:cNvPr id="37966" name="Rectangle 5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584" cy="13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67" name="Line 5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816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8" name="Line 57"/>
              <p:cNvSpPr>
                <a:spLocks noChangeShapeType="1"/>
              </p:cNvSpPr>
              <p:nvPr/>
            </p:nvSpPr>
            <p:spPr bwMode="auto">
              <a:xfrm>
                <a:off x="2736" y="3072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9" name="Line 58"/>
              <p:cNvSpPr>
                <a:spLocks noChangeShapeType="1"/>
              </p:cNvSpPr>
              <p:nvPr/>
            </p:nvSpPr>
            <p:spPr bwMode="auto">
              <a:xfrm>
                <a:off x="3249" y="2397"/>
                <a:ext cx="10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0" name="Line 59"/>
              <p:cNvSpPr>
                <a:spLocks noChangeShapeType="1"/>
              </p:cNvSpPr>
              <p:nvPr/>
            </p:nvSpPr>
            <p:spPr bwMode="auto">
              <a:xfrm>
                <a:off x="2985" y="274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1" name="Rectangle 60"/>
              <p:cNvSpPr>
                <a:spLocks noChangeArrowheads="1"/>
              </p:cNvSpPr>
              <p:nvPr/>
            </p:nvSpPr>
            <p:spPr bwMode="auto">
              <a:xfrm rot="-3197728">
                <a:off x="2194" y="2007"/>
                <a:ext cx="1413" cy="6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52" name="Line 61"/>
            <p:cNvSpPr>
              <a:spLocks noChangeShapeType="1"/>
            </p:cNvSpPr>
            <p:nvPr/>
          </p:nvSpPr>
          <p:spPr bwMode="auto">
            <a:xfrm>
              <a:off x="3350" y="37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Line 62"/>
            <p:cNvSpPr>
              <a:spLocks noChangeShapeType="1"/>
            </p:cNvSpPr>
            <p:nvPr/>
          </p:nvSpPr>
          <p:spPr bwMode="auto">
            <a:xfrm>
              <a:off x="4934" y="37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Line 63"/>
            <p:cNvSpPr>
              <a:spLocks noChangeShapeType="1"/>
            </p:cNvSpPr>
            <p:nvPr/>
          </p:nvSpPr>
          <p:spPr bwMode="auto">
            <a:xfrm>
              <a:off x="4166" y="215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Line 64"/>
            <p:cNvSpPr>
              <a:spLocks noChangeShapeType="1"/>
            </p:cNvSpPr>
            <p:nvPr/>
          </p:nvSpPr>
          <p:spPr bwMode="auto">
            <a:xfrm>
              <a:off x="4934" y="215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Line 65"/>
            <p:cNvSpPr>
              <a:spLocks noChangeShapeType="1"/>
            </p:cNvSpPr>
            <p:nvPr/>
          </p:nvSpPr>
          <p:spPr bwMode="auto">
            <a:xfrm>
              <a:off x="4310" y="3807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Line 66"/>
            <p:cNvSpPr>
              <a:spLocks noChangeShapeType="1"/>
            </p:cNvSpPr>
            <p:nvPr/>
          </p:nvSpPr>
          <p:spPr bwMode="auto">
            <a:xfrm>
              <a:off x="4598" y="2223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Line 67"/>
            <p:cNvSpPr>
              <a:spLocks noChangeShapeType="1"/>
            </p:cNvSpPr>
            <p:nvPr/>
          </p:nvSpPr>
          <p:spPr bwMode="auto">
            <a:xfrm flipH="1">
              <a:off x="4166" y="222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Text Box 68"/>
            <p:cNvSpPr txBox="1">
              <a:spLocks noChangeArrowheads="1"/>
            </p:cNvSpPr>
            <p:nvPr/>
          </p:nvSpPr>
          <p:spPr bwMode="auto">
            <a:xfrm>
              <a:off x="4422" y="21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37960" name="Text Box 69"/>
            <p:cNvSpPr txBox="1">
              <a:spLocks noChangeArrowheads="1"/>
            </p:cNvSpPr>
            <p:nvPr/>
          </p:nvSpPr>
          <p:spPr bwMode="auto">
            <a:xfrm>
              <a:off x="4028" y="372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37961" name="Line 70"/>
            <p:cNvSpPr>
              <a:spLocks noChangeShapeType="1"/>
            </p:cNvSpPr>
            <p:nvPr/>
          </p:nvSpPr>
          <p:spPr bwMode="auto">
            <a:xfrm flipH="1">
              <a:off x="3158" y="342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Line 71"/>
            <p:cNvSpPr>
              <a:spLocks noChangeShapeType="1"/>
            </p:cNvSpPr>
            <p:nvPr/>
          </p:nvSpPr>
          <p:spPr bwMode="auto">
            <a:xfrm flipV="1">
              <a:off x="3254" y="371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Line 72"/>
            <p:cNvSpPr>
              <a:spLocks noChangeShapeType="1"/>
            </p:cNvSpPr>
            <p:nvPr/>
          </p:nvSpPr>
          <p:spPr bwMode="auto">
            <a:xfrm>
              <a:off x="3254" y="327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Text Box 73"/>
            <p:cNvSpPr txBox="1">
              <a:spLocks noChangeArrowheads="1"/>
            </p:cNvSpPr>
            <p:nvPr/>
          </p:nvSpPr>
          <p:spPr bwMode="auto">
            <a:xfrm>
              <a:off x="3136" y="3476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37965" name="Line 74"/>
            <p:cNvSpPr>
              <a:spLocks noChangeShapeType="1"/>
            </p:cNvSpPr>
            <p:nvPr/>
          </p:nvSpPr>
          <p:spPr bwMode="auto">
            <a:xfrm flipH="1">
              <a:off x="3350" y="380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152400" y="4800600"/>
            <a:ext cx="1192213" cy="404813"/>
            <a:chOff x="432" y="2384"/>
            <a:chExt cx="751" cy="255"/>
          </a:xfrm>
        </p:grpSpPr>
        <p:sp>
          <p:nvSpPr>
            <p:cNvPr id="37949" name="AutoShape 76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0" name="Text Box 77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4648200" y="2819400"/>
            <a:ext cx="1235075" cy="401638"/>
            <a:chOff x="3535" y="2462"/>
            <a:chExt cx="778" cy="253"/>
          </a:xfrm>
        </p:grpSpPr>
        <p:sp>
          <p:nvSpPr>
            <p:cNvPr id="37947" name="AutoShape 79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Text Box 80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37896" name="Group 81"/>
          <p:cNvGrpSpPr>
            <a:grpSpLocks/>
          </p:cNvGrpSpPr>
          <p:nvPr/>
        </p:nvGrpSpPr>
        <p:grpSpPr bwMode="auto">
          <a:xfrm>
            <a:off x="100013" y="609600"/>
            <a:ext cx="4243387" cy="4603750"/>
            <a:chOff x="63" y="384"/>
            <a:chExt cx="2673" cy="2900"/>
          </a:xfrm>
        </p:grpSpPr>
        <p:sp>
          <p:nvSpPr>
            <p:cNvPr id="37900" name="Line 82"/>
            <p:cNvSpPr>
              <a:spLocks noChangeShapeType="1"/>
            </p:cNvSpPr>
            <p:nvPr/>
          </p:nvSpPr>
          <p:spPr bwMode="auto">
            <a:xfrm rot="28095" flipH="1" flipV="1">
              <a:off x="1112" y="804"/>
              <a:ext cx="351" cy="20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83"/>
            <p:cNvSpPr>
              <a:spLocks noChangeShapeType="1"/>
            </p:cNvSpPr>
            <p:nvPr/>
          </p:nvSpPr>
          <p:spPr bwMode="auto">
            <a:xfrm rot="28095" flipH="1" flipV="1">
              <a:off x="1774" y="390"/>
              <a:ext cx="367" cy="20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84"/>
            <p:cNvSpPr>
              <a:spLocks noChangeShapeType="1"/>
            </p:cNvSpPr>
            <p:nvPr/>
          </p:nvSpPr>
          <p:spPr bwMode="auto">
            <a:xfrm rot="21571905" flipV="1">
              <a:off x="1719" y="748"/>
              <a:ext cx="682" cy="3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85"/>
            <p:cNvSpPr>
              <a:spLocks noChangeShapeType="1"/>
            </p:cNvSpPr>
            <p:nvPr/>
          </p:nvSpPr>
          <p:spPr bwMode="auto">
            <a:xfrm rot="21571905" flipV="1">
              <a:off x="1440" y="600"/>
              <a:ext cx="701" cy="4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86"/>
            <p:cNvSpPr>
              <a:spLocks noChangeShapeType="1"/>
            </p:cNvSpPr>
            <p:nvPr/>
          </p:nvSpPr>
          <p:spPr bwMode="auto">
            <a:xfrm>
              <a:off x="2141" y="612"/>
              <a:ext cx="0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87"/>
            <p:cNvSpPr>
              <a:spLocks noChangeShapeType="1"/>
            </p:cNvSpPr>
            <p:nvPr/>
          </p:nvSpPr>
          <p:spPr bwMode="auto">
            <a:xfrm rot="28095" flipH="1" flipV="1">
              <a:off x="2403" y="747"/>
              <a:ext cx="288" cy="16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88"/>
            <p:cNvSpPr>
              <a:spLocks noChangeShapeType="1"/>
            </p:cNvSpPr>
            <p:nvPr/>
          </p:nvSpPr>
          <p:spPr bwMode="auto">
            <a:xfrm rot="28095" flipH="1" flipV="1">
              <a:off x="1721" y="1128"/>
              <a:ext cx="306" cy="1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89"/>
            <p:cNvSpPr>
              <a:spLocks noChangeShapeType="1"/>
            </p:cNvSpPr>
            <p:nvPr/>
          </p:nvSpPr>
          <p:spPr bwMode="auto">
            <a:xfrm rot="21571905" flipV="1">
              <a:off x="1112" y="402"/>
              <a:ext cx="680" cy="3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90"/>
            <p:cNvSpPr>
              <a:spLocks noChangeShapeType="1"/>
            </p:cNvSpPr>
            <p:nvPr/>
          </p:nvSpPr>
          <p:spPr bwMode="auto">
            <a:xfrm rot="21571905" flipV="1">
              <a:off x="2031" y="921"/>
              <a:ext cx="666" cy="3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91"/>
            <p:cNvSpPr>
              <a:spLocks noChangeShapeType="1"/>
            </p:cNvSpPr>
            <p:nvPr/>
          </p:nvSpPr>
          <p:spPr bwMode="auto">
            <a:xfrm>
              <a:off x="1117" y="804"/>
              <a:ext cx="911" cy="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10" name="Group 92"/>
            <p:cNvGrpSpPr>
              <a:grpSpLocks/>
            </p:cNvGrpSpPr>
            <p:nvPr/>
          </p:nvGrpSpPr>
          <p:grpSpPr bwMode="auto">
            <a:xfrm>
              <a:off x="63" y="2251"/>
              <a:ext cx="2639" cy="850"/>
              <a:chOff x="1231" y="2871"/>
              <a:chExt cx="3618" cy="1166"/>
            </a:xfrm>
          </p:grpSpPr>
          <p:sp>
            <p:nvSpPr>
              <p:cNvPr id="37944" name="Line 93"/>
              <p:cNvSpPr>
                <a:spLocks noChangeShapeType="1"/>
              </p:cNvSpPr>
              <p:nvPr/>
            </p:nvSpPr>
            <p:spPr bwMode="auto">
              <a:xfrm rot="21571905" flipV="1">
                <a:off x="2824" y="2871"/>
                <a:ext cx="2025" cy="115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5" name="Line 94"/>
              <p:cNvSpPr>
                <a:spLocks noChangeShapeType="1"/>
              </p:cNvSpPr>
              <p:nvPr/>
            </p:nvSpPr>
            <p:spPr bwMode="auto">
              <a:xfrm rot="28095" flipH="1" flipV="1">
                <a:off x="1532" y="3291"/>
                <a:ext cx="1305" cy="74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6" name="Line 95"/>
              <p:cNvSpPr>
                <a:spLocks noChangeShapeType="1"/>
              </p:cNvSpPr>
              <p:nvPr/>
            </p:nvSpPr>
            <p:spPr bwMode="auto">
              <a:xfrm>
                <a:off x="1231" y="4032"/>
                <a:ext cx="32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11" name="Line 96"/>
            <p:cNvSpPr>
              <a:spLocks noChangeShapeType="1"/>
            </p:cNvSpPr>
            <p:nvPr/>
          </p:nvSpPr>
          <p:spPr bwMode="auto">
            <a:xfrm rot="21571905" flipV="1">
              <a:off x="1231" y="1906"/>
              <a:ext cx="1471" cy="8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Line 97"/>
            <p:cNvSpPr>
              <a:spLocks noChangeShapeType="1"/>
            </p:cNvSpPr>
            <p:nvPr/>
          </p:nvSpPr>
          <p:spPr bwMode="auto">
            <a:xfrm flipH="1">
              <a:off x="1231" y="1312"/>
              <a:ext cx="805" cy="143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98"/>
            <p:cNvSpPr>
              <a:spLocks noChangeShapeType="1"/>
            </p:cNvSpPr>
            <p:nvPr/>
          </p:nvSpPr>
          <p:spPr bwMode="auto">
            <a:xfrm rot="28095" flipH="1" flipV="1">
              <a:off x="318" y="2227"/>
              <a:ext cx="919" cy="52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99"/>
            <p:cNvSpPr>
              <a:spLocks noChangeShapeType="1"/>
            </p:cNvSpPr>
            <p:nvPr/>
          </p:nvSpPr>
          <p:spPr bwMode="auto">
            <a:xfrm flipH="1">
              <a:off x="321" y="787"/>
              <a:ext cx="805" cy="143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15" name="Group 100"/>
            <p:cNvGrpSpPr>
              <a:grpSpLocks/>
            </p:cNvGrpSpPr>
            <p:nvPr/>
          </p:nvGrpSpPr>
          <p:grpSpPr bwMode="auto">
            <a:xfrm>
              <a:off x="303" y="909"/>
              <a:ext cx="2399" cy="2188"/>
              <a:chOff x="1524" y="1200"/>
              <a:chExt cx="3288" cy="3000"/>
            </a:xfrm>
          </p:grpSpPr>
          <p:sp>
            <p:nvSpPr>
              <p:cNvPr id="37941" name="Line 101"/>
              <p:cNvSpPr>
                <a:spLocks noChangeShapeType="1"/>
              </p:cNvSpPr>
              <p:nvPr/>
            </p:nvSpPr>
            <p:spPr bwMode="auto">
              <a:xfrm flipV="1">
                <a:off x="2796" y="2376"/>
                <a:ext cx="0" cy="1824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2" name="Line 102"/>
              <p:cNvSpPr>
                <a:spLocks noChangeShapeType="1"/>
              </p:cNvSpPr>
              <p:nvPr/>
            </p:nvSpPr>
            <p:spPr bwMode="auto">
              <a:xfrm flipV="1">
                <a:off x="4812" y="1200"/>
                <a:ext cx="0" cy="1848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3" name="Line 103"/>
              <p:cNvSpPr>
                <a:spLocks noChangeShapeType="1"/>
              </p:cNvSpPr>
              <p:nvPr/>
            </p:nvSpPr>
            <p:spPr bwMode="auto">
              <a:xfrm flipV="1">
                <a:off x="1524" y="1656"/>
                <a:ext cx="0" cy="1824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16" name="Line 104"/>
            <p:cNvSpPr>
              <a:spLocks noChangeShapeType="1"/>
            </p:cNvSpPr>
            <p:nvPr/>
          </p:nvSpPr>
          <p:spPr bwMode="auto">
            <a:xfrm rot="21571905" flipV="1">
              <a:off x="1755" y="1253"/>
              <a:ext cx="945" cy="541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105"/>
            <p:cNvSpPr>
              <a:spLocks noChangeShapeType="1"/>
            </p:cNvSpPr>
            <p:nvPr/>
          </p:nvSpPr>
          <p:spPr bwMode="auto">
            <a:xfrm rot="21571905" flipV="1">
              <a:off x="1475" y="1585"/>
              <a:ext cx="1225" cy="70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106"/>
            <p:cNvSpPr>
              <a:spLocks noChangeShapeType="1"/>
            </p:cNvSpPr>
            <p:nvPr/>
          </p:nvSpPr>
          <p:spPr bwMode="auto">
            <a:xfrm rot="28095" flipH="1" flipV="1">
              <a:off x="775" y="1875"/>
              <a:ext cx="542" cy="3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107"/>
            <p:cNvSpPr>
              <a:spLocks noChangeShapeType="1"/>
            </p:cNvSpPr>
            <p:nvPr/>
          </p:nvSpPr>
          <p:spPr bwMode="auto">
            <a:xfrm rot="28095" flipH="1" flipV="1">
              <a:off x="1020" y="1373"/>
              <a:ext cx="176" cy="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108"/>
            <p:cNvSpPr>
              <a:spLocks noChangeShapeType="1"/>
            </p:cNvSpPr>
            <p:nvPr/>
          </p:nvSpPr>
          <p:spPr bwMode="auto">
            <a:xfrm flipH="1">
              <a:off x="1464" y="1132"/>
              <a:ext cx="266" cy="47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Line 109"/>
            <p:cNvSpPr>
              <a:spLocks noChangeShapeType="1"/>
            </p:cNvSpPr>
            <p:nvPr/>
          </p:nvSpPr>
          <p:spPr bwMode="auto">
            <a:xfrm flipH="1">
              <a:off x="763" y="1364"/>
              <a:ext cx="285" cy="5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110"/>
            <p:cNvSpPr>
              <a:spLocks noChangeShapeType="1"/>
            </p:cNvSpPr>
            <p:nvPr/>
          </p:nvSpPr>
          <p:spPr bwMode="auto">
            <a:xfrm flipH="1">
              <a:off x="1310" y="1688"/>
              <a:ext cx="285" cy="5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111"/>
            <p:cNvSpPr>
              <a:spLocks noChangeShapeType="1"/>
            </p:cNvSpPr>
            <p:nvPr/>
          </p:nvSpPr>
          <p:spPr bwMode="auto">
            <a:xfrm flipH="1">
              <a:off x="1196" y="997"/>
              <a:ext cx="266" cy="47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112"/>
            <p:cNvSpPr>
              <a:spLocks noChangeShapeType="1"/>
            </p:cNvSpPr>
            <p:nvPr/>
          </p:nvSpPr>
          <p:spPr bwMode="auto">
            <a:xfrm rot="21571905" flipV="1">
              <a:off x="776" y="1403"/>
              <a:ext cx="805" cy="4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Line 113"/>
            <p:cNvSpPr>
              <a:spLocks noChangeShapeType="1"/>
            </p:cNvSpPr>
            <p:nvPr/>
          </p:nvSpPr>
          <p:spPr bwMode="auto">
            <a:xfrm rot="21571905" flipV="1">
              <a:off x="1186" y="1177"/>
              <a:ext cx="526" cy="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114"/>
            <p:cNvSpPr>
              <a:spLocks noChangeShapeType="1"/>
            </p:cNvSpPr>
            <p:nvPr/>
          </p:nvSpPr>
          <p:spPr bwMode="auto">
            <a:xfrm rot="28095" flipH="1" flipV="1">
              <a:off x="1454" y="1612"/>
              <a:ext cx="140" cy="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Line 115"/>
            <p:cNvSpPr>
              <a:spLocks noChangeShapeType="1"/>
            </p:cNvSpPr>
            <p:nvPr/>
          </p:nvSpPr>
          <p:spPr bwMode="auto">
            <a:xfrm flipH="1">
              <a:off x="286" y="2362"/>
              <a:ext cx="280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116"/>
            <p:cNvSpPr>
              <a:spLocks noChangeShapeType="1"/>
            </p:cNvSpPr>
            <p:nvPr/>
          </p:nvSpPr>
          <p:spPr bwMode="auto">
            <a:xfrm flipV="1">
              <a:off x="2702" y="909"/>
              <a:ext cx="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Line 117"/>
            <p:cNvSpPr>
              <a:spLocks noChangeShapeType="1"/>
            </p:cNvSpPr>
            <p:nvPr/>
          </p:nvSpPr>
          <p:spPr bwMode="auto">
            <a:xfrm rot="28095" flipH="1" flipV="1">
              <a:off x="277" y="2546"/>
              <a:ext cx="952" cy="5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Line 118"/>
            <p:cNvSpPr>
              <a:spLocks noChangeShapeType="1"/>
            </p:cNvSpPr>
            <p:nvPr/>
          </p:nvSpPr>
          <p:spPr bwMode="auto">
            <a:xfrm flipH="1" flipV="1">
              <a:off x="1021" y="2642"/>
              <a:ext cx="210" cy="4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Line 119"/>
            <p:cNvSpPr>
              <a:spLocks noChangeShapeType="1"/>
            </p:cNvSpPr>
            <p:nvPr/>
          </p:nvSpPr>
          <p:spPr bwMode="auto">
            <a:xfrm flipH="1" flipV="1">
              <a:off x="2525" y="1977"/>
              <a:ext cx="129" cy="2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32" name="Group 120"/>
            <p:cNvGrpSpPr>
              <a:grpSpLocks/>
            </p:cNvGrpSpPr>
            <p:nvPr/>
          </p:nvGrpSpPr>
          <p:grpSpPr bwMode="auto">
            <a:xfrm>
              <a:off x="303" y="384"/>
              <a:ext cx="2433" cy="1386"/>
              <a:chOff x="1524" y="480"/>
              <a:chExt cx="3335" cy="1900"/>
            </a:xfrm>
          </p:grpSpPr>
          <p:sp>
            <p:nvSpPr>
              <p:cNvPr id="37937" name="Line 121"/>
              <p:cNvSpPr>
                <a:spLocks noChangeShapeType="1"/>
              </p:cNvSpPr>
              <p:nvPr/>
            </p:nvSpPr>
            <p:spPr bwMode="auto">
              <a:xfrm rot="21571905" flipV="1">
                <a:off x="2796" y="1200"/>
                <a:ext cx="2063" cy="1180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8" name="Line 122"/>
              <p:cNvSpPr>
                <a:spLocks noChangeShapeType="1"/>
              </p:cNvSpPr>
              <p:nvPr/>
            </p:nvSpPr>
            <p:spPr bwMode="auto">
              <a:xfrm rot="28095" flipH="1" flipV="1">
                <a:off x="1548" y="1656"/>
                <a:ext cx="1260" cy="721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9" name="Line 123"/>
              <p:cNvSpPr>
                <a:spLocks noChangeShapeType="1"/>
              </p:cNvSpPr>
              <p:nvPr/>
            </p:nvSpPr>
            <p:spPr bwMode="auto">
              <a:xfrm rot="21571905" flipV="1">
                <a:off x="1524" y="480"/>
                <a:ext cx="2063" cy="1180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0" name="Line 124"/>
              <p:cNvSpPr>
                <a:spLocks noChangeShapeType="1"/>
              </p:cNvSpPr>
              <p:nvPr/>
            </p:nvSpPr>
            <p:spPr bwMode="auto">
              <a:xfrm rot="28095" flipH="1" flipV="1">
                <a:off x="3540" y="480"/>
                <a:ext cx="1260" cy="721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33" name="Line 125"/>
            <p:cNvSpPr>
              <a:spLocks noChangeShapeType="1"/>
            </p:cNvSpPr>
            <p:nvPr/>
          </p:nvSpPr>
          <p:spPr bwMode="auto">
            <a:xfrm flipH="1" flipV="1">
              <a:off x="844" y="1281"/>
              <a:ext cx="910" cy="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Line 126"/>
            <p:cNvSpPr>
              <a:spLocks noChangeShapeType="1"/>
            </p:cNvSpPr>
            <p:nvPr/>
          </p:nvSpPr>
          <p:spPr bwMode="auto">
            <a:xfrm flipH="1" flipV="1">
              <a:off x="592" y="1791"/>
              <a:ext cx="910" cy="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Text Box 127"/>
            <p:cNvSpPr txBox="1">
              <a:spLocks noChangeArrowheads="1"/>
            </p:cNvSpPr>
            <p:nvPr/>
          </p:nvSpPr>
          <p:spPr bwMode="auto">
            <a:xfrm>
              <a:off x="1152" y="3072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 Black" pitchFamily="34" charset="0"/>
                </a:rPr>
                <a:t>O</a:t>
              </a:r>
            </a:p>
          </p:txBody>
        </p:sp>
        <p:sp>
          <p:nvSpPr>
            <p:cNvPr id="37936" name="Line 128"/>
            <p:cNvSpPr>
              <a:spLocks noChangeShapeType="1"/>
            </p:cNvSpPr>
            <p:nvPr/>
          </p:nvSpPr>
          <p:spPr bwMode="auto">
            <a:xfrm rot="21571905" flipV="1">
              <a:off x="1228" y="2252"/>
              <a:ext cx="1460" cy="83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7" name="Text Box 129"/>
          <p:cNvSpPr txBox="1">
            <a:spLocks noChangeArrowheads="1"/>
          </p:cNvSpPr>
          <p:nvPr/>
        </p:nvSpPr>
        <p:spPr bwMode="auto">
          <a:xfrm>
            <a:off x="4038600" y="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>
                <a:latin typeface="Arial Black" pitchFamily="34" charset="0"/>
              </a:rPr>
              <a:t>PICTORIAL PRESENTATION IS GIVEN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DRAW FV AND SV OF THIS OBJECT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BY FIRST ANGLE PROJECTION METHOD</a:t>
            </a:r>
          </a:p>
        </p:txBody>
      </p:sp>
      <p:sp>
        <p:nvSpPr>
          <p:cNvPr id="37898" name="Oval 130"/>
          <p:cNvSpPr>
            <a:spLocks noChangeArrowheads="1"/>
          </p:cNvSpPr>
          <p:nvPr/>
        </p:nvSpPr>
        <p:spPr bwMode="auto">
          <a:xfrm>
            <a:off x="152400" y="762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26</a:t>
            </a:r>
          </a:p>
        </p:txBody>
      </p:sp>
      <p:sp>
        <p:nvSpPr>
          <p:cNvPr id="44163" name="Text Box 131"/>
          <p:cNvSpPr txBox="1">
            <a:spLocks noChangeArrowheads="1"/>
          </p:cNvSpPr>
          <p:nvPr/>
        </p:nvSpPr>
        <p:spPr bwMode="auto">
          <a:xfrm>
            <a:off x="5257800" y="2362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latin typeface="Times New Roman" pitchFamily="18" charset="0"/>
              </a:rPr>
              <a:t>ORTHOGRAPHIC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utoUpdateAnimBg="0"/>
      <p:bldP spid="4416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08200" y="76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ahoma" pitchFamily="34" charset="0"/>
              </a:rPr>
              <a:t>ORTHOGRAPHIC PROJECTIONS</a:t>
            </a:r>
            <a:r>
              <a:rPr lang="en-US" sz="2400">
                <a:latin typeface="Times New Roman" pitchFamily="18" charset="0"/>
              </a:rPr>
              <a:t>:</a:t>
            </a:r>
            <a:endParaRPr lang="en-US" b="1">
              <a:solidFill>
                <a:srgbClr val="D60093"/>
              </a:solidFill>
              <a:latin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39975" y="1887538"/>
            <a:ext cx="4217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D60093"/>
                </a:solidFill>
                <a:latin typeface="Arial Black" pitchFamily="34" charset="0"/>
              </a:rPr>
              <a:t>Horizontal Plane (HP),   </a:t>
            </a:r>
          </a:p>
          <a:p>
            <a:pPr algn="ctr"/>
            <a:r>
              <a:rPr lang="en-US" sz="2000">
                <a:solidFill>
                  <a:srgbClr val="D60093"/>
                </a:solidFill>
                <a:latin typeface="Arial Black" pitchFamily="34" charset="0"/>
              </a:rPr>
              <a:t>Vertical Frontal Plane ( VP )  </a:t>
            </a:r>
          </a:p>
          <a:p>
            <a:pPr algn="ctr"/>
            <a:r>
              <a:rPr lang="en-US" sz="2000">
                <a:solidFill>
                  <a:srgbClr val="D60093"/>
                </a:solidFill>
                <a:latin typeface="Arial Black" pitchFamily="34" charset="0"/>
              </a:rPr>
              <a:t>Side Or Profile Plane ( PP)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66850" y="5029200"/>
            <a:ext cx="6370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Planes.</a:t>
            </a:r>
          </a:p>
          <a:p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   Pattern of planes &amp; Pattern of views </a:t>
            </a:r>
          </a:p>
          <a:p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     Methods of drawing Orthographic Projections</a:t>
            </a:r>
          </a:p>
          <a:p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     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4600" y="1536700"/>
            <a:ext cx="355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Different Reference planes are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89163" y="3473450"/>
            <a:ext cx="4483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100">
                <a:solidFill>
                  <a:srgbClr val="D60093"/>
                </a:solidFill>
                <a:latin typeface="Arial Black" pitchFamily="34" charset="0"/>
              </a:rPr>
              <a:t>FV is a view projected on VP.</a:t>
            </a:r>
            <a:br>
              <a:rPr lang="en-US" sz="2100">
                <a:solidFill>
                  <a:srgbClr val="D60093"/>
                </a:solidFill>
                <a:latin typeface="Arial Black" pitchFamily="34" charset="0"/>
              </a:rPr>
            </a:br>
            <a:r>
              <a:rPr lang="en-US" sz="2100">
                <a:solidFill>
                  <a:srgbClr val="D60093"/>
                </a:solidFill>
                <a:latin typeface="Arial Black" pitchFamily="34" charset="0"/>
              </a:rPr>
              <a:t>TV is a view projected on HP.</a:t>
            </a:r>
            <a:br>
              <a:rPr lang="en-US" sz="2100">
                <a:solidFill>
                  <a:srgbClr val="D60093"/>
                </a:solidFill>
                <a:latin typeface="Arial Black" pitchFamily="34" charset="0"/>
              </a:rPr>
            </a:br>
            <a:r>
              <a:rPr lang="en-US" sz="2100">
                <a:solidFill>
                  <a:srgbClr val="D60093"/>
                </a:solidFill>
                <a:latin typeface="Arial Black" pitchFamily="34" charset="0"/>
              </a:rPr>
              <a:t>SV is a view projected on PP.</a:t>
            </a:r>
            <a:endParaRPr lang="en-US" sz="2100">
              <a:latin typeface="Arial Black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886200" y="27432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And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38200" y="3136900"/>
            <a:ext cx="737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Different Views are Front View (FV), Top View (TV) and  Side View (SV)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14400" y="4648200"/>
            <a:ext cx="732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669900"/>
                </a:solidFill>
                <a:latin typeface="Tahoma" pitchFamily="34" charset="0"/>
              </a:rPr>
              <a:t>IMPORTANT TERMS OF ORTHOGRAPHIC PROJECTIONS: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2263" y="609600"/>
            <a:ext cx="871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D60093"/>
                </a:solidFill>
                <a:latin typeface="Times New Roman" pitchFamily="18" charset="0"/>
              </a:rPr>
              <a:t>IT IS A TECHNICAL DRAWING IN WHICH DIFFERENT VIEWS OF AN OBJECT</a:t>
            </a:r>
          </a:p>
          <a:p>
            <a:pPr algn="ctr"/>
            <a:r>
              <a:rPr lang="en-US" b="1">
                <a:solidFill>
                  <a:srgbClr val="D60093"/>
                </a:solidFill>
                <a:latin typeface="Times New Roman" pitchFamily="18" charset="0"/>
              </a:rPr>
              <a:t> ARE PROJECTED ON DIFFERENT REFERENCE PLANES </a:t>
            </a:r>
            <a:br>
              <a:rPr lang="en-US" b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en-US" b="1">
                <a:solidFill>
                  <a:srgbClr val="D60093"/>
                </a:solidFill>
                <a:latin typeface="Times New Roman" pitchFamily="18" charset="0"/>
              </a:rPr>
              <a:t>OBSERVING PERPENDICULAR TO RESPECTIVE REFERENCE PLANE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66800" y="5029200"/>
            <a:ext cx="800100" cy="1009650"/>
            <a:chOff x="672" y="3168"/>
            <a:chExt cx="504" cy="636"/>
          </a:xfrm>
        </p:grpSpPr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672" y="3168"/>
              <a:ext cx="240" cy="24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/>
                <a:t>1</a:t>
              </a:r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804" y="3360"/>
              <a:ext cx="240" cy="24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/>
                <a:t>2</a:t>
              </a:r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936" y="3564"/>
              <a:ext cx="240" cy="24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autoUpdateAnimBg="0"/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  <p:bldP spid="51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 rot="-1619946">
            <a:off x="6019800" y="4340225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9241979" flipH="1">
            <a:off x="6437313" y="5100638"/>
            <a:ext cx="2236787" cy="995362"/>
          </a:xfrm>
          <a:prstGeom prst="parallelogram">
            <a:avLst>
              <a:gd name="adj" fmla="val 77113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8107363" y="5573713"/>
          <a:ext cx="390525" cy="187325"/>
        </p:xfrm>
        <a:graphic>
          <a:graphicData uri="http://schemas.openxmlformats.org/presentationml/2006/ole">
            <p:oleObj spid="_x0000_s1026" name="CorelDRAW" r:id="rId4" imgW="668520" imgH="320400" progId="CorelDRAW.Graphic.11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88213" y="4037013"/>
          <a:ext cx="244475" cy="295275"/>
        </p:xfrm>
        <a:graphic>
          <a:graphicData uri="http://schemas.openxmlformats.org/presentationml/2006/ole">
            <p:oleObj spid="_x0000_s1027" name="CorelDRAW" r:id="rId5" imgW="417960" imgH="505440" progId="CorelDRAW.Graphic.11">
              <p:embed/>
            </p:oleObj>
          </a:graphicData>
        </a:graphic>
      </p:graphicFrame>
      <p:sp>
        <p:nvSpPr>
          <p:cNvPr id="6150" name="AutoShape 6"/>
          <p:cNvSpPr>
            <a:spLocks noChangeArrowheads="1"/>
          </p:cNvSpPr>
          <p:nvPr/>
        </p:nvSpPr>
        <p:spPr bwMode="auto">
          <a:xfrm rot="1619946" flipV="1">
            <a:off x="6630988" y="4773613"/>
            <a:ext cx="1644650" cy="822325"/>
          </a:xfrm>
          <a:prstGeom prst="parallelogram">
            <a:avLst>
              <a:gd name="adj" fmla="val 50926"/>
            </a:avLst>
          </a:prstGeom>
          <a:solidFill>
            <a:srgbClr val="CCFF33"/>
          </a:solid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7050088" y="5143500"/>
          <a:ext cx="763587" cy="428625"/>
        </p:xfrm>
        <a:graphic>
          <a:graphicData uri="http://schemas.openxmlformats.org/presentationml/2006/ole">
            <p:oleObj spid="_x0000_s1028" name="CorelDRAW" r:id="rId6" imgW="1309320" imgH="735120" progId="CorelDRAW.Graphic.11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7050088" y="4741863"/>
          <a:ext cx="669925" cy="430212"/>
        </p:xfrm>
        <a:graphic>
          <a:graphicData uri="http://schemas.openxmlformats.org/presentationml/2006/ole">
            <p:oleObj spid="_x0000_s1029" name="CorelDRAW" r:id="rId7" imgW="1148760" imgH="734400" progId="CorelDRAW.Graphic.11">
              <p:embed/>
            </p:oleObj>
          </a:graphicData>
        </a:graphic>
      </p:graphicFrame>
      <p:sp>
        <p:nvSpPr>
          <p:cNvPr id="6153" name="AutoShape 9"/>
          <p:cNvSpPr>
            <a:spLocks noChangeArrowheads="1"/>
          </p:cNvSpPr>
          <p:nvPr/>
        </p:nvSpPr>
        <p:spPr bwMode="auto">
          <a:xfrm rot="-1619946">
            <a:off x="3200400" y="4416425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9241979" flipH="1">
            <a:off x="3613150" y="5170488"/>
            <a:ext cx="2339975" cy="1077912"/>
          </a:xfrm>
          <a:prstGeom prst="parallelogram">
            <a:avLst>
              <a:gd name="adj" fmla="val 85889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 rot="-4117185">
            <a:off x="3951287" y="4821238"/>
            <a:ext cx="1076325" cy="1066800"/>
          </a:xfrm>
          <a:prstGeom prst="parallelogram">
            <a:avLst>
              <a:gd name="adj" fmla="val 9146"/>
            </a:avLst>
          </a:prstGeom>
          <a:solidFill>
            <a:srgbClr val="CCFF33"/>
          </a:solid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4800600" y="5616575"/>
            <a:ext cx="84455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62513" y="5656263"/>
            <a:ext cx="334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Times New Roman" pitchFamily="18" charset="0"/>
                <a:cs typeface="Times New Roman" pitchFamily="18" charset="0"/>
                <a:sym typeface="WP Greek Courier" pitchFamily="49" charset="2"/>
              </a:rPr>
              <a:t>θ</a:t>
            </a:r>
            <a:r>
              <a:rPr lang="en-US" sz="1400" b="1">
                <a:latin typeface="Times New Roman" pitchFamily="18" charset="0"/>
                <a:cs typeface="Times New Roman" pitchFamily="18" charset="0"/>
                <a:sym typeface="WP Greek Courier" pitchFamily="49" charset="2"/>
              </a:rPr>
              <a:t>º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 rot="1712806">
            <a:off x="4308475" y="4930775"/>
            <a:ext cx="66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</a:rPr>
              <a:t>A.I.P.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 rot="1579697">
            <a:off x="3740150" y="5299075"/>
            <a:ext cx="12287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>
                <a:latin typeface="Tahoma" pitchFamily="34" charset="0"/>
                <a:cs typeface="Times New Roman" pitchFamily="18" charset="0"/>
                <a:sym typeface="Symbol" pitchFamily="18" charset="2"/>
              </a:rPr>
              <a:t> to Vp </a:t>
            </a:r>
          </a:p>
          <a:p>
            <a:pPr algn="ctr"/>
            <a:r>
              <a:rPr lang="en-US" sz="900" b="1">
                <a:latin typeface="Tahoma" pitchFamily="34" charset="0"/>
                <a:cs typeface="Times New Roman" pitchFamily="18" charset="0"/>
                <a:sym typeface="Symbol" pitchFamily="18" charset="2"/>
              </a:rPr>
              <a:t>&amp; </a:t>
            </a:r>
          </a:p>
          <a:p>
            <a:pPr algn="ctr"/>
            <a:r>
              <a:rPr lang="en-US" sz="900" b="1">
                <a:latin typeface="Tahoma" pitchFamily="34" charset="0"/>
                <a:cs typeface="Times New Roman" pitchFamily="18" charset="0"/>
                <a:sym typeface="Symbol" pitchFamily="18" charset="2"/>
              </a:rPr>
              <a:t> to Hp</a:t>
            </a:r>
            <a:endParaRPr lang="en-US" sz="6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160" name="Arc 16"/>
          <p:cNvSpPr>
            <a:spLocks/>
          </p:cNvSpPr>
          <p:nvPr/>
        </p:nvSpPr>
        <p:spPr bwMode="auto">
          <a:xfrm rot="-1678405">
            <a:off x="4956175" y="5561013"/>
            <a:ext cx="222250" cy="331787"/>
          </a:xfrm>
          <a:custGeom>
            <a:avLst/>
            <a:gdLst>
              <a:gd name="T0" fmla="*/ 10810673 w 21600"/>
              <a:gd name="T1" fmla="*/ 0 h 32355"/>
              <a:gd name="T2" fmla="*/ 18650611 w 21600"/>
              <a:gd name="T3" fmla="*/ 34889535 h 32355"/>
              <a:gd name="T4" fmla="*/ 0 w 21600"/>
              <a:gd name="T5" fmla="*/ 20687850 h 32355"/>
              <a:gd name="T6" fmla="*/ 0 60000 65536"/>
              <a:gd name="T7" fmla="*/ 0 60000 65536"/>
              <a:gd name="T8" fmla="*/ 0 60000 65536"/>
              <a:gd name="T9" fmla="*/ 0 w 21600"/>
              <a:gd name="T10" fmla="*/ 0 h 32355"/>
              <a:gd name="T11" fmla="*/ 21600 w 21600"/>
              <a:gd name="T12" fmla="*/ 32355 h 32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355" fill="none" extrusionOk="0">
                <a:moveTo>
                  <a:pt x="9924" y="-1"/>
                </a:moveTo>
                <a:cubicBezTo>
                  <a:pt x="17096" y="3709"/>
                  <a:pt x="21600" y="11110"/>
                  <a:pt x="21600" y="19185"/>
                </a:cubicBezTo>
                <a:cubicBezTo>
                  <a:pt x="21600" y="23948"/>
                  <a:pt x="20025" y="28578"/>
                  <a:pt x="17120" y="32354"/>
                </a:cubicBezTo>
              </a:path>
              <a:path w="21600" h="32355" stroke="0" extrusionOk="0">
                <a:moveTo>
                  <a:pt x="9924" y="-1"/>
                </a:moveTo>
                <a:cubicBezTo>
                  <a:pt x="17096" y="3709"/>
                  <a:pt x="21600" y="11110"/>
                  <a:pt x="21600" y="19185"/>
                </a:cubicBezTo>
                <a:cubicBezTo>
                  <a:pt x="21600" y="23948"/>
                  <a:pt x="20025" y="28578"/>
                  <a:pt x="17120" y="32354"/>
                </a:cubicBezTo>
                <a:lnTo>
                  <a:pt x="0" y="19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5422900" y="5705475"/>
          <a:ext cx="390525" cy="187325"/>
        </p:xfrm>
        <a:graphic>
          <a:graphicData uri="http://schemas.openxmlformats.org/presentationml/2006/ole">
            <p:oleObj spid="_x0000_s1030" name="CorelDRAW" r:id="rId8" imgW="668520" imgH="320400" progId="CorelDRAW.Graphic.11">
              <p:embed/>
            </p:oleObj>
          </a:graphicData>
        </a:graphic>
      </p:graphicFrame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4464050" y="4105275"/>
          <a:ext cx="244475" cy="293688"/>
        </p:xfrm>
        <a:graphic>
          <a:graphicData uri="http://schemas.openxmlformats.org/presentationml/2006/ole">
            <p:oleObj spid="_x0000_s1031" name="CorelDRAW" r:id="rId9" imgW="417960" imgH="505440" progId="CorelDRAW.Graphic.11">
              <p:embed/>
            </p:oleObj>
          </a:graphicData>
        </a:graphic>
      </p:graphicFrame>
      <p:sp>
        <p:nvSpPr>
          <p:cNvPr id="6163" name="AutoShape 19"/>
          <p:cNvSpPr>
            <a:spLocks noChangeArrowheads="1"/>
          </p:cNvSpPr>
          <p:nvPr/>
        </p:nvSpPr>
        <p:spPr bwMode="auto">
          <a:xfrm rot="-1619946">
            <a:off x="457200" y="4505325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 rot="9241979" flipH="1">
            <a:off x="871538" y="5253038"/>
            <a:ext cx="2289175" cy="995362"/>
          </a:xfrm>
          <a:prstGeom prst="parallelogram">
            <a:avLst>
              <a:gd name="adj" fmla="val 90993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947738" y="4505325"/>
            <a:ext cx="798512" cy="427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Arc 22"/>
          <p:cNvSpPr>
            <a:spLocks/>
          </p:cNvSpPr>
          <p:nvPr/>
        </p:nvSpPr>
        <p:spPr bwMode="auto">
          <a:xfrm rot="-1120204">
            <a:off x="1608138" y="4537075"/>
            <a:ext cx="231775" cy="407988"/>
          </a:xfrm>
          <a:custGeom>
            <a:avLst/>
            <a:gdLst>
              <a:gd name="T0" fmla="*/ 16513593 w 21600"/>
              <a:gd name="T1" fmla="*/ 0 h 31145"/>
              <a:gd name="T2" fmla="*/ 20134732 w 21600"/>
              <a:gd name="T3" fmla="*/ 70010880 h 31145"/>
              <a:gd name="T4" fmla="*/ 0 w 21600"/>
              <a:gd name="T5" fmla="*/ 38142460 h 31145"/>
              <a:gd name="T6" fmla="*/ 0 60000 65536"/>
              <a:gd name="T7" fmla="*/ 0 60000 65536"/>
              <a:gd name="T8" fmla="*/ 0 60000 65536"/>
              <a:gd name="T9" fmla="*/ 0 w 21600"/>
              <a:gd name="T10" fmla="*/ 0 h 31145"/>
              <a:gd name="T11" fmla="*/ 21600 w 21600"/>
              <a:gd name="T12" fmla="*/ 31145 h 31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145" fill="none" extrusionOk="0">
                <a:moveTo>
                  <a:pt x="13365" y="0"/>
                </a:moveTo>
                <a:cubicBezTo>
                  <a:pt x="18565" y="4095"/>
                  <a:pt x="21600" y="10349"/>
                  <a:pt x="21600" y="16968"/>
                </a:cubicBezTo>
                <a:cubicBezTo>
                  <a:pt x="21600" y="22178"/>
                  <a:pt x="19716" y="27213"/>
                  <a:pt x="16296" y="31144"/>
                </a:cubicBezTo>
              </a:path>
              <a:path w="21600" h="31145" stroke="0" extrusionOk="0">
                <a:moveTo>
                  <a:pt x="13365" y="0"/>
                </a:moveTo>
                <a:cubicBezTo>
                  <a:pt x="18565" y="4095"/>
                  <a:pt x="21600" y="10349"/>
                  <a:pt x="21600" y="16968"/>
                </a:cubicBezTo>
                <a:cubicBezTo>
                  <a:pt x="21600" y="22178"/>
                  <a:pt x="19716" y="27213"/>
                  <a:pt x="16296" y="31144"/>
                </a:cubicBezTo>
                <a:lnTo>
                  <a:pt x="0" y="16968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277938" y="46386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cs typeface="Arial" charset="0"/>
                <a:sym typeface="WP Greek Courier" pitchFamily="49" charset="2"/>
              </a:rPr>
              <a:t>Ø</a:t>
            </a:r>
            <a:r>
              <a:rPr lang="en-US" sz="1400" b="1">
                <a:latin typeface="Times New Roman" pitchFamily="18" charset="0"/>
                <a:cs typeface="Times New Roman" pitchFamily="18" charset="0"/>
                <a:sym typeface="WP Greek Courier" pitchFamily="49" charset="2"/>
              </a:rPr>
              <a:t>º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946150" y="4933950"/>
            <a:ext cx="1289050" cy="801688"/>
          </a:xfrm>
          <a:prstGeom prst="rect">
            <a:avLst/>
          </a:prstGeom>
          <a:solidFill>
            <a:srgbClr val="CCFF33"/>
          </a:solid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254125" y="4949825"/>
            <a:ext cx="741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</a:rPr>
              <a:t>A.V.P.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914400" y="5330825"/>
            <a:ext cx="137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Tahoma" pitchFamily="34" charset="0"/>
                <a:cs typeface="Times New Roman" pitchFamily="18" charset="0"/>
                <a:sym typeface="Symbol" pitchFamily="18" charset="2"/>
              </a:rPr>
              <a:t> to Hp &amp;  to Vp</a:t>
            </a:r>
            <a:endParaRPr lang="en-US" sz="9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171" name="Object 27"/>
          <p:cNvGraphicFramePr>
            <a:graphicFrameLocks noChangeAspect="1"/>
          </p:cNvGraphicFramePr>
          <p:nvPr/>
        </p:nvGraphicFramePr>
        <p:xfrm>
          <a:off x="2546350" y="5749925"/>
          <a:ext cx="390525" cy="187325"/>
        </p:xfrm>
        <a:graphic>
          <a:graphicData uri="http://schemas.openxmlformats.org/presentationml/2006/ole">
            <p:oleObj spid="_x0000_s1032" name="CorelDRAW" r:id="rId10" imgW="668520" imgH="320400" progId="CorelDRAW.Graphic.11">
              <p:embed/>
            </p:oleObj>
          </a:graphicData>
        </a:graphic>
      </p:graphicFrame>
      <p:graphicFrame>
        <p:nvGraphicFramePr>
          <p:cNvPr id="6172" name="Object 28"/>
          <p:cNvGraphicFramePr>
            <a:graphicFrameLocks noChangeAspect="1"/>
          </p:cNvGraphicFramePr>
          <p:nvPr/>
        </p:nvGraphicFramePr>
        <p:xfrm>
          <a:off x="1712913" y="4187825"/>
          <a:ext cx="244475" cy="295275"/>
        </p:xfrm>
        <a:graphic>
          <a:graphicData uri="http://schemas.openxmlformats.org/presentationml/2006/ole">
            <p:oleObj spid="_x0000_s1033" name="CorelDRAW" r:id="rId11" imgW="417960" imgH="505440" progId="CorelDRAW.Graphic.11">
              <p:embed/>
            </p:oleObj>
          </a:graphicData>
        </a:graphic>
      </p:graphicFrame>
      <p:sp>
        <p:nvSpPr>
          <p:cNvPr id="6173" name="AutoShape 29"/>
          <p:cNvSpPr>
            <a:spLocks noChangeArrowheads="1"/>
          </p:cNvSpPr>
          <p:nvPr/>
        </p:nvSpPr>
        <p:spPr bwMode="auto">
          <a:xfrm rot="-1619946">
            <a:off x="0" y="1295400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 rot="9241979" flipH="1">
            <a:off x="414338" y="2043113"/>
            <a:ext cx="2289175" cy="995362"/>
          </a:xfrm>
          <a:prstGeom prst="parallelogram">
            <a:avLst>
              <a:gd name="adj" fmla="val 90993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75" name="Object 31"/>
          <p:cNvGraphicFramePr>
            <a:graphicFrameLocks noChangeAspect="1"/>
          </p:cNvGraphicFramePr>
          <p:nvPr/>
        </p:nvGraphicFramePr>
        <p:xfrm>
          <a:off x="1447800" y="2771775"/>
          <a:ext cx="390525" cy="187325"/>
        </p:xfrm>
        <a:graphic>
          <a:graphicData uri="http://schemas.openxmlformats.org/presentationml/2006/ole">
            <p:oleObj spid="_x0000_s1034" name="CorelDRAW" r:id="rId12" imgW="668520" imgH="320400" progId="CorelDRAW.Graphic.11">
              <p:embed/>
            </p:oleObj>
          </a:graphicData>
        </a:graphic>
      </p:graphicFrame>
      <p:graphicFrame>
        <p:nvGraphicFramePr>
          <p:cNvPr id="6176" name="Object 32"/>
          <p:cNvGraphicFramePr>
            <a:graphicFrameLocks noChangeAspect="1"/>
          </p:cNvGraphicFramePr>
          <p:nvPr/>
        </p:nvGraphicFramePr>
        <p:xfrm>
          <a:off x="381000" y="1520825"/>
          <a:ext cx="244475" cy="295275"/>
        </p:xfrm>
        <a:graphic>
          <a:graphicData uri="http://schemas.openxmlformats.org/presentationml/2006/ole">
            <p:oleObj spid="_x0000_s1035" name="CorelDRAW" r:id="rId13" imgW="417960" imgH="505440" progId="CorelDRAW.Graphic.11">
              <p:embed/>
            </p:oleObj>
          </a:graphicData>
        </a:graphic>
      </p:graphicFrame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3413125" y="26035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Tahoma" pitchFamily="34" charset="0"/>
              </a:rPr>
              <a:t>PLANES</a:t>
            </a:r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3886200" y="533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H="1">
            <a:off x="2057400" y="914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2057400" y="914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3886200" y="914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1752600" y="3309938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7086600" y="3309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4495800" y="3309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1752600" y="3309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1501775" y="1382713"/>
            <a:ext cx="1858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i="1">
                <a:solidFill>
                  <a:srgbClr val="D60093"/>
                </a:solidFill>
                <a:latin typeface="Times New Roman" pitchFamily="18" charset="0"/>
              </a:rPr>
              <a:t>PRINCIPAL PLANES</a:t>
            </a:r>
          </a:p>
          <a:p>
            <a:pPr algn="ctr"/>
            <a:r>
              <a:rPr lang="en-US" sz="1400" i="1">
                <a:latin typeface="Times New Roman" pitchFamily="18" charset="0"/>
              </a:rPr>
              <a:t>HP AND  VP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3124200" y="3048000"/>
            <a:ext cx="187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D60093"/>
                </a:solidFill>
                <a:latin typeface="Times New Roman" pitchFamily="18" charset="0"/>
              </a:rPr>
              <a:t>AUXILIARY PLANES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809625" y="3581400"/>
            <a:ext cx="2298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Auxiliary Vertical Plane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(A.V.P</a:t>
            </a:r>
            <a:r>
              <a:rPr lang="en-US" sz="1400" b="1">
                <a:latin typeface="Times New Roman" pitchFamily="18" charset="0"/>
              </a:rPr>
              <a:t>.)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6437313" y="3586163"/>
            <a:ext cx="1360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Profile Plane </a:t>
            </a:r>
          </a:p>
          <a:p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( P.P.)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3305175" y="3565525"/>
            <a:ext cx="2309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Auxiliary Inclined Plane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  <a:latin typeface="Times New Roman" pitchFamily="18" charset="0"/>
              </a:rPr>
              <a:t>(A.I.P.)</a:t>
            </a:r>
          </a:p>
        </p:txBody>
      </p:sp>
      <p:sp>
        <p:nvSpPr>
          <p:cNvPr id="1071" name="Oval 47"/>
          <p:cNvSpPr>
            <a:spLocks noChangeArrowheads="1"/>
          </p:cNvSpPr>
          <p:nvPr/>
        </p:nvSpPr>
        <p:spPr bwMode="auto">
          <a:xfrm>
            <a:off x="381000" y="381000"/>
            <a:ext cx="5334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50" grpId="0" animBg="1"/>
      <p:bldP spid="6153" grpId="0" animBg="1"/>
      <p:bldP spid="6154" grpId="0" animBg="1"/>
      <p:bldP spid="6155" grpId="0" animBg="1"/>
      <p:bldP spid="6156" grpId="0" animBg="1"/>
      <p:bldP spid="6157" grpId="0" autoUpdateAnimBg="0"/>
      <p:bldP spid="6158" grpId="0" autoUpdateAnimBg="0"/>
      <p:bldP spid="6159" grpId="0" autoUpdateAnimBg="0"/>
      <p:bldP spid="6160" grpId="0" animBg="1"/>
      <p:bldP spid="6163" grpId="0" animBg="1"/>
      <p:bldP spid="6164" grpId="0" animBg="1"/>
      <p:bldP spid="6165" grpId="0" animBg="1"/>
      <p:bldP spid="6166" grpId="0" animBg="1"/>
      <p:bldP spid="6167" grpId="0" autoUpdateAnimBg="0"/>
      <p:bldP spid="6168" grpId="0" animBg="1"/>
      <p:bldP spid="6169" grpId="0" autoUpdateAnimBg="0"/>
      <p:bldP spid="6170" grpId="0" autoUpdateAnimBg="0"/>
      <p:bldP spid="6173" grpId="0" animBg="1"/>
      <p:bldP spid="6174" grpId="0" animBg="1"/>
      <p:bldP spid="6178" grpId="0" animBg="1"/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186" grpId="0" autoUpdateAnimBg="0"/>
      <p:bldP spid="6187" grpId="0" autoUpdateAnimBg="0"/>
      <p:bldP spid="6188" grpId="0" autoUpdateAnimBg="0"/>
      <p:bldP spid="6189" grpId="0" autoUpdateAnimBg="0"/>
      <p:bldP spid="61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53200" y="3886200"/>
            <a:ext cx="2133600" cy="1955800"/>
            <a:chOff x="4368" y="864"/>
            <a:chExt cx="1152" cy="1056"/>
          </a:xfrm>
        </p:grpSpPr>
        <p:sp>
          <p:nvSpPr>
            <p:cNvPr id="2178" name="Rectangle 3"/>
            <p:cNvSpPr>
              <a:spLocks noChangeArrowheads="1"/>
            </p:cNvSpPr>
            <p:nvPr/>
          </p:nvSpPr>
          <p:spPr bwMode="auto">
            <a:xfrm>
              <a:off x="4896" y="864"/>
              <a:ext cx="624" cy="528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9" name="Rectangle 4"/>
            <p:cNvSpPr>
              <a:spLocks noChangeArrowheads="1"/>
            </p:cNvSpPr>
            <p:nvPr/>
          </p:nvSpPr>
          <p:spPr bwMode="auto">
            <a:xfrm>
              <a:off x="4368" y="864"/>
              <a:ext cx="624" cy="5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0" name="Rectangle 5"/>
            <p:cNvSpPr>
              <a:spLocks noChangeArrowheads="1"/>
            </p:cNvSpPr>
            <p:nvPr/>
          </p:nvSpPr>
          <p:spPr bwMode="auto">
            <a:xfrm>
              <a:off x="4368" y="1392"/>
              <a:ext cx="624" cy="52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934200" y="4114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9400" y="685800"/>
            <a:ext cx="5715000" cy="838200"/>
            <a:chOff x="1776" y="288"/>
            <a:chExt cx="3600" cy="528"/>
          </a:xfrm>
        </p:grpSpPr>
        <p:sp>
          <p:nvSpPr>
            <p:cNvPr id="2176" name="AutoShape 8"/>
            <p:cNvSpPr>
              <a:spLocks noChangeArrowheads="1"/>
            </p:cNvSpPr>
            <p:nvPr/>
          </p:nvSpPr>
          <p:spPr bwMode="auto">
            <a:xfrm>
              <a:off x="1776" y="288"/>
              <a:ext cx="3600" cy="528"/>
            </a:xfrm>
            <a:prstGeom prst="wedgeRoundRectCallout">
              <a:avLst>
                <a:gd name="adj1" fmla="val -54583"/>
                <a:gd name="adj2" fmla="val 75759"/>
                <a:gd name="adj3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77" name="Text Box 9"/>
            <p:cNvSpPr txBox="1">
              <a:spLocks noChangeArrowheads="1"/>
            </p:cNvSpPr>
            <p:nvPr/>
          </p:nvSpPr>
          <p:spPr bwMode="auto">
            <a:xfrm>
              <a:off x="1824" y="288"/>
              <a:ext cx="353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THIS IS A PICTORIAL SET-UP OF ALL THREE PLANES.</a:t>
              </a:r>
            </a:p>
            <a:p>
              <a:r>
                <a:rPr lang="en-US" sz="1200" b="1">
                  <a:latin typeface="Times New Roman" pitchFamily="18" charset="0"/>
                </a:rPr>
                <a:t>ARROW DIRECTION IS A NORMAL WAY OF OBSERVING THE OBJECT.</a:t>
              </a:r>
            </a:p>
            <a:p>
              <a:r>
                <a:rPr lang="en-US" sz="1200" b="1">
                  <a:latin typeface="Times New Roman" pitchFamily="18" charset="0"/>
                </a:rPr>
                <a:t>BUT IN THIS DIRECTION ONLY VP AND A VIEW ON IT (FV) CAN BE SEEN.</a:t>
              </a:r>
            </a:p>
            <a:p>
              <a:r>
                <a:rPr lang="en-US" sz="1200" b="1">
                  <a:latin typeface="Times New Roman" pitchFamily="18" charset="0"/>
                </a:rPr>
                <a:t>THE OTHER PLANES AND VIEWS ON THOSE CAN NOT BE SEEN.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88925" y="2062163"/>
            <a:ext cx="1793875" cy="860425"/>
            <a:chOff x="507" y="1646"/>
            <a:chExt cx="1344" cy="644"/>
          </a:xfrm>
        </p:grpSpPr>
        <p:sp>
          <p:nvSpPr>
            <p:cNvPr id="2175" name="AutoShape 11"/>
            <p:cNvSpPr>
              <a:spLocks noChangeArrowheads="1"/>
            </p:cNvSpPr>
            <p:nvPr/>
          </p:nvSpPr>
          <p:spPr bwMode="auto">
            <a:xfrm rot="9241979" flipH="1">
              <a:off x="507" y="1646"/>
              <a:ext cx="1344" cy="644"/>
            </a:xfrm>
            <a:prstGeom prst="parallelogram">
              <a:avLst>
                <a:gd name="adj" fmla="val 71614"/>
              </a:avLst>
            </a:prstGeom>
            <a:solidFill>
              <a:srgbClr val="99CCFF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5" name="Object 12"/>
            <p:cNvGraphicFramePr>
              <a:graphicFrameLocks noChangeAspect="1"/>
            </p:cNvGraphicFramePr>
            <p:nvPr/>
          </p:nvGraphicFramePr>
          <p:xfrm>
            <a:off x="1555" y="1928"/>
            <a:ext cx="246" cy="118"/>
          </p:xfrm>
          <a:graphic>
            <a:graphicData uri="http://schemas.openxmlformats.org/presentationml/2006/ole">
              <p:oleObj spid="_x0000_s2055" name="CorelDRAW" r:id="rId3" imgW="668520" imgH="320400" progId="CorelDRAW.Graphic.11">
                <p:embed/>
              </p:oleObj>
            </a:graphicData>
          </a:graphic>
        </p:graphicFrame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-76200" y="1146175"/>
            <a:ext cx="1570038" cy="1041400"/>
            <a:chOff x="234" y="960"/>
            <a:chExt cx="1176" cy="780"/>
          </a:xfrm>
        </p:grpSpPr>
        <p:sp>
          <p:nvSpPr>
            <p:cNvPr id="2174" name="AutoShape 14"/>
            <p:cNvSpPr>
              <a:spLocks noChangeArrowheads="1"/>
            </p:cNvSpPr>
            <p:nvPr/>
          </p:nvSpPr>
          <p:spPr bwMode="auto">
            <a:xfrm rot="-1619946">
              <a:off x="234" y="1152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4" name="Object 15"/>
            <p:cNvGraphicFramePr>
              <a:graphicFrameLocks noChangeAspect="1"/>
            </p:cNvGraphicFramePr>
            <p:nvPr/>
          </p:nvGraphicFramePr>
          <p:xfrm>
            <a:off x="1039" y="960"/>
            <a:ext cx="154" cy="186"/>
          </p:xfrm>
          <a:graphic>
            <a:graphicData uri="http://schemas.openxmlformats.org/presentationml/2006/ole">
              <p:oleObj spid="_x0000_s2054" name="CorelDRAW" r:id="rId4" imgW="417960" imgH="505440" progId="CorelDRAW.Graphic.11">
                <p:embed/>
              </p:oleObj>
            </a:graphicData>
          </a:graphic>
        </p:graphicFrame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042988" y="1300163"/>
            <a:ext cx="1543050" cy="863600"/>
            <a:chOff x="1032" y="1072"/>
            <a:chExt cx="1155" cy="646"/>
          </a:xfrm>
        </p:grpSpPr>
        <p:sp>
          <p:nvSpPr>
            <p:cNvPr id="2173" name="AutoShape 17"/>
            <p:cNvSpPr>
              <a:spLocks noChangeArrowheads="1"/>
            </p:cNvSpPr>
            <p:nvPr/>
          </p:nvSpPr>
          <p:spPr bwMode="auto">
            <a:xfrm rot="1619946" flipV="1">
              <a:off x="1032" y="1140"/>
              <a:ext cx="1155" cy="578"/>
            </a:xfrm>
            <a:prstGeom prst="parallelogram">
              <a:avLst>
                <a:gd name="adj" fmla="val 50882"/>
              </a:avLst>
            </a:prstGeom>
            <a:solidFill>
              <a:srgbClr val="CCFF33"/>
            </a:solidFill>
            <a:ln w="28575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3" name="Object 18"/>
            <p:cNvGraphicFramePr>
              <a:graphicFrameLocks noChangeAspect="1"/>
            </p:cNvGraphicFramePr>
            <p:nvPr/>
          </p:nvGraphicFramePr>
          <p:xfrm>
            <a:off x="1296" y="1072"/>
            <a:ext cx="594" cy="381"/>
          </p:xfrm>
          <a:graphic>
            <a:graphicData uri="http://schemas.openxmlformats.org/presentationml/2006/ole">
              <p:oleObj spid="_x0000_s2053" name="CorelDRAW" r:id="rId5" imgW="1148760" imgH="734400" progId="CorelDRAW.Graphic.11">
                <p:embed/>
              </p:oleObj>
            </a:graphicData>
          </a:graphic>
        </p:graphicFrame>
      </p:grpSp>
      <p:sp>
        <p:nvSpPr>
          <p:cNvPr id="9235" name="Text Box 19"/>
          <p:cNvSpPr txBox="1">
            <a:spLocks noChangeArrowheads="1"/>
          </p:cNvSpPr>
          <p:nvPr/>
        </p:nvSpPr>
        <p:spPr bwMode="auto">
          <a:xfrm rot="-493841">
            <a:off x="-65088" y="2425700"/>
            <a:ext cx="33020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 rot="-493841">
            <a:off x="1225550" y="176053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Y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 flipV="1">
            <a:off x="701675" y="1787525"/>
            <a:ext cx="639763" cy="32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8" name="Arc 22"/>
          <p:cNvSpPr>
            <a:spLocks/>
          </p:cNvSpPr>
          <p:nvPr/>
        </p:nvSpPr>
        <p:spPr bwMode="auto">
          <a:xfrm rot="5866953">
            <a:off x="188913" y="2941638"/>
            <a:ext cx="896937" cy="896937"/>
          </a:xfrm>
          <a:custGeom>
            <a:avLst/>
            <a:gdLst>
              <a:gd name="T0" fmla="*/ 0 w 21600"/>
              <a:gd name="T1" fmla="*/ 0 h 21600"/>
              <a:gd name="T2" fmla="*/ 1546599869 w 21600"/>
              <a:gd name="T3" fmla="*/ 1546599869 h 21600"/>
              <a:gd name="T4" fmla="*/ 0 w 21600"/>
              <a:gd name="T5" fmla="*/ 154659986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Arc 23"/>
          <p:cNvSpPr>
            <a:spLocks/>
          </p:cNvSpPr>
          <p:nvPr/>
        </p:nvSpPr>
        <p:spPr bwMode="auto">
          <a:xfrm rot="2385316">
            <a:off x="1709738" y="614363"/>
            <a:ext cx="896937" cy="846137"/>
          </a:xfrm>
          <a:custGeom>
            <a:avLst/>
            <a:gdLst>
              <a:gd name="T0" fmla="*/ 520689181 w 21600"/>
              <a:gd name="T1" fmla="*/ 0 h 20339"/>
              <a:gd name="T2" fmla="*/ 1546599869 w 21600"/>
              <a:gd name="T3" fmla="*/ 1464409272 h 20339"/>
              <a:gd name="T4" fmla="*/ 0 w 21600"/>
              <a:gd name="T5" fmla="*/ 1464409272 h 20339"/>
              <a:gd name="T6" fmla="*/ 0 60000 65536"/>
              <a:gd name="T7" fmla="*/ 0 60000 65536"/>
              <a:gd name="T8" fmla="*/ 0 60000 65536"/>
              <a:gd name="T9" fmla="*/ 0 w 21600"/>
              <a:gd name="T10" fmla="*/ 0 h 20339"/>
              <a:gd name="T11" fmla="*/ 21600 w 21600"/>
              <a:gd name="T12" fmla="*/ 20339 h 20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39" fill="none" extrusionOk="0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</a:path>
              <a:path w="21600" h="20339" stroke="0" extrusionOk="0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  <a:lnTo>
                  <a:pt x="0" y="2033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188913" y="255587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V="1">
            <a:off x="1149350" y="609600"/>
            <a:ext cx="1217613" cy="512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1149350" y="2684463"/>
            <a:ext cx="0" cy="257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1752600" y="1752600"/>
            <a:ext cx="255588" cy="128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81000" y="3990975"/>
            <a:ext cx="2590800" cy="1928813"/>
            <a:chOff x="1920" y="384"/>
            <a:chExt cx="1935" cy="1440"/>
          </a:xfrm>
        </p:grpSpPr>
        <p:sp>
          <p:nvSpPr>
            <p:cNvPr id="2156" name="AutoShape 29"/>
            <p:cNvSpPr>
              <a:spLocks noChangeArrowheads="1"/>
            </p:cNvSpPr>
            <p:nvPr/>
          </p:nvSpPr>
          <p:spPr bwMode="auto">
            <a:xfrm rot="-1619946">
              <a:off x="1920" y="1236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7" name="Group 30"/>
            <p:cNvGrpSpPr>
              <a:grpSpLocks/>
            </p:cNvGrpSpPr>
            <p:nvPr/>
          </p:nvGrpSpPr>
          <p:grpSpPr bwMode="auto">
            <a:xfrm>
              <a:off x="1920" y="384"/>
              <a:ext cx="1935" cy="1417"/>
              <a:chOff x="1920" y="384"/>
              <a:chExt cx="1935" cy="1417"/>
            </a:xfrm>
          </p:grpSpPr>
          <p:grpSp>
            <p:nvGrpSpPr>
              <p:cNvPr id="2158" name="Group 31"/>
              <p:cNvGrpSpPr>
                <a:grpSpLocks/>
              </p:cNvGrpSpPr>
              <p:nvPr/>
            </p:nvGrpSpPr>
            <p:grpSpPr bwMode="auto">
              <a:xfrm>
                <a:off x="1920" y="384"/>
                <a:ext cx="1176" cy="780"/>
                <a:chOff x="234" y="960"/>
                <a:chExt cx="1176" cy="780"/>
              </a:xfrm>
            </p:grpSpPr>
            <p:sp>
              <p:nvSpPr>
                <p:cNvPr id="2172" name="AutoShape 32"/>
                <p:cNvSpPr>
                  <a:spLocks noChangeArrowheads="1"/>
                </p:cNvSpPr>
                <p:nvPr/>
              </p:nvSpPr>
              <p:spPr bwMode="auto">
                <a:xfrm rot="-1619946">
                  <a:off x="234" y="1152"/>
                  <a:ext cx="1176" cy="588"/>
                </a:xfrm>
                <a:prstGeom prst="parallelogram">
                  <a:avLst>
                    <a:gd name="adj" fmla="val 50926"/>
                  </a:avLst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2052" name="Object 33"/>
                <p:cNvGraphicFramePr>
                  <a:graphicFrameLocks noChangeAspect="1"/>
                </p:cNvGraphicFramePr>
                <p:nvPr/>
              </p:nvGraphicFramePr>
              <p:xfrm>
                <a:off x="1039" y="960"/>
                <a:ext cx="154" cy="186"/>
              </p:xfrm>
              <a:graphic>
                <a:graphicData uri="http://schemas.openxmlformats.org/presentationml/2006/ole">
                  <p:oleObj spid="_x0000_s2052" name="CorelDRAW" r:id="rId6" imgW="417960" imgH="505440" progId="CorelDRAW.Graphic.11">
                    <p:embed/>
                  </p:oleObj>
                </a:graphicData>
              </a:graphic>
            </p:graphicFrame>
          </p:grpSp>
          <p:grpSp>
            <p:nvGrpSpPr>
              <p:cNvPr id="2159" name="Group 34"/>
              <p:cNvGrpSpPr>
                <a:grpSpLocks/>
              </p:cNvGrpSpPr>
              <p:nvPr/>
            </p:nvGrpSpPr>
            <p:grpSpPr bwMode="auto">
              <a:xfrm>
                <a:off x="2700" y="492"/>
                <a:ext cx="1155" cy="646"/>
                <a:chOff x="1032" y="1072"/>
                <a:chExt cx="1155" cy="646"/>
              </a:xfrm>
            </p:grpSpPr>
            <p:sp>
              <p:nvSpPr>
                <p:cNvPr id="2171" name="AutoShape 35"/>
                <p:cNvSpPr>
                  <a:spLocks noChangeArrowheads="1"/>
                </p:cNvSpPr>
                <p:nvPr/>
              </p:nvSpPr>
              <p:spPr bwMode="auto">
                <a:xfrm rot="1619946" flipV="1">
                  <a:off x="1032" y="1140"/>
                  <a:ext cx="1155" cy="578"/>
                </a:xfrm>
                <a:prstGeom prst="parallelogram">
                  <a:avLst>
                    <a:gd name="adj" fmla="val 50882"/>
                  </a:avLst>
                </a:prstGeom>
                <a:solidFill>
                  <a:srgbClr val="CCFF33"/>
                </a:solidFill>
                <a:ln w="28575">
                  <a:solidFill>
                    <a:srgbClr val="D6009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2051" name="Object 36"/>
                <p:cNvGraphicFramePr>
                  <a:graphicFrameLocks noChangeAspect="1"/>
                </p:cNvGraphicFramePr>
                <p:nvPr/>
              </p:nvGraphicFramePr>
              <p:xfrm>
                <a:off x="1296" y="1072"/>
                <a:ext cx="594" cy="381"/>
              </p:xfrm>
              <a:graphic>
                <a:graphicData uri="http://schemas.openxmlformats.org/presentationml/2006/ole">
                  <p:oleObj spid="_x0000_s2051" name="CorelDRAW" r:id="rId7" imgW="1148760" imgH="734400" progId="CorelDRAW.Graphic.11">
                    <p:embed/>
                  </p:oleObj>
                </a:graphicData>
              </a:graphic>
            </p:graphicFrame>
          </p:grpSp>
          <p:sp>
            <p:nvSpPr>
              <p:cNvPr id="2160" name="Line 37"/>
              <p:cNvSpPr>
                <a:spLocks noChangeShapeType="1"/>
              </p:cNvSpPr>
              <p:nvPr/>
            </p:nvSpPr>
            <p:spPr bwMode="auto">
              <a:xfrm flipH="1" flipV="1">
                <a:off x="3135" y="1230"/>
                <a:ext cx="48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1" name="Group 38"/>
              <p:cNvGrpSpPr>
                <a:grpSpLocks/>
              </p:cNvGrpSpPr>
              <p:nvPr/>
            </p:nvGrpSpPr>
            <p:grpSpPr bwMode="auto">
              <a:xfrm>
                <a:off x="2640" y="1404"/>
                <a:ext cx="230" cy="397"/>
                <a:chOff x="1926" y="2047"/>
                <a:chExt cx="257" cy="445"/>
              </a:xfrm>
            </p:grpSpPr>
            <p:sp>
              <p:nvSpPr>
                <p:cNvPr id="2162" name="Freeform 39"/>
                <p:cNvSpPr>
                  <a:spLocks/>
                </p:cNvSpPr>
                <p:nvPr/>
              </p:nvSpPr>
              <p:spPr bwMode="auto">
                <a:xfrm>
                  <a:off x="1976" y="2047"/>
                  <a:ext cx="13" cy="34"/>
                </a:xfrm>
                <a:custGeom>
                  <a:avLst/>
                  <a:gdLst>
                    <a:gd name="T0" fmla="*/ 13 w 13"/>
                    <a:gd name="T1" fmla="*/ 25 h 34"/>
                    <a:gd name="T2" fmla="*/ 0 w 13"/>
                    <a:gd name="T3" fmla="*/ 34 h 34"/>
                    <a:gd name="T4" fmla="*/ 0 w 13"/>
                    <a:gd name="T5" fmla="*/ 9 h 34"/>
                    <a:gd name="T6" fmla="*/ 13 w 13"/>
                    <a:gd name="T7" fmla="*/ 0 h 34"/>
                    <a:gd name="T8" fmla="*/ 13 w 13"/>
                    <a:gd name="T9" fmla="*/ 25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34"/>
                    <a:gd name="T17" fmla="*/ 13 w 13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34">
                      <a:moveTo>
                        <a:pt x="13" y="25"/>
                      </a:moveTo>
                      <a:lnTo>
                        <a:pt x="0" y="34"/>
                      </a:lnTo>
                      <a:lnTo>
                        <a:pt x="0" y="9"/>
                      </a:lnTo>
                      <a:lnTo>
                        <a:pt x="13" y="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Freeform 40"/>
                <p:cNvSpPr>
                  <a:spLocks/>
                </p:cNvSpPr>
                <p:nvPr/>
              </p:nvSpPr>
              <p:spPr bwMode="auto">
                <a:xfrm>
                  <a:off x="1930" y="2275"/>
                  <a:ext cx="92" cy="210"/>
                </a:xfrm>
                <a:custGeom>
                  <a:avLst/>
                  <a:gdLst>
                    <a:gd name="T0" fmla="*/ 13 w 92"/>
                    <a:gd name="T1" fmla="*/ 200 h 210"/>
                    <a:gd name="T2" fmla="*/ 0 w 92"/>
                    <a:gd name="T3" fmla="*/ 210 h 210"/>
                    <a:gd name="T4" fmla="*/ 0 w 92"/>
                    <a:gd name="T5" fmla="*/ 71 h 210"/>
                    <a:gd name="T6" fmla="*/ 13 w 92"/>
                    <a:gd name="T7" fmla="*/ 62 h 210"/>
                    <a:gd name="T8" fmla="*/ 13 w 92"/>
                    <a:gd name="T9" fmla="*/ 123 h 210"/>
                    <a:gd name="T10" fmla="*/ 79 w 92"/>
                    <a:gd name="T11" fmla="*/ 73 h 210"/>
                    <a:gd name="T12" fmla="*/ 79 w 92"/>
                    <a:gd name="T13" fmla="*/ 12 h 210"/>
                    <a:gd name="T14" fmla="*/ 92 w 92"/>
                    <a:gd name="T15" fmla="*/ 0 h 210"/>
                    <a:gd name="T16" fmla="*/ 92 w 92"/>
                    <a:gd name="T17" fmla="*/ 139 h 210"/>
                    <a:gd name="T18" fmla="*/ 79 w 92"/>
                    <a:gd name="T19" fmla="*/ 148 h 210"/>
                    <a:gd name="T20" fmla="*/ 79 w 92"/>
                    <a:gd name="T21" fmla="*/ 87 h 210"/>
                    <a:gd name="T22" fmla="*/ 13 w 92"/>
                    <a:gd name="T23" fmla="*/ 137 h 210"/>
                    <a:gd name="T24" fmla="*/ 13 w 92"/>
                    <a:gd name="T25" fmla="*/ 200 h 2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210"/>
                    <a:gd name="T41" fmla="*/ 92 w 92"/>
                    <a:gd name="T42" fmla="*/ 210 h 2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210">
                      <a:moveTo>
                        <a:pt x="13" y="200"/>
                      </a:moveTo>
                      <a:lnTo>
                        <a:pt x="0" y="210"/>
                      </a:lnTo>
                      <a:lnTo>
                        <a:pt x="0" y="71"/>
                      </a:lnTo>
                      <a:lnTo>
                        <a:pt x="13" y="62"/>
                      </a:lnTo>
                      <a:lnTo>
                        <a:pt x="13" y="123"/>
                      </a:lnTo>
                      <a:lnTo>
                        <a:pt x="79" y="73"/>
                      </a:lnTo>
                      <a:lnTo>
                        <a:pt x="79" y="12"/>
                      </a:lnTo>
                      <a:lnTo>
                        <a:pt x="92" y="0"/>
                      </a:lnTo>
                      <a:lnTo>
                        <a:pt x="92" y="139"/>
                      </a:lnTo>
                      <a:lnTo>
                        <a:pt x="79" y="148"/>
                      </a:lnTo>
                      <a:lnTo>
                        <a:pt x="79" y="87"/>
                      </a:lnTo>
                      <a:lnTo>
                        <a:pt x="13" y="137"/>
                      </a:lnTo>
                      <a:lnTo>
                        <a:pt x="13" y="20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" name="Freeform 41"/>
                <p:cNvSpPr>
                  <a:spLocks/>
                </p:cNvSpPr>
                <p:nvPr/>
              </p:nvSpPr>
              <p:spPr bwMode="auto">
                <a:xfrm>
                  <a:off x="2053" y="2354"/>
                  <a:ext cx="13" cy="37"/>
                </a:xfrm>
                <a:custGeom>
                  <a:avLst/>
                  <a:gdLst>
                    <a:gd name="T0" fmla="*/ 13 w 13"/>
                    <a:gd name="T1" fmla="*/ 27 h 37"/>
                    <a:gd name="T2" fmla="*/ 0 w 13"/>
                    <a:gd name="T3" fmla="*/ 37 h 37"/>
                    <a:gd name="T4" fmla="*/ 0 w 13"/>
                    <a:gd name="T5" fmla="*/ 12 h 37"/>
                    <a:gd name="T6" fmla="*/ 13 w 13"/>
                    <a:gd name="T7" fmla="*/ 0 h 37"/>
                    <a:gd name="T8" fmla="*/ 13 w 13"/>
                    <a:gd name="T9" fmla="*/ 27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37"/>
                    <a:gd name="T17" fmla="*/ 13 w 1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37">
                      <a:moveTo>
                        <a:pt x="13" y="27"/>
                      </a:moveTo>
                      <a:lnTo>
                        <a:pt x="0" y="37"/>
                      </a:ln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13" y="2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" name="Freeform 42"/>
                <p:cNvSpPr>
                  <a:spLocks noEditPoints="1"/>
                </p:cNvSpPr>
                <p:nvPr/>
              </p:nvSpPr>
              <p:spPr bwMode="auto">
                <a:xfrm>
                  <a:off x="2097" y="2175"/>
                  <a:ext cx="81" cy="181"/>
                </a:xfrm>
                <a:custGeom>
                  <a:avLst/>
                  <a:gdLst>
                    <a:gd name="T0" fmla="*/ 13 w 81"/>
                    <a:gd name="T1" fmla="*/ 46 h 181"/>
                    <a:gd name="T2" fmla="*/ 13 w 81"/>
                    <a:gd name="T3" fmla="*/ 98 h 181"/>
                    <a:gd name="T4" fmla="*/ 34 w 81"/>
                    <a:gd name="T5" fmla="*/ 83 h 181"/>
                    <a:gd name="T6" fmla="*/ 48 w 81"/>
                    <a:gd name="T7" fmla="*/ 71 h 181"/>
                    <a:gd name="T8" fmla="*/ 59 w 81"/>
                    <a:gd name="T9" fmla="*/ 58 h 181"/>
                    <a:gd name="T10" fmla="*/ 61 w 81"/>
                    <a:gd name="T11" fmla="*/ 52 h 181"/>
                    <a:gd name="T12" fmla="*/ 65 w 81"/>
                    <a:gd name="T13" fmla="*/ 45 h 181"/>
                    <a:gd name="T14" fmla="*/ 65 w 81"/>
                    <a:gd name="T15" fmla="*/ 39 h 181"/>
                    <a:gd name="T16" fmla="*/ 67 w 81"/>
                    <a:gd name="T17" fmla="*/ 33 h 181"/>
                    <a:gd name="T18" fmla="*/ 65 w 81"/>
                    <a:gd name="T19" fmla="*/ 27 h 181"/>
                    <a:gd name="T20" fmla="*/ 65 w 81"/>
                    <a:gd name="T21" fmla="*/ 22 h 181"/>
                    <a:gd name="T22" fmla="*/ 61 w 81"/>
                    <a:gd name="T23" fmla="*/ 20 h 181"/>
                    <a:gd name="T24" fmla="*/ 59 w 81"/>
                    <a:gd name="T25" fmla="*/ 18 h 181"/>
                    <a:gd name="T26" fmla="*/ 54 w 81"/>
                    <a:gd name="T27" fmla="*/ 20 h 181"/>
                    <a:gd name="T28" fmla="*/ 48 w 81"/>
                    <a:gd name="T29" fmla="*/ 22 h 181"/>
                    <a:gd name="T30" fmla="*/ 40 w 81"/>
                    <a:gd name="T31" fmla="*/ 25 h 181"/>
                    <a:gd name="T32" fmla="*/ 33 w 81"/>
                    <a:gd name="T33" fmla="*/ 31 h 181"/>
                    <a:gd name="T34" fmla="*/ 13 w 81"/>
                    <a:gd name="T35" fmla="*/ 46 h 181"/>
                    <a:gd name="T36" fmla="*/ 0 w 81"/>
                    <a:gd name="T37" fmla="*/ 43 h 181"/>
                    <a:gd name="T38" fmla="*/ 31 w 81"/>
                    <a:gd name="T39" fmla="*/ 22 h 181"/>
                    <a:gd name="T40" fmla="*/ 40 w 81"/>
                    <a:gd name="T41" fmla="*/ 12 h 181"/>
                    <a:gd name="T42" fmla="*/ 50 w 81"/>
                    <a:gd name="T43" fmla="*/ 6 h 181"/>
                    <a:gd name="T44" fmla="*/ 58 w 81"/>
                    <a:gd name="T45" fmla="*/ 2 h 181"/>
                    <a:gd name="T46" fmla="*/ 63 w 81"/>
                    <a:gd name="T47" fmla="*/ 0 h 181"/>
                    <a:gd name="T48" fmla="*/ 71 w 81"/>
                    <a:gd name="T49" fmla="*/ 0 h 181"/>
                    <a:gd name="T50" fmla="*/ 77 w 81"/>
                    <a:gd name="T51" fmla="*/ 4 h 181"/>
                    <a:gd name="T52" fmla="*/ 81 w 81"/>
                    <a:gd name="T53" fmla="*/ 12 h 181"/>
                    <a:gd name="T54" fmla="*/ 81 w 81"/>
                    <a:gd name="T55" fmla="*/ 20 h 181"/>
                    <a:gd name="T56" fmla="*/ 81 w 81"/>
                    <a:gd name="T57" fmla="*/ 31 h 181"/>
                    <a:gd name="T58" fmla="*/ 77 w 81"/>
                    <a:gd name="T59" fmla="*/ 43 h 181"/>
                    <a:gd name="T60" fmla="*/ 71 w 81"/>
                    <a:gd name="T61" fmla="*/ 54 h 181"/>
                    <a:gd name="T62" fmla="*/ 65 w 81"/>
                    <a:gd name="T63" fmla="*/ 66 h 181"/>
                    <a:gd name="T64" fmla="*/ 59 w 81"/>
                    <a:gd name="T65" fmla="*/ 75 h 181"/>
                    <a:gd name="T66" fmla="*/ 52 w 81"/>
                    <a:gd name="T67" fmla="*/ 81 h 181"/>
                    <a:gd name="T68" fmla="*/ 42 w 81"/>
                    <a:gd name="T69" fmla="*/ 91 h 181"/>
                    <a:gd name="T70" fmla="*/ 33 w 81"/>
                    <a:gd name="T71" fmla="*/ 98 h 181"/>
                    <a:gd name="T72" fmla="*/ 13 w 81"/>
                    <a:gd name="T73" fmla="*/ 112 h 181"/>
                    <a:gd name="T74" fmla="*/ 13 w 81"/>
                    <a:gd name="T75" fmla="*/ 169 h 181"/>
                    <a:gd name="T76" fmla="*/ 0 w 81"/>
                    <a:gd name="T77" fmla="*/ 181 h 181"/>
                    <a:gd name="T78" fmla="*/ 0 w 81"/>
                    <a:gd name="T79" fmla="*/ 43 h 18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1"/>
                    <a:gd name="T121" fmla="*/ 0 h 181"/>
                    <a:gd name="T122" fmla="*/ 81 w 81"/>
                    <a:gd name="T123" fmla="*/ 181 h 18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1" h="181">
                      <a:moveTo>
                        <a:pt x="13" y="46"/>
                      </a:moveTo>
                      <a:lnTo>
                        <a:pt x="13" y="98"/>
                      </a:lnTo>
                      <a:lnTo>
                        <a:pt x="34" y="83"/>
                      </a:lnTo>
                      <a:lnTo>
                        <a:pt x="48" y="71"/>
                      </a:lnTo>
                      <a:lnTo>
                        <a:pt x="59" y="58"/>
                      </a:lnTo>
                      <a:lnTo>
                        <a:pt x="61" y="52"/>
                      </a:lnTo>
                      <a:lnTo>
                        <a:pt x="65" y="45"/>
                      </a:lnTo>
                      <a:lnTo>
                        <a:pt x="65" y="39"/>
                      </a:lnTo>
                      <a:lnTo>
                        <a:pt x="67" y="33"/>
                      </a:lnTo>
                      <a:lnTo>
                        <a:pt x="65" y="27"/>
                      </a:lnTo>
                      <a:lnTo>
                        <a:pt x="65" y="22"/>
                      </a:lnTo>
                      <a:lnTo>
                        <a:pt x="61" y="20"/>
                      </a:lnTo>
                      <a:lnTo>
                        <a:pt x="59" y="18"/>
                      </a:lnTo>
                      <a:lnTo>
                        <a:pt x="54" y="20"/>
                      </a:lnTo>
                      <a:lnTo>
                        <a:pt x="48" y="22"/>
                      </a:lnTo>
                      <a:lnTo>
                        <a:pt x="40" y="25"/>
                      </a:lnTo>
                      <a:lnTo>
                        <a:pt x="33" y="31"/>
                      </a:lnTo>
                      <a:lnTo>
                        <a:pt x="13" y="46"/>
                      </a:lnTo>
                      <a:close/>
                      <a:moveTo>
                        <a:pt x="0" y="43"/>
                      </a:moveTo>
                      <a:lnTo>
                        <a:pt x="31" y="22"/>
                      </a:lnTo>
                      <a:lnTo>
                        <a:pt x="40" y="12"/>
                      </a:lnTo>
                      <a:lnTo>
                        <a:pt x="50" y="6"/>
                      </a:lnTo>
                      <a:lnTo>
                        <a:pt x="58" y="2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7" y="4"/>
                      </a:lnTo>
                      <a:lnTo>
                        <a:pt x="81" y="12"/>
                      </a:lnTo>
                      <a:lnTo>
                        <a:pt x="81" y="20"/>
                      </a:lnTo>
                      <a:lnTo>
                        <a:pt x="81" y="31"/>
                      </a:lnTo>
                      <a:lnTo>
                        <a:pt x="77" y="43"/>
                      </a:lnTo>
                      <a:lnTo>
                        <a:pt x="71" y="54"/>
                      </a:lnTo>
                      <a:lnTo>
                        <a:pt x="65" y="66"/>
                      </a:lnTo>
                      <a:lnTo>
                        <a:pt x="59" y="75"/>
                      </a:lnTo>
                      <a:lnTo>
                        <a:pt x="52" y="81"/>
                      </a:lnTo>
                      <a:lnTo>
                        <a:pt x="42" y="91"/>
                      </a:lnTo>
                      <a:lnTo>
                        <a:pt x="33" y="98"/>
                      </a:lnTo>
                      <a:lnTo>
                        <a:pt x="13" y="112"/>
                      </a:lnTo>
                      <a:lnTo>
                        <a:pt x="13" y="169"/>
                      </a:lnTo>
                      <a:lnTo>
                        <a:pt x="0" y="181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Freeform 43"/>
                <p:cNvSpPr>
                  <a:spLocks/>
                </p:cNvSpPr>
                <p:nvPr/>
              </p:nvSpPr>
              <p:spPr bwMode="auto">
                <a:xfrm>
                  <a:off x="2162" y="2271"/>
                  <a:ext cx="14" cy="35"/>
                </a:xfrm>
                <a:custGeom>
                  <a:avLst/>
                  <a:gdLst>
                    <a:gd name="T0" fmla="*/ 14 w 14"/>
                    <a:gd name="T1" fmla="*/ 25 h 35"/>
                    <a:gd name="T2" fmla="*/ 0 w 14"/>
                    <a:gd name="T3" fmla="*/ 35 h 35"/>
                    <a:gd name="T4" fmla="*/ 0 w 14"/>
                    <a:gd name="T5" fmla="*/ 10 h 35"/>
                    <a:gd name="T6" fmla="*/ 14 w 14"/>
                    <a:gd name="T7" fmla="*/ 0 h 35"/>
                    <a:gd name="T8" fmla="*/ 14 w 14"/>
                    <a:gd name="T9" fmla="*/ 2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35"/>
                    <a:gd name="T17" fmla="*/ 14 w 1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35">
                      <a:moveTo>
                        <a:pt x="14" y="25"/>
                      </a:moveTo>
                      <a:lnTo>
                        <a:pt x="0" y="35"/>
                      </a:lnTo>
                      <a:lnTo>
                        <a:pt x="0" y="10"/>
                      </a:lnTo>
                      <a:lnTo>
                        <a:pt x="14" y="0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" name="Freeform 44"/>
                <p:cNvSpPr>
                  <a:spLocks noEditPoints="1"/>
                </p:cNvSpPr>
                <p:nvPr/>
              </p:nvSpPr>
              <p:spPr bwMode="auto">
                <a:xfrm>
                  <a:off x="1926" y="2268"/>
                  <a:ext cx="100" cy="224"/>
                </a:xfrm>
                <a:custGeom>
                  <a:avLst/>
                  <a:gdLst>
                    <a:gd name="T0" fmla="*/ 6 w 100"/>
                    <a:gd name="T1" fmla="*/ 221 h 224"/>
                    <a:gd name="T2" fmla="*/ 15 w 100"/>
                    <a:gd name="T3" fmla="*/ 203 h 224"/>
                    <a:gd name="T4" fmla="*/ 6 w 100"/>
                    <a:gd name="T5" fmla="*/ 221 h 224"/>
                    <a:gd name="T6" fmla="*/ 0 w 100"/>
                    <a:gd name="T7" fmla="*/ 217 h 224"/>
                    <a:gd name="T8" fmla="*/ 6 w 100"/>
                    <a:gd name="T9" fmla="*/ 221 h 224"/>
                    <a:gd name="T10" fmla="*/ 0 w 100"/>
                    <a:gd name="T11" fmla="*/ 78 h 224"/>
                    <a:gd name="T12" fmla="*/ 8 w 100"/>
                    <a:gd name="T13" fmla="*/ 217 h 224"/>
                    <a:gd name="T14" fmla="*/ 0 w 100"/>
                    <a:gd name="T15" fmla="*/ 78 h 224"/>
                    <a:gd name="T16" fmla="*/ 2 w 100"/>
                    <a:gd name="T17" fmla="*/ 76 h 224"/>
                    <a:gd name="T18" fmla="*/ 0 w 100"/>
                    <a:gd name="T19" fmla="*/ 78 h 224"/>
                    <a:gd name="T20" fmla="*/ 15 w 100"/>
                    <a:gd name="T21" fmla="*/ 65 h 224"/>
                    <a:gd name="T22" fmla="*/ 6 w 100"/>
                    <a:gd name="T23" fmla="*/ 82 h 224"/>
                    <a:gd name="T24" fmla="*/ 15 w 100"/>
                    <a:gd name="T25" fmla="*/ 65 h 224"/>
                    <a:gd name="T26" fmla="*/ 21 w 100"/>
                    <a:gd name="T27" fmla="*/ 69 h 224"/>
                    <a:gd name="T28" fmla="*/ 15 w 100"/>
                    <a:gd name="T29" fmla="*/ 65 h 224"/>
                    <a:gd name="T30" fmla="*/ 21 w 100"/>
                    <a:gd name="T31" fmla="*/ 130 h 224"/>
                    <a:gd name="T32" fmla="*/ 13 w 100"/>
                    <a:gd name="T33" fmla="*/ 69 h 224"/>
                    <a:gd name="T34" fmla="*/ 19 w 100"/>
                    <a:gd name="T35" fmla="*/ 134 h 224"/>
                    <a:gd name="T36" fmla="*/ 13 w 100"/>
                    <a:gd name="T37" fmla="*/ 130 h 224"/>
                    <a:gd name="T38" fmla="*/ 19 w 100"/>
                    <a:gd name="T39" fmla="*/ 134 h 224"/>
                    <a:gd name="T40" fmla="*/ 81 w 100"/>
                    <a:gd name="T41" fmla="*/ 76 h 224"/>
                    <a:gd name="T42" fmla="*/ 19 w 100"/>
                    <a:gd name="T43" fmla="*/ 134 h 224"/>
                    <a:gd name="T44" fmla="*/ 86 w 100"/>
                    <a:gd name="T45" fmla="*/ 80 h 224"/>
                    <a:gd name="T46" fmla="*/ 84 w 100"/>
                    <a:gd name="T47" fmla="*/ 84 h 224"/>
                    <a:gd name="T48" fmla="*/ 86 w 100"/>
                    <a:gd name="T49" fmla="*/ 80 h 224"/>
                    <a:gd name="T50" fmla="*/ 79 w 100"/>
                    <a:gd name="T51" fmla="*/ 19 h 224"/>
                    <a:gd name="T52" fmla="*/ 86 w 100"/>
                    <a:gd name="T53" fmla="*/ 80 h 224"/>
                    <a:gd name="T54" fmla="*/ 79 w 100"/>
                    <a:gd name="T55" fmla="*/ 19 h 224"/>
                    <a:gd name="T56" fmla="*/ 81 w 100"/>
                    <a:gd name="T57" fmla="*/ 15 h 224"/>
                    <a:gd name="T58" fmla="*/ 79 w 100"/>
                    <a:gd name="T59" fmla="*/ 19 h 224"/>
                    <a:gd name="T60" fmla="*/ 94 w 100"/>
                    <a:gd name="T61" fmla="*/ 5 h 224"/>
                    <a:gd name="T62" fmla="*/ 84 w 100"/>
                    <a:gd name="T63" fmla="*/ 21 h 224"/>
                    <a:gd name="T64" fmla="*/ 94 w 100"/>
                    <a:gd name="T65" fmla="*/ 5 h 224"/>
                    <a:gd name="T66" fmla="*/ 100 w 100"/>
                    <a:gd name="T67" fmla="*/ 7 h 224"/>
                    <a:gd name="T68" fmla="*/ 94 w 100"/>
                    <a:gd name="T69" fmla="*/ 5 h 224"/>
                    <a:gd name="T70" fmla="*/ 100 w 100"/>
                    <a:gd name="T71" fmla="*/ 146 h 224"/>
                    <a:gd name="T72" fmla="*/ 92 w 100"/>
                    <a:gd name="T73" fmla="*/ 7 h 224"/>
                    <a:gd name="T74" fmla="*/ 100 w 100"/>
                    <a:gd name="T75" fmla="*/ 146 h 224"/>
                    <a:gd name="T76" fmla="*/ 98 w 100"/>
                    <a:gd name="T77" fmla="*/ 150 h 224"/>
                    <a:gd name="T78" fmla="*/ 100 w 100"/>
                    <a:gd name="T79" fmla="*/ 146 h 224"/>
                    <a:gd name="T80" fmla="*/ 84 w 100"/>
                    <a:gd name="T81" fmla="*/ 159 h 224"/>
                    <a:gd name="T82" fmla="*/ 94 w 100"/>
                    <a:gd name="T83" fmla="*/ 142 h 224"/>
                    <a:gd name="T84" fmla="*/ 84 w 100"/>
                    <a:gd name="T85" fmla="*/ 159 h 224"/>
                    <a:gd name="T86" fmla="*/ 79 w 100"/>
                    <a:gd name="T87" fmla="*/ 155 h 224"/>
                    <a:gd name="T88" fmla="*/ 84 w 100"/>
                    <a:gd name="T89" fmla="*/ 159 h 224"/>
                    <a:gd name="T90" fmla="*/ 79 w 100"/>
                    <a:gd name="T91" fmla="*/ 94 h 224"/>
                    <a:gd name="T92" fmla="*/ 86 w 100"/>
                    <a:gd name="T93" fmla="*/ 155 h 224"/>
                    <a:gd name="T94" fmla="*/ 81 w 100"/>
                    <a:gd name="T95" fmla="*/ 90 h 224"/>
                    <a:gd name="T96" fmla="*/ 86 w 100"/>
                    <a:gd name="T97" fmla="*/ 94 h 224"/>
                    <a:gd name="T98" fmla="*/ 81 w 100"/>
                    <a:gd name="T99" fmla="*/ 90 h 224"/>
                    <a:gd name="T100" fmla="*/ 19 w 100"/>
                    <a:gd name="T101" fmla="*/ 148 h 224"/>
                    <a:gd name="T102" fmla="*/ 81 w 100"/>
                    <a:gd name="T103" fmla="*/ 90 h 224"/>
                    <a:gd name="T104" fmla="*/ 13 w 100"/>
                    <a:gd name="T105" fmla="*/ 144 h 224"/>
                    <a:gd name="T106" fmla="*/ 15 w 100"/>
                    <a:gd name="T107" fmla="*/ 140 h 224"/>
                    <a:gd name="T108" fmla="*/ 13 w 100"/>
                    <a:gd name="T109" fmla="*/ 144 h 224"/>
                    <a:gd name="T110" fmla="*/ 21 w 100"/>
                    <a:gd name="T111" fmla="*/ 207 h 224"/>
                    <a:gd name="T112" fmla="*/ 13 w 100"/>
                    <a:gd name="T113" fmla="*/ 144 h 224"/>
                    <a:gd name="T114" fmla="*/ 21 w 100"/>
                    <a:gd name="T115" fmla="*/ 207 h 224"/>
                    <a:gd name="T116" fmla="*/ 19 w 100"/>
                    <a:gd name="T117" fmla="*/ 209 h 224"/>
                    <a:gd name="T118" fmla="*/ 21 w 100"/>
                    <a:gd name="T119" fmla="*/ 207 h 22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00"/>
                    <a:gd name="T181" fmla="*/ 0 h 224"/>
                    <a:gd name="T182" fmla="*/ 100 w 100"/>
                    <a:gd name="T183" fmla="*/ 224 h 22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00" h="224">
                      <a:moveTo>
                        <a:pt x="19" y="209"/>
                      </a:moveTo>
                      <a:lnTo>
                        <a:pt x="6" y="221"/>
                      </a:lnTo>
                      <a:lnTo>
                        <a:pt x="2" y="213"/>
                      </a:lnTo>
                      <a:lnTo>
                        <a:pt x="15" y="203"/>
                      </a:lnTo>
                      <a:lnTo>
                        <a:pt x="19" y="209"/>
                      </a:lnTo>
                      <a:close/>
                      <a:moveTo>
                        <a:pt x="6" y="221"/>
                      </a:moveTo>
                      <a:lnTo>
                        <a:pt x="0" y="224"/>
                      </a:lnTo>
                      <a:lnTo>
                        <a:pt x="0" y="217"/>
                      </a:lnTo>
                      <a:lnTo>
                        <a:pt x="4" y="217"/>
                      </a:lnTo>
                      <a:lnTo>
                        <a:pt x="6" y="221"/>
                      </a:lnTo>
                      <a:close/>
                      <a:moveTo>
                        <a:pt x="0" y="217"/>
                      </a:moveTo>
                      <a:lnTo>
                        <a:pt x="0" y="78"/>
                      </a:lnTo>
                      <a:lnTo>
                        <a:pt x="8" y="78"/>
                      </a:lnTo>
                      <a:lnTo>
                        <a:pt x="8" y="217"/>
                      </a:lnTo>
                      <a:lnTo>
                        <a:pt x="0" y="217"/>
                      </a:lnTo>
                      <a:close/>
                      <a:moveTo>
                        <a:pt x="0" y="78"/>
                      </a:moveTo>
                      <a:lnTo>
                        <a:pt x="0" y="76"/>
                      </a:lnTo>
                      <a:lnTo>
                        <a:pt x="2" y="76"/>
                      </a:lnTo>
                      <a:lnTo>
                        <a:pt x="4" y="78"/>
                      </a:lnTo>
                      <a:lnTo>
                        <a:pt x="0" y="78"/>
                      </a:lnTo>
                      <a:close/>
                      <a:moveTo>
                        <a:pt x="2" y="76"/>
                      </a:moveTo>
                      <a:lnTo>
                        <a:pt x="15" y="65"/>
                      </a:lnTo>
                      <a:lnTo>
                        <a:pt x="19" y="73"/>
                      </a:lnTo>
                      <a:lnTo>
                        <a:pt x="6" y="82"/>
                      </a:lnTo>
                      <a:lnTo>
                        <a:pt x="2" y="76"/>
                      </a:lnTo>
                      <a:close/>
                      <a:moveTo>
                        <a:pt x="15" y="65"/>
                      </a:moveTo>
                      <a:lnTo>
                        <a:pt x="21" y="61"/>
                      </a:lnTo>
                      <a:lnTo>
                        <a:pt x="21" y="69"/>
                      </a:lnTo>
                      <a:lnTo>
                        <a:pt x="17" y="69"/>
                      </a:lnTo>
                      <a:lnTo>
                        <a:pt x="15" y="65"/>
                      </a:lnTo>
                      <a:close/>
                      <a:moveTo>
                        <a:pt x="21" y="69"/>
                      </a:moveTo>
                      <a:lnTo>
                        <a:pt x="21" y="130"/>
                      </a:lnTo>
                      <a:lnTo>
                        <a:pt x="13" y="130"/>
                      </a:lnTo>
                      <a:lnTo>
                        <a:pt x="13" y="69"/>
                      </a:lnTo>
                      <a:lnTo>
                        <a:pt x="21" y="69"/>
                      </a:lnTo>
                      <a:close/>
                      <a:moveTo>
                        <a:pt x="19" y="134"/>
                      </a:moveTo>
                      <a:lnTo>
                        <a:pt x="13" y="138"/>
                      </a:lnTo>
                      <a:lnTo>
                        <a:pt x="13" y="130"/>
                      </a:lnTo>
                      <a:lnTo>
                        <a:pt x="17" y="130"/>
                      </a:lnTo>
                      <a:lnTo>
                        <a:pt x="19" y="134"/>
                      </a:lnTo>
                      <a:close/>
                      <a:moveTo>
                        <a:pt x="15" y="126"/>
                      </a:moveTo>
                      <a:lnTo>
                        <a:pt x="81" y="76"/>
                      </a:lnTo>
                      <a:lnTo>
                        <a:pt x="84" y="84"/>
                      </a:lnTo>
                      <a:lnTo>
                        <a:pt x="19" y="134"/>
                      </a:lnTo>
                      <a:lnTo>
                        <a:pt x="15" y="126"/>
                      </a:lnTo>
                      <a:close/>
                      <a:moveTo>
                        <a:pt x="86" y="80"/>
                      </a:moveTo>
                      <a:lnTo>
                        <a:pt x="86" y="82"/>
                      </a:lnTo>
                      <a:lnTo>
                        <a:pt x="84" y="84"/>
                      </a:lnTo>
                      <a:lnTo>
                        <a:pt x="83" y="80"/>
                      </a:lnTo>
                      <a:lnTo>
                        <a:pt x="86" y="80"/>
                      </a:lnTo>
                      <a:close/>
                      <a:moveTo>
                        <a:pt x="79" y="80"/>
                      </a:moveTo>
                      <a:lnTo>
                        <a:pt x="79" y="19"/>
                      </a:lnTo>
                      <a:lnTo>
                        <a:pt x="86" y="19"/>
                      </a:lnTo>
                      <a:lnTo>
                        <a:pt x="86" y="80"/>
                      </a:lnTo>
                      <a:lnTo>
                        <a:pt x="79" y="80"/>
                      </a:lnTo>
                      <a:close/>
                      <a:moveTo>
                        <a:pt x="79" y="19"/>
                      </a:moveTo>
                      <a:lnTo>
                        <a:pt x="79" y="17"/>
                      </a:lnTo>
                      <a:lnTo>
                        <a:pt x="81" y="15"/>
                      </a:lnTo>
                      <a:lnTo>
                        <a:pt x="83" y="19"/>
                      </a:lnTo>
                      <a:lnTo>
                        <a:pt x="79" y="19"/>
                      </a:lnTo>
                      <a:close/>
                      <a:moveTo>
                        <a:pt x="81" y="15"/>
                      </a:moveTo>
                      <a:lnTo>
                        <a:pt x="94" y="5"/>
                      </a:lnTo>
                      <a:lnTo>
                        <a:pt x="98" y="11"/>
                      </a:lnTo>
                      <a:lnTo>
                        <a:pt x="84" y="21"/>
                      </a:lnTo>
                      <a:lnTo>
                        <a:pt x="81" y="15"/>
                      </a:lnTo>
                      <a:close/>
                      <a:moveTo>
                        <a:pt x="94" y="5"/>
                      </a:moveTo>
                      <a:lnTo>
                        <a:pt x="100" y="0"/>
                      </a:lnTo>
                      <a:lnTo>
                        <a:pt x="100" y="7"/>
                      </a:lnTo>
                      <a:lnTo>
                        <a:pt x="96" y="7"/>
                      </a:lnTo>
                      <a:lnTo>
                        <a:pt x="94" y="5"/>
                      </a:lnTo>
                      <a:close/>
                      <a:moveTo>
                        <a:pt x="100" y="7"/>
                      </a:moveTo>
                      <a:lnTo>
                        <a:pt x="100" y="146"/>
                      </a:lnTo>
                      <a:lnTo>
                        <a:pt x="92" y="146"/>
                      </a:lnTo>
                      <a:lnTo>
                        <a:pt x="92" y="7"/>
                      </a:lnTo>
                      <a:lnTo>
                        <a:pt x="100" y="7"/>
                      </a:lnTo>
                      <a:close/>
                      <a:moveTo>
                        <a:pt x="100" y="146"/>
                      </a:moveTo>
                      <a:lnTo>
                        <a:pt x="100" y="148"/>
                      </a:lnTo>
                      <a:lnTo>
                        <a:pt x="98" y="150"/>
                      </a:lnTo>
                      <a:lnTo>
                        <a:pt x="96" y="146"/>
                      </a:lnTo>
                      <a:lnTo>
                        <a:pt x="100" y="146"/>
                      </a:lnTo>
                      <a:close/>
                      <a:moveTo>
                        <a:pt x="98" y="150"/>
                      </a:moveTo>
                      <a:lnTo>
                        <a:pt x="84" y="159"/>
                      </a:lnTo>
                      <a:lnTo>
                        <a:pt x="81" y="153"/>
                      </a:lnTo>
                      <a:lnTo>
                        <a:pt x="94" y="142"/>
                      </a:lnTo>
                      <a:lnTo>
                        <a:pt x="98" y="150"/>
                      </a:lnTo>
                      <a:close/>
                      <a:moveTo>
                        <a:pt x="84" y="159"/>
                      </a:moveTo>
                      <a:lnTo>
                        <a:pt x="79" y="165"/>
                      </a:lnTo>
                      <a:lnTo>
                        <a:pt x="79" y="155"/>
                      </a:lnTo>
                      <a:lnTo>
                        <a:pt x="83" y="155"/>
                      </a:lnTo>
                      <a:lnTo>
                        <a:pt x="84" y="159"/>
                      </a:lnTo>
                      <a:close/>
                      <a:moveTo>
                        <a:pt x="79" y="155"/>
                      </a:moveTo>
                      <a:lnTo>
                        <a:pt x="79" y="94"/>
                      </a:lnTo>
                      <a:lnTo>
                        <a:pt x="86" y="94"/>
                      </a:lnTo>
                      <a:lnTo>
                        <a:pt x="86" y="155"/>
                      </a:lnTo>
                      <a:lnTo>
                        <a:pt x="79" y="155"/>
                      </a:lnTo>
                      <a:close/>
                      <a:moveTo>
                        <a:pt x="81" y="90"/>
                      </a:moveTo>
                      <a:lnTo>
                        <a:pt x="86" y="86"/>
                      </a:lnTo>
                      <a:lnTo>
                        <a:pt x="86" y="94"/>
                      </a:lnTo>
                      <a:lnTo>
                        <a:pt x="83" y="94"/>
                      </a:lnTo>
                      <a:lnTo>
                        <a:pt x="81" y="90"/>
                      </a:lnTo>
                      <a:close/>
                      <a:moveTo>
                        <a:pt x="84" y="96"/>
                      </a:moveTo>
                      <a:lnTo>
                        <a:pt x="19" y="148"/>
                      </a:lnTo>
                      <a:lnTo>
                        <a:pt x="15" y="140"/>
                      </a:lnTo>
                      <a:lnTo>
                        <a:pt x="81" y="90"/>
                      </a:lnTo>
                      <a:lnTo>
                        <a:pt x="84" y="96"/>
                      </a:lnTo>
                      <a:close/>
                      <a:moveTo>
                        <a:pt x="13" y="144"/>
                      </a:moveTo>
                      <a:lnTo>
                        <a:pt x="13" y="142"/>
                      </a:lnTo>
                      <a:lnTo>
                        <a:pt x="15" y="140"/>
                      </a:lnTo>
                      <a:lnTo>
                        <a:pt x="17" y="144"/>
                      </a:lnTo>
                      <a:lnTo>
                        <a:pt x="13" y="144"/>
                      </a:lnTo>
                      <a:close/>
                      <a:moveTo>
                        <a:pt x="21" y="144"/>
                      </a:moveTo>
                      <a:lnTo>
                        <a:pt x="21" y="207"/>
                      </a:lnTo>
                      <a:lnTo>
                        <a:pt x="13" y="207"/>
                      </a:lnTo>
                      <a:lnTo>
                        <a:pt x="13" y="144"/>
                      </a:lnTo>
                      <a:lnTo>
                        <a:pt x="21" y="144"/>
                      </a:lnTo>
                      <a:close/>
                      <a:moveTo>
                        <a:pt x="21" y="207"/>
                      </a:moveTo>
                      <a:lnTo>
                        <a:pt x="21" y="209"/>
                      </a:lnTo>
                      <a:lnTo>
                        <a:pt x="19" y="209"/>
                      </a:lnTo>
                      <a:lnTo>
                        <a:pt x="17" y="207"/>
                      </a:lnTo>
                      <a:lnTo>
                        <a:pt x="21" y="20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" name="Freeform 45"/>
                <p:cNvSpPr>
                  <a:spLocks noEditPoints="1"/>
                </p:cNvSpPr>
                <p:nvPr/>
              </p:nvSpPr>
              <p:spPr bwMode="auto">
                <a:xfrm>
                  <a:off x="2049" y="2346"/>
                  <a:ext cx="21" cy="52"/>
                </a:xfrm>
                <a:custGeom>
                  <a:avLst/>
                  <a:gdLst>
                    <a:gd name="T0" fmla="*/ 19 w 21"/>
                    <a:gd name="T1" fmla="*/ 37 h 52"/>
                    <a:gd name="T2" fmla="*/ 6 w 21"/>
                    <a:gd name="T3" fmla="*/ 48 h 52"/>
                    <a:gd name="T4" fmla="*/ 0 w 21"/>
                    <a:gd name="T5" fmla="*/ 41 h 52"/>
                    <a:gd name="T6" fmla="*/ 13 w 21"/>
                    <a:gd name="T7" fmla="*/ 31 h 52"/>
                    <a:gd name="T8" fmla="*/ 19 w 21"/>
                    <a:gd name="T9" fmla="*/ 37 h 52"/>
                    <a:gd name="T10" fmla="*/ 6 w 21"/>
                    <a:gd name="T11" fmla="*/ 48 h 52"/>
                    <a:gd name="T12" fmla="*/ 0 w 21"/>
                    <a:gd name="T13" fmla="*/ 52 h 52"/>
                    <a:gd name="T14" fmla="*/ 0 w 21"/>
                    <a:gd name="T15" fmla="*/ 45 h 52"/>
                    <a:gd name="T16" fmla="*/ 4 w 21"/>
                    <a:gd name="T17" fmla="*/ 45 h 52"/>
                    <a:gd name="T18" fmla="*/ 6 w 21"/>
                    <a:gd name="T19" fmla="*/ 48 h 52"/>
                    <a:gd name="T20" fmla="*/ 0 w 21"/>
                    <a:gd name="T21" fmla="*/ 45 h 52"/>
                    <a:gd name="T22" fmla="*/ 0 w 21"/>
                    <a:gd name="T23" fmla="*/ 20 h 52"/>
                    <a:gd name="T24" fmla="*/ 8 w 21"/>
                    <a:gd name="T25" fmla="*/ 20 h 52"/>
                    <a:gd name="T26" fmla="*/ 8 w 21"/>
                    <a:gd name="T27" fmla="*/ 45 h 52"/>
                    <a:gd name="T28" fmla="*/ 0 w 21"/>
                    <a:gd name="T29" fmla="*/ 45 h 52"/>
                    <a:gd name="T30" fmla="*/ 0 w 21"/>
                    <a:gd name="T31" fmla="*/ 20 h 52"/>
                    <a:gd name="T32" fmla="*/ 0 w 21"/>
                    <a:gd name="T33" fmla="*/ 18 h 52"/>
                    <a:gd name="T34" fmla="*/ 0 w 21"/>
                    <a:gd name="T35" fmla="*/ 16 h 52"/>
                    <a:gd name="T36" fmla="*/ 4 w 21"/>
                    <a:gd name="T37" fmla="*/ 20 h 52"/>
                    <a:gd name="T38" fmla="*/ 0 w 21"/>
                    <a:gd name="T39" fmla="*/ 20 h 52"/>
                    <a:gd name="T40" fmla="*/ 0 w 21"/>
                    <a:gd name="T41" fmla="*/ 16 h 52"/>
                    <a:gd name="T42" fmla="*/ 13 w 21"/>
                    <a:gd name="T43" fmla="*/ 6 h 52"/>
                    <a:gd name="T44" fmla="*/ 19 w 21"/>
                    <a:gd name="T45" fmla="*/ 12 h 52"/>
                    <a:gd name="T46" fmla="*/ 6 w 21"/>
                    <a:gd name="T47" fmla="*/ 23 h 52"/>
                    <a:gd name="T48" fmla="*/ 0 w 21"/>
                    <a:gd name="T49" fmla="*/ 16 h 52"/>
                    <a:gd name="T50" fmla="*/ 13 w 21"/>
                    <a:gd name="T51" fmla="*/ 6 h 52"/>
                    <a:gd name="T52" fmla="*/ 21 w 21"/>
                    <a:gd name="T53" fmla="*/ 0 h 52"/>
                    <a:gd name="T54" fmla="*/ 21 w 21"/>
                    <a:gd name="T55" fmla="*/ 8 h 52"/>
                    <a:gd name="T56" fmla="*/ 17 w 21"/>
                    <a:gd name="T57" fmla="*/ 8 h 52"/>
                    <a:gd name="T58" fmla="*/ 13 w 21"/>
                    <a:gd name="T59" fmla="*/ 6 h 52"/>
                    <a:gd name="T60" fmla="*/ 21 w 21"/>
                    <a:gd name="T61" fmla="*/ 8 h 52"/>
                    <a:gd name="T62" fmla="*/ 21 w 21"/>
                    <a:gd name="T63" fmla="*/ 35 h 52"/>
                    <a:gd name="T64" fmla="*/ 13 w 21"/>
                    <a:gd name="T65" fmla="*/ 35 h 52"/>
                    <a:gd name="T66" fmla="*/ 13 w 21"/>
                    <a:gd name="T67" fmla="*/ 8 h 52"/>
                    <a:gd name="T68" fmla="*/ 21 w 21"/>
                    <a:gd name="T69" fmla="*/ 8 h 52"/>
                    <a:gd name="T70" fmla="*/ 21 w 21"/>
                    <a:gd name="T71" fmla="*/ 35 h 52"/>
                    <a:gd name="T72" fmla="*/ 21 w 21"/>
                    <a:gd name="T73" fmla="*/ 37 h 52"/>
                    <a:gd name="T74" fmla="*/ 19 w 21"/>
                    <a:gd name="T75" fmla="*/ 37 h 52"/>
                    <a:gd name="T76" fmla="*/ 17 w 21"/>
                    <a:gd name="T77" fmla="*/ 35 h 52"/>
                    <a:gd name="T78" fmla="*/ 21 w 21"/>
                    <a:gd name="T79" fmla="*/ 35 h 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"/>
                    <a:gd name="T121" fmla="*/ 0 h 52"/>
                    <a:gd name="T122" fmla="*/ 21 w 21"/>
                    <a:gd name="T123" fmla="*/ 52 h 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" h="52">
                      <a:moveTo>
                        <a:pt x="19" y="37"/>
                      </a:moveTo>
                      <a:lnTo>
                        <a:pt x="6" y="48"/>
                      </a:lnTo>
                      <a:lnTo>
                        <a:pt x="0" y="41"/>
                      </a:lnTo>
                      <a:lnTo>
                        <a:pt x="13" y="31"/>
                      </a:lnTo>
                      <a:lnTo>
                        <a:pt x="19" y="37"/>
                      </a:lnTo>
                      <a:close/>
                      <a:moveTo>
                        <a:pt x="6" y="48"/>
                      </a:move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4" y="45"/>
                      </a:lnTo>
                      <a:lnTo>
                        <a:pt x="6" y="48"/>
                      </a:lnTo>
                      <a:close/>
                      <a:moveTo>
                        <a:pt x="0" y="45"/>
                      </a:moveTo>
                      <a:lnTo>
                        <a:pt x="0" y="20"/>
                      </a:lnTo>
                      <a:lnTo>
                        <a:pt x="8" y="20"/>
                      </a:lnTo>
                      <a:lnTo>
                        <a:pt x="8" y="45"/>
                      </a:lnTo>
                      <a:lnTo>
                        <a:pt x="0" y="45"/>
                      </a:lnTo>
                      <a:close/>
                      <a:moveTo>
                        <a:pt x="0" y="20"/>
                      </a:move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0" y="20"/>
                      </a:lnTo>
                      <a:close/>
                      <a:moveTo>
                        <a:pt x="0" y="16"/>
                      </a:moveTo>
                      <a:lnTo>
                        <a:pt x="13" y="6"/>
                      </a:lnTo>
                      <a:lnTo>
                        <a:pt x="19" y="12"/>
                      </a:lnTo>
                      <a:lnTo>
                        <a:pt x="6" y="23"/>
                      </a:lnTo>
                      <a:lnTo>
                        <a:pt x="0" y="16"/>
                      </a:lnTo>
                      <a:close/>
                      <a:moveTo>
                        <a:pt x="13" y="6"/>
                      </a:moveTo>
                      <a:lnTo>
                        <a:pt x="21" y="0"/>
                      </a:lnTo>
                      <a:lnTo>
                        <a:pt x="21" y="8"/>
                      </a:lnTo>
                      <a:lnTo>
                        <a:pt x="17" y="8"/>
                      </a:lnTo>
                      <a:lnTo>
                        <a:pt x="13" y="6"/>
                      </a:lnTo>
                      <a:close/>
                      <a:moveTo>
                        <a:pt x="21" y="8"/>
                      </a:moveTo>
                      <a:lnTo>
                        <a:pt x="21" y="35"/>
                      </a:lnTo>
                      <a:lnTo>
                        <a:pt x="13" y="35"/>
                      </a:lnTo>
                      <a:lnTo>
                        <a:pt x="13" y="8"/>
                      </a:lnTo>
                      <a:lnTo>
                        <a:pt x="21" y="8"/>
                      </a:lnTo>
                      <a:close/>
                      <a:moveTo>
                        <a:pt x="21" y="35"/>
                      </a:moveTo>
                      <a:lnTo>
                        <a:pt x="21" y="37"/>
                      </a:lnTo>
                      <a:lnTo>
                        <a:pt x="19" y="37"/>
                      </a:lnTo>
                      <a:lnTo>
                        <a:pt x="17" y="35"/>
                      </a:lnTo>
                      <a:lnTo>
                        <a:pt x="21" y="3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Freeform 46"/>
                <p:cNvSpPr>
                  <a:spLocks noEditPoints="1"/>
                </p:cNvSpPr>
                <p:nvPr/>
              </p:nvSpPr>
              <p:spPr bwMode="auto">
                <a:xfrm>
                  <a:off x="2093" y="2172"/>
                  <a:ext cx="90" cy="192"/>
                </a:xfrm>
                <a:custGeom>
                  <a:avLst/>
                  <a:gdLst>
                    <a:gd name="T0" fmla="*/ 21 w 90"/>
                    <a:gd name="T1" fmla="*/ 105 h 192"/>
                    <a:gd name="T2" fmla="*/ 37 w 90"/>
                    <a:gd name="T3" fmla="*/ 84 h 192"/>
                    <a:gd name="T4" fmla="*/ 38 w 90"/>
                    <a:gd name="T5" fmla="*/ 86 h 192"/>
                    <a:gd name="T6" fmla="*/ 48 w 90"/>
                    <a:gd name="T7" fmla="*/ 82 h 192"/>
                    <a:gd name="T8" fmla="*/ 65 w 90"/>
                    <a:gd name="T9" fmla="*/ 63 h 192"/>
                    <a:gd name="T10" fmla="*/ 65 w 90"/>
                    <a:gd name="T11" fmla="*/ 48 h 192"/>
                    <a:gd name="T12" fmla="*/ 65 w 90"/>
                    <a:gd name="T13" fmla="*/ 42 h 192"/>
                    <a:gd name="T14" fmla="*/ 67 w 90"/>
                    <a:gd name="T15" fmla="*/ 36 h 192"/>
                    <a:gd name="T16" fmla="*/ 67 w 90"/>
                    <a:gd name="T17" fmla="*/ 36 h 192"/>
                    <a:gd name="T18" fmla="*/ 71 w 90"/>
                    <a:gd name="T19" fmla="*/ 23 h 192"/>
                    <a:gd name="T20" fmla="*/ 58 w 90"/>
                    <a:gd name="T21" fmla="*/ 19 h 192"/>
                    <a:gd name="T22" fmla="*/ 35 w 90"/>
                    <a:gd name="T23" fmla="*/ 32 h 192"/>
                    <a:gd name="T24" fmla="*/ 15 w 90"/>
                    <a:gd name="T25" fmla="*/ 46 h 192"/>
                    <a:gd name="T26" fmla="*/ 17 w 90"/>
                    <a:gd name="T27" fmla="*/ 49 h 192"/>
                    <a:gd name="T28" fmla="*/ 2 w 90"/>
                    <a:gd name="T29" fmla="*/ 44 h 192"/>
                    <a:gd name="T30" fmla="*/ 31 w 90"/>
                    <a:gd name="T31" fmla="*/ 21 h 192"/>
                    <a:gd name="T32" fmla="*/ 35 w 90"/>
                    <a:gd name="T33" fmla="*/ 25 h 192"/>
                    <a:gd name="T34" fmla="*/ 38 w 90"/>
                    <a:gd name="T35" fmla="*/ 25 h 192"/>
                    <a:gd name="T36" fmla="*/ 42 w 90"/>
                    <a:gd name="T37" fmla="*/ 23 h 192"/>
                    <a:gd name="T38" fmla="*/ 52 w 90"/>
                    <a:gd name="T39" fmla="*/ 5 h 192"/>
                    <a:gd name="T40" fmla="*/ 56 w 90"/>
                    <a:gd name="T41" fmla="*/ 13 h 192"/>
                    <a:gd name="T42" fmla="*/ 62 w 90"/>
                    <a:gd name="T43" fmla="*/ 9 h 192"/>
                    <a:gd name="T44" fmla="*/ 62 w 90"/>
                    <a:gd name="T45" fmla="*/ 5 h 192"/>
                    <a:gd name="T46" fmla="*/ 65 w 90"/>
                    <a:gd name="T47" fmla="*/ 9 h 192"/>
                    <a:gd name="T48" fmla="*/ 65 w 90"/>
                    <a:gd name="T49" fmla="*/ 0 h 192"/>
                    <a:gd name="T50" fmla="*/ 65 w 90"/>
                    <a:gd name="T51" fmla="*/ 0 h 192"/>
                    <a:gd name="T52" fmla="*/ 69 w 90"/>
                    <a:gd name="T53" fmla="*/ 0 h 192"/>
                    <a:gd name="T54" fmla="*/ 71 w 90"/>
                    <a:gd name="T55" fmla="*/ 0 h 192"/>
                    <a:gd name="T56" fmla="*/ 71 w 90"/>
                    <a:gd name="T57" fmla="*/ 0 h 192"/>
                    <a:gd name="T58" fmla="*/ 71 w 90"/>
                    <a:gd name="T59" fmla="*/ 0 h 192"/>
                    <a:gd name="T60" fmla="*/ 86 w 90"/>
                    <a:gd name="T61" fmla="*/ 9 h 192"/>
                    <a:gd name="T62" fmla="*/ 88 w 90"/>
                    <a:gd name="T63" fmla="*/ 13 h 192"/>
                    <a:gd name="T64" fmla="*/ 88 w 90"/>
                    <a:gd name="T65" fmla="*/ 13 h 192"/>
                    <a:gd name="T66" fmla="*/ 81 w 90"/>
                    <a:gd name="T67" fmla="*/ 23 h 192"/>
                    <a:gd name="T68" fmla="*/ 79 w 90"/>
                    <a:gd name="T69" fmla="*/ 40 h 192"/>
                    <a:gd name="T70" fmla="*/ 77 w 90"/>
                    <a:gd name="T71" fmla="*/ 46 h 192"/>
                    <a:gd name="T72" fmla="*/ 85 w 90"/>
                    <a:gd name="T73" fmla="*/ 48 h 192"/>
                    <a:gd name="T74" fmla="*/ 83 w 90"/>
                    <a:gd name="T75" fmla="*/ 51 h 192"/>
                    <a:gd name="T76" fmla="*/ 83 w 90"/>
                    <a:gd name="T77" fmla="*/ 53 h 192"/>
                    <a:gd name="T78" fmla="*/ 83 w 90"/>
                    <a:gd name="T79" fmla="*/ 55 h 192"/>
                    <a:gd name="T80" fmla="*/ 83 w 90"/>
                    <a:gd name="T81" fmla="*/ 55 h 192"/>
                    <a:gd name="T82" fmla="*/ 71 w 90"/>
                    <a:gd name="T83" fmla="*/ 73 h 192"/>
                    <a:gd name="T84" fmla="*/ 69 w 90"/>
                    <a:gd name="T85" fmla="*/ 69 h 192"/>
                    <a:gd name="T86" fmla="*/ 65 w 90"/>
                    <a:gd name="T87" fmla="*/ 69 h 192"/>
                    <a:gd name="T88" fmla="*/ 62 w 90"/>
                    <a:gd name="T89" fmla="*/ 71 h 192"/>
                    <a:gd name="T90" fmla="*/ 58 w 90"/>
                    <a:gd name="T91" fmla="*/ 88 h 192"/>
                    <a:gd name="T92" fmla="*/ 54 w 90"/>
                    <a:gd name="T93" fmla="*/ 92 h 192"/>
                    <a:gd name="T94" fmla="*/ 50 w 90"/>
                    <a:gd name="T95" fmla="*/ 96 h 192"/>
                    <a:gd name="T96" fmla="*/ 50 w 90"/>
                    <a:gd name="T97" fmla="*/ 96 h 192"/>
                    <a:gd name="T98" fmla="*/ 13 w 90"/>
                    <a:gd name="T99" fmla="*/ 115 h 192"/>
                    <a:gd name="T100" fmla="*/ 21 w 90"/>
                    <a:gd name="T101" fmla="*/ 172 h 192"/>
                    <a:gd name="T102" fmla="*/ 21 w 90"/>
                    <a:gd name="T103" fmla="*/ 176 h 192"/>
                    <a:gd name="T104" fmla="*/ 15 w 90"/>
                    <a:gd name="T105" fmla="*/ 171 h 192"/>
                    <a:gd name="T106" fmla="*/ 8 w 90"/>
                    <a:gd name="T107" fmla="*/ 186 h 192"/>
                    <a:gd name="T108" fmla="*/ 0 w 90"/>
                    <a:gd name="T109" fmla="*/ 46 h 19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0"/>
                    <a:gd name="T166" fmla="*/ 0 h 192"/>
                    <a:gd name="T167" fmla="*/ 90 w 90"/>
                    <a:gd name="T168" fmla="*/ 192 h 19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0" h="192">
                      <a:moveTo>
                        <a:pt x="21" y="49"/>
                      </a:moveTo>
                      <a:lnTo>
                        <a:pt x="21" y="101"/>
                      </a:lnTo>
                      <a:lnTo>
                        <a:pt x="13" y="101"/>
                      </a:lnTo>
                      <a:lnTo>
                        <a:pt x="13" y="49"/>
                      </a:lnTo>
                      <a:lnTo>
                        <a:pt x="21" y="49"/>
                      </a:lnTo>
                      <a:close/>
                      <a:moveTo>
                        <a:pt x="21" y="105"/>
                      </a:moveTo>
                      <a:lnTo>
                        <a:pt x="13" y="109"/>
                      </a:lnTo>
                      <a:lnTo>
                        <a:pt x="13" y="101"/>
                      </a:lnTo>
                      <a:lnTo>
                        <a:pt x="17" y="101"/>
                      </a:lnTo>
                      <a:lnTo>
                        <a:pt x="21" y="105"/>
                      </a:lnTo>
                      <a:close/>
                      <a:moveTo>
                        <a:pt x="15" y="98"/>
                      </a:moveTo>
                      <a:lnTo>
                        <a:pt x="37" y="84"/>
                      </a:lnTo>
                      <a:lnTo>
                        <a:pt x="40" y="90"/>
                      </a:lnTo>
                      <a:lnTo>
                        <a:pt x="21" y="105"/>
                      </a:lnTo>
                      <a:lnTo>
                        <a:pt x="15" y="98"/>
                      </a:lnTo>
                      <a:close/>
                      <a:moveTo>
                        <a:pt x="37" y="84"/>
                      </a:moveTo>
                      <a:lnTo>
                        <a:pt x="37" y="84"/>
                      </a:lnTo>
                      <a:lnTo>
                        <a:pt x="38" y="86"/>
                      </a:lnTo>
                      <a:lnTo>
                        <a:pt x="37" y="84"/>
                      </a:lnTo>
                      <a:close/>
                      <a:moveTo>
                        <a:pt x="37" y="84"/>
                      </a:moveTo>
                      <a:lnTo>
                        <a:pt x="42" y="76"/>
                      </a:lnTo>
                      <a:lnTo>
                        <a:pt x="50" y="71"/>
                      </a:lnTo>
                      <a:lnTo>
                        <a:pt x="56" y="76"/>
                      </a:lnTo>
                      <a:lnTo>
                        <a:pt x="48" y="82"/>
                      </a:lnTo>
                      <a:lnTo>
                        <a:pt x="40" y="90"/>
                      </a:lnTo>
                      <a:lnTo>
                        <a:pt x="37" y="84"/>
                      </a:lnTo>
                      <a:close/>
                      <a:moveTo>
                        <a:pt x="50" y="71"/>
                      </a:moveTo>
                      <a:lnTo>
                        <a:pt x="56" y="65"/>
                      </a:lnTo>
                      <a:lnTo>
                        <a:pt x="60" y="59"/>
                      </a:lnTo>
                      <a:lnTo>
                        <a:pt x="65" y="63"/>
                      </a:lnTo>
                      <a:lnTo>
                        <a:pt x="62" y="71"/>
                      </a:lnTo>
                      <a:lnTo>
                        <a:pt x="56" y="76"/>
                      </a:lnTo>
                      <a:lnTo>
                        <a:pt x="50" y="71"/>
                      </a:lnTo>
                      <a:close/>
                      <a:moveTo>
                        <a:pt x="60" y="59"/>
                      </a:moveTo>
                      <a:lnTo>
                        <a:pt x="63" y="53"/>
                      </a:lnTo>
                      <a:lnTo>
                        <a:pt x="65" y="48"/>
                      </a:lnTo>
                      <a:lnTo>
                        <a:pt x="73" y="49"/>
                      </a:lnTo>
                      <a:lnTo>
                        <a:pt x="69" y="57"/>
                      </a:lnTo>
                      <a:lnTo>
                        <a:pt x="65" y="63"/>
                      </a:lnTo>
                      <a:lnTo>
                        <a:pt x="60" y="59"/>
                      </a:lnTo>
                      <a:close/>
                      <a:moveTo>
                        <a:pt x="65" y="48"/>
                      </a:moveTo>
                      <a:lnTo>
                        <a:pt x="65" y="42"/>
                      </a:lnTo>
                      <a:lnTo>
                        <a:pt x="67" y="36"/>
                      </a:lnTo>
                      <a:lnTo>
                        <a:pt x="75" y="36"/>
                      </a:lnTo>
                      <a:lnTo>
                        <a:pt x="75" y="42"/>
                      </a:lnTo>
                      <a:lnTo>
                        <a:pt x="73" y="49"/>
                      </a:lnTo>
                      <a:lnTo>
                        <a:pt x="65" y="48"/>
                      </a:lnTo>
                      <a:close/>
                      <a:moveTo>
                        <a:pt x="67" y="36"/>
                      </a:moveTo>
                      <a:lnTo>
                        <a:pt x="65" y="30"/>
                      </a:lnTo>
                      <a:lnTo>
                        <a:pt x="65" y="26"/>
                      </a:lnTo>
                      <a:lnTo>
                        <a:pt x="71" y="23"/>
                      </a:lnTo>
                      <a:lnTo>
                        <a:pt x="73" y="28"/>
                      </a:lnTo>
                      <a:lnTo>
                        <a:pt x="75" y="36"/>
                      </a:lnTo>
                      <a:lnTo>
                        <a:pt x="67" y="36"/>
                      </a:lnTo>
                      <a:close/>
                      <a:moveTo>
                        <a:pt x="65" y="26"/>
                      </a:moveTo>
                      <a:lnTo>
                        <a:pt x="63" y="26"/>
                      </a:lnTo>
                      <a:lnTo>
                        <a:pt x="62" y="25"/>
                      </a:lnTo>
                      <a:lnTo>
                        <a:pt x="63" y="17"/>
                      </a:lnTo>
                      <a:lnTo>
                        <a:pt x="67" y="19"/>
                      </a:lnTo>
                      <a:lnTo>
                        <a:pt x="71" y="23"/>
                      </a:lnTo>
                      <a:lnTo>
                        <a:pt x="65" y="26"/>
                      </a:lnTo>
                      <a:close/>
                      <a:moveTo>
                        <a:pt x="62" y="25"/>
                      </a:moveTo>
                      <a:lnTo>
                        <a:pt x="60" y="26"/>
                      </a:lnTo>
                      <a:lnTo>
                        <a:pt x="54" y="28"/>
                      </a:lnTo>
                      <a:lnTo>
                        <a:pt x="50" y="21"/>
                      </a:lnTo>
                      <a:lnTo>
                        <a:pt x="58" y="19"/>
                      </a:lnTo>
                      <a:lnTo>
                        <a:pt x="63" y="17"/>
                      </a:lnTo>
                      <a:lnTo>
                        <a:pt x="62" y="25"/>
                      </a:lnTo>
                      <a:close/>
                      <a:moveTo>
                        <a:pt x="54" y="28"/>
                      </a:moveTo>
                      <a:lnTo>
                        <a:pt x="48" y="32"/>
                      </a:lnTo>
                      <a:lnTo>
                        <a:pt x="38" y="38"/>
                      </a:lnTo>
                      <a:lnTo>
                        <a:pt x="35" y="32"/>
                      </a:lnTo>
                      <a:lnTo>
                        <a:pt x="42" y="25"/>
                      </a:lnTo>
                      <a:lnTo>
                        <a:pt x="50" y="21"/>
                      </a:lnTo>
                      <a:lnTo>
                        <a:pt x="54" y="28"/>
                      </a:lnTo>
                      <a:close/>
                      <a:moveTo>
                        <a:pt x="38" y="38"/>
                      </a:moveTo>
                      <a:lnTo>
                        <a:pt x="21" y="51"/>
                      </a:lnTo>
                      <a:lnTo>
                        <a:pt x="15" y="46"/>
                      </a:lnTo>
                      <a:lnTo>
                        <a:pt x="35" y="32"/>
                      </a:lnTo>
                      <a:lnTo>
                        <a:pt x="38" y="38"/>
                      </a:lnTo>
                      <a:close/>
                      <a:moveTo>
                        <a:pt x="13" y="49"/>
                      </a:moveTo>
                      <a:lnTo>
                        <a:pt x="13" y="48"/>
                      </a:lnTo>
                      <a:lnTo>
                        <a:pt x="15" y="46"/>
                      </a:lnTo>
                      <a:lnTo>
                        <a:pt x="17" y="49"/>
                      </a:lnTo>
                      <a:lnTo>
                        <a:pt x="13" y="49"/>
                      </a:lnTo>
                      <a:close/>
                      <a:moveTo>
                        <a:pt x="2" y="44"/>
                      </a:moveTo>
                      <a:lnTo>
                        <a:pt x="31" y="21"/>
                      </a:lnTo>
                      <a:lnTo>
                        <a:pt x="37" y="26"/>
                      </a:lnTo>
                      <a:lnTo>
                        <a:pt x="8" y="49"/>
                      </a:lnTo>
                      <a:lnTo>
                        <a:pt x="2" y="44"/>
                      </a:lnTo>
                      <a:close/>
                      <a:moveTo>
                        <a:pt x="31" y="21"/>
                      </a:moveTo>
                      <a:lnTo>
                        <a:pt x="31" y="21"/>
                      </a:lnTo>
                      <a:lnTo>
                        <a:pt x="35" y="25"/>
                      </a:lnTo>
                      <a:lnTo>
                        <a:pt x="31" y="21"/>
                      </a:lnTo>
                      <a:close/>
                      <a:moveTo>
                        <a:pt x="31" y="21"/>
                      </a:moveTo>
                      <a:lnTo>
                        <a:pt x="31" y="21"/>
                      </a:lnTo>
                      <a:lnTo>
                        <a:pt x="37" y="26"/>
                      </a:lnTo>
                      <a:lnTo>
                        <a:pt x="31" y="21"/>
                      </a:lnTo>
                      <a:close/>
                      <a:moveTo>
                        <a:pt x="37" y="26"/>
                      </a:moveTo>
                      <a:lnTo>
                        <a:pt x="37" y="26"/>
                      </a:lnTo>
                      <a:lnTo>
                        <a:pt x="35" y="25"/>
                      </a:lnTo>
                      <a:lnTo>
                        <a:pt x="37" y="26"/>
                      </a:lnTo>
                      <a:close/>
                      <a:moveTo>
                        <a:pt x="31" y="21"/>
                      </a:moveTo>
                      <a:lnTo>
                        <a:pt x="33" y="19"/>
                      </a:lnTo>
                      <a:lnTo>
                        <a:pt x="35" y="17"/>
                      </a:lnTo>
                      <a:lnTo>
                        <a:pt x="40" y="25"/>
                      </a:lnTo>
                      <a:lnTo>
                        <a:pt x="38" y="25"/>
                      </a:lnTo>
                      <a:lnTo>
                        <a:pt x="37" y="26"/>
                      </a:lnTo>
                      <a:lnTo>
                        <a:pt x="31" y="21"/>
                      </a:lnTo>
                      <a:close/>
                      <a:moveTo>
                        <a:pt x="35" y="17"/>
                      </a:moveTo>
                      <a:lnTo>
                        <a:pt x="37" y="17"/>
                      </a:lnTo>
                      <a:lnTo>
                        <a:pt x="38" y="15"/>
                      </a:lnTo>
                      <a:lnTo>
                        <a:pt x="42" y="23"/>
                      </a:lnTo>
                      <a:lnTo>
                        <a:pt x="40" y="23"/>
                      </a:lnTo>
                      <a:lnTo>
                        <a:pt x="40" y="25"/>
                      </a:lnTo>
                      <a:lnTo>
                        <a:pt x="35" y="17"/>
                      </a:lnTo>
                      <a:close/>
                      <a:moveTo>
                        <a:pt x="38" y="15"/>
                      </a:moveTo>
                      <a:lnTo>
                        <a:pt x="46" y="9"/>
                      </a:lnTo>
                      <a:lnTo>
                        <a:pt x="52" y="5"/>
                      </a:lnTo>
                      <a:lnTo>
                        <a:pt x="56" y="13"/>
                      </a:lnTo>
                      <a:lnTo>
                        <a:pt x="50" y="17"/>
                      </a:lnTo>
                      <a:lnTo>
                        <a:pt x="42" y="23"/>
                      </a:lnTo>
                      <a:lnTo>
                        <a:pt x="38" y="15"/>
                      </a:lnTo>
                      <a:close/>
                      <a:moveTo>
                        <a:pt x="56" y="13"/>
                      </a:moveTo>
                      <a:lnTo>
                        <a:pt x="56" y="13"/>
                      </a:lnTo>
                      <a:lnTo>
                        <a:pt x="54" y="9"/>
                      </a:lnTo>
                      <a:lnTo>
                        <a:pt x="56" y="13"/>
                      </a:lnTo>
                      <a:close/>
                      <a:moveTo>
                        <a:pt x="52" y="5"/>
                      </a:moveTo>
                      <a:lnTo>
                        <a:pt x="56" y="3"/>
                      </a:lnTo>
                      <a:lnTo>
                        <a:pt x="60" y="1"/>
                      </a:lnTo>
                      <a:lnTo>
                        <a:pt x="62" y="9"/>
                      </a:lnTo>
                      <a:lnTo>
                        <a:pt x="60" y="11"/>
                      </a:lnTo>
                      <a:lnTo>
                        <a:pt x="56" y="13"/>
                      </a:lnTo>
                      <a:lnTo>
                        <a:pt x="52" y="5"/>
                      </a:lnTo>
                      <a:close/>
                      <a:moveTo>
                        <a:pt x="62" y="9"/>
                      </a:moveTo>
                      <a:lnTo>
                        <a:pt x="62" y="9"/>
                      </a:lnTo>
                      <a:lnTo>
                        <a:pt x="62" y="5"/>
                      </a:lnTo>
                      <a:lnTo>
                        <a:pt x="62" y="9"/>
                      </a:lnTo>
                      <a:close/>
                      <a:moveTo>
                        <a:pt x="60" y="1"/>
                      </a:moveTo>
                      <a:lnTo>
                        <a:pt x="63" y="1"/>
                      </a:lnTo>
                      <a:lnTo>
                        <a:pt x="65" y="0"/>
                      </a:lnTo>
                      <a:lnTo>
                        <a:pt x="67" y="7"/>
                      </a:lnTo>
                      <a:lnTo>
                        <a:pt x="65" y="9"/>
                      </a:lnTo>
                      <a:lnTo>
                        <a:pt x="62" y="9"/>
                      </a:lnTo>
                      <a:lnTo>
                        <a:pt x="60" y="1"/>
                      </a:lnTo>
                      <a:close/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7" y="3"/>
                      </a:lnTo>
                      <a:lnTo>
                        <a:pt x="65" y="0"/>
                      </a:lnTo>
                      <a:close/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7" y="7"/>
                      </a:lnTo>
                      <a:lnTo>
                        <a:pt x="65" y="0"/>
                      </a:lnTo>
                      <a:close/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7" y="3"/>
                      </a:lnTo>
                      <a:lnTo>
                        <a:pt x="65" y="0"/>
                      </a:lnTo>
                      <a:close/>
                      <a:moveTo>
                        <a:pt x="65" y="0"/>
                      </a:move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69" y="7"/>
                      </a:lnTo>
                      <a:lnTo>
                        <a:pt x="67" y="7"/>
                      </a:lnTo>
                      <a:lnTo>
                        <a:pt x="65" y="0"/>
                      </a:lnTo>
                      <a:close/>
                      <a:moveTo>
                        <a:pt x="69" y="0"/>
                      </a:moveTo>
                      <a:lnTo>
                        <a:pt x="71" y="0"/>
                      </a:lnTo>
                      <a:lnTo>
                        <a:pt x="71" y="7"/>
                      </a:lnTo>
                      <a:lnTo>
                        <a:pt x="69" y="7"/>
                      </a:lnTo>
                      <a:lnTo>
                        <a:pt x="69" y="0"/>
                      </a:lnTo>
                      <a:close/>
                      <a:moveTo>
                        <a:pt x="71" y="0"/>
                      </a:moveTo>
                      <a:lnTo>
                        <a:pt x="79" y="1"/>
                      </a:lnTo>
                      <a:lnTo>
                        <a:pt x="83" y="5"/>
                      </a:lnTo>
                      <a:lnTo>
                        <a:pt x="77" y="11"/>
                      </a:lnTo>
                      <a:lnTo>
                        <a:pt x="75" y="9"/>
                      </a:lnTo>
                      <a:lnTo>
                        <a:pt x="71" y="7"/>
                      </a:lnTo>
                      <a:lnTo>
                        <a:pt x="71" y="0"/>
                      </a:lnTo>
                      <a:close/>
                      <a:moveTo>
                        <a:pt x="77" y="11"/>
                      </a:moveTo>
                      <a:lnTo>
                        <a:pt x="77" y="11"/>
                      </a:lnTo>
                      <a:lnTo>
                        <a:pt x="81" y="7"/>
                      </a:lnTo>
                      <a:lnTo>
                        <a:pt x="77" y="11"/>
                      </a:lnTo>
                      <a:close/>
                      <a:moveTo>
                        <a:pt x="83" y="5"/>
                      </a:moveTo>
                      <a:lnTo>
                        <a:pt x="86" y="9"/>
                      </a:lnTo>
                      <a:lnTo>
                        <a:pt x="88" y="13"/>
                      </a:lnTo>
                      <a:lnTo>
                        <a:pt x="81" y="15"/>
                      </a:lnTo>
                      <a:lnTo>
                        <a:pt x="79" y="13"/>
                      </a:lnTo>
                      <a:lnTo>
                        <a:pt x="77" y="11"/>
                      </a:lnTo>
                      <a:lnTo>
                        <a:pt x="83" y="5"/>
                      </a:lnTo>
                      <a:close/>
                      <a:moveTo>
                        <a:pt x="88" y="13"/>
                      </a:moveTo>
                      <a:lnTo>
                        <a:pt x="88" y="19"/>
                      </a:lnTo>
                      <a:lnTo>
                        <a:pt x="90" y="23"/>
                      </a:lnTo>
                      <a:lnTo>
                        <a:pt x="81" y="23"/>
                      </a:lnTo>
                      <a:lnTo>
                        <a:pt x="81" y="19"/>
                      </a:lnTo>
                      <a:lnTo>
                        <a:pt x="81" y="15"/>
                      </a:lnTo>
                      <a:lnTo>
                        <a:pt x="88" y="13"/>
                      </a:lnTo>
                      <a:close/>
                      <a:moveTo>
                        <a:pt x="90" y="23"/>
                      </a:moveTo>
                      <a:lnTo>
                        <a:pt x="88" y="28"/>
                      </a:lnTo>
                      <a:lnTo>
                        <a:pt x="88" y="36"/>
                      </a:lnTo>
                      <a:lnTo>
                        <a:pt x="81" y="34"/>
                      </a:lnTo>
                      <a:lnTo>
                        <a:pt x="81" y="28"/>
                      </a:lnTo>
                      <a:lnTo>
                        <a:pt x="81" y="23"/>
                      </a:lnTo>
                      <a:lnTo>
                        <a:pt x="90" y="23"/>
                      </a:lnTo>
                      <a:close/>
                      <a:moveTo>
                        <a:pt x="88" y="36"/>
                      </a:moveTo>
                      <a:lnTo>
                        <a:pt x="86" y="42"/>
                      </a:lnTo>
                      <a:lnTo>
                        <a:pt x="85" y="48"/>
                      </a:lnTo>
                      <a:lnTo>
                        <a:pt x="77" y="46"/>
                      </a:lnTo>
                      <a:lnTo>
                        <a:pt x="79" y="40"/>
                      </a:lnTo>
                      <a:lnTo>
                        <a:pt x="81" y="34"/>
                      </a:lnTo>
                      <a:lnTo>
                        <a:pt x="88" y="36"/>
                      </a:lnTo>
                      <a:close/>
                      <a:moveTo>
                        <a:pt x="77" y="46"/>
                      </a:moveTo>
                      <a:lnTo>
                        <a:pt x="77" y="46"/>
                      </a:lnTo>
                      <a:lnTo>
                        <a:pt x="81" y="46"/>
                      </a:lnTo>
                      <a:lnTo>
                        <a:pt x="77" y="46"/>
                      </a:lnTo>
                      <a:close/>
                      <a:moveTo>
                        <a:pt x="85" y="48"/>
                      </a:moveTo>
                      <a:lnTo>
                        <a:pt x="85" y="48"/>
                      </a:lnTo>
                      <a:lnTo>
                        <a:pt x="77" y="46"/>
                      </a:lnTo>
                      <a:lnTo>
                        <a:pt x="85" y="48"/>
                      </a:lnTo>
                      <a:close/>
                      <a:moveTo>
                        <a:pt x="85" y="48"/>
                      </a:moveTo>
                      <a:lnTo>
                        <a:pt x="85" y="48"/>
                      </a:lnTo>
                      <a:lnTo>
                        <a:pt x="81" y="46"/>
                      </a:lnTo>
                      <a:lnTo>
                        <a:pt x="85" y="48"/>
                      </a:lnTo>
                      <a:close/>
                      <a:moveTo>
                        <a:pt x="85" y="48"/>
                      </a:moveTo>
                      <a:lnTo>
                        <a:pt x="85" y="49"/>
                      </a:lnTo>
                      <a:lnTo>
                        <a:pt x="83" y="51"/>
                      </a:lnTo>
                      <a:lnTo>
                        <a:pt x="77" y="48"/>
                      </a:lnTo>
                      <a:lnTo>
                        <a:pt x="77" y="46"/>
                      </a:lnTo>
                      <a:lnTo>
                        <a:pt x="85" y="48"/>
                      </a:lnTo>
                      <a:close/>
                      <a:moveTo>
                        <a:pt x="83" y="51"/>
                      </a:moveTo>
                      <a:lnTo>
                        <a:pt x="83" y="53"/>
                      </a:lnTo>
                      <a:lnTo>
                        <a:pt x="83" y="55"/>
                      </a:lnTo>
                      <a:lnTo>
                        <a:pt x="75" y="51"/>
                      </a:lnTo>
                      <a:lnTo>
                        <a:pt x="75" y="49"/>
                      </a:lnTo>
                      <a:lnTo>
                        <a:pt x="77" y="48"/>
                      </a:lnTo>
                      <a:lnTo>
                        <a:pt x="83" y="51"/>
                      </a:lnTo>
                      <a:close/>
                      <a:moveTo>
                        <a:pt x="83" y="55"/>
                      </a:moveTo>
                      <a:lnTo>
                        <a:pt x="77" y="63"/>
                      </a:lnTo>
                      <a:lnTo>
                        <a:pt x="71" y="73"/>
                      </a:lnTo>
                      <a:lnTo>
                        <a:pt x="65" y="67"/>
                      </a:lnTo>
                      <a:lnTo>
                        <a:pt x="71" y="59"/>
                      </a:lnTo>
                      <a:lnTo>
                        <a:pt x="75" y="51"/>
                      </a:lnTo>
                      <a:lnTo>
                        <a:pt x="83" y="55"/>
                      </a:lnTo>
                      <a:close/>
                      <a:moveTo>
                        <a:pt x="65" y="67"/>
                      </a:moveTo>
                      <a:lnTo>
                        <a:pt x="65" y="67"/>
                      </a:lnTo>
                      <a:lnTo>
                        <a:pt x="69" y="69"/>
                      </a:lnTo>
                      <a:lnTo>
                        <a:pt x="65" y="67"/>
                      </a:lnTo>
                      <a:close/>
                      <a:moveTo>
                        <a:pt x="71" y="73"/>
                      </a:moveTo>
                      <a:lnTo>
                        <a:pt x="71" y="73"/>
                      </a:lnTo>
                      <a:lnTo>
                        <a:pt x="65" y="67"/>
                      </a:lnTo>
                      <a:lnTo>
                        <a:pt x="71" y="73"/>
                      </a:lnTo>
                      <a:close/>
                      <a:moveTo>
                        <a:pt x="71" y="73"/>
                      </a:moveTo>
                      <a:lnTo>
                        <a:pt x="71" y="73"/>
                      </a:lnTo>
                      <a:lnTo>
                        <a:pt x="69" y="69"/>
                      </a:lnTo>
                      <a:lnTo>
                        <a:pt x="71" y="73"/>
                      </a:lnTo>
                      <a:close/>
                      <a:moveTo>
                        <a:pt x="71" y="73"/>
                      </a:moveTo>
                      <a:lnTo>
                        <a:pt x="71" y="73"/>
                      </a:lnTo>
                      <a:lnTo>
                        <a:pt x="71" y="74"/>
                      </a:lnTo>
                      <a:lnTo>
                        <a:pt x="63" y="69"/>
                      </a:lnTo>
                      <a:lnTo>
                        <a:pt x="65" y="69"/>
                      </a:lnTo>
                      <a:lnTo>
                        <a:pt x="65" y="67"/>
                      </a:lnTo>
                      <a:lnTo>
                        <a:pt x="71" y="73"/>
                      </a:lnTo>
                      <a:close/>
                      <a:moveTo>
                        <a:pt x="71" y="74"/>
                      </a:moveTo>
                      <a:lnTo>
                        <a:pt x="69" y="74"/>
                      </a:lnTo>
                      <a:lnTo>
                        <a:pt x="69" y="76"/>
                      </a:lnTo>
                      <a:lnTo>
                        <a:pt x="62" y="71"/>
                      </a:lnTo>
                      <a:lnTo>
                        <a:pt x="63" y="71"/>
                      </a:lnTo>
                      <a:lnTo>
                        <a:pt x="63" y="69"/>
                      </a:lnTo>
                      <a:lnTo>
                        <a:pt x="71" y="74"/>
                      </a:lnTo>
                      <a:close/>
                      <a:moveTo>
                        <a:pt x="69" y="76"/>
                      </a:moveTo>
                      <a:lnTo>
                        <a:pt x="63" y="82"/>
                      </a:lnTo>
                      <a:lnTo>
                        <a:pt x="58" y="88"/>
                      </a:lnTo>
                      <a:lnTo>
                        <a:pt x="52" y="82"/>
                      </a:lnTo>
                      <a:lnTo>
                        <a:pt x="58" y="76"/>
                      </a:lnTo>
                      <a:lnTo>
                        <a:pt x="62" y="71"/>
                      </a:lnTo>
                      <a:lnTo>
                        <a:pt x="69" y="76"/>
                      </a:lnTo>
                      <a:close/>
                      <a:moveTo>
                        <a:pt x="58" y="88"/>
                      </a:moveTo>
                      <a:lnTo>
                        <a:pt x="54" y="92"/>
                      </a:lnTo>
                      <a:lnTo>
                        <a:pt x="50" y="96"/>
                      </a:lnTo>
                      <a:lnTo>
                        <a:pt x="44" y="90"/>
                      </a:lnTo>
                      <a:lnTo>
                        <a:pt x="48" y="86"/>
                      </a:lnTo>
                      <a:lnTo>
                        <a:pt x="52" y="82"/>
                      </a:lnTo>
                      <a:lnTo>
                        <a:pt x="58" y="88"/>
                      </a:lnTo>
                      <a:close/>
                      <a:moveTo>
                        <a:pt x="50" y="96"/>
                      </a:moveTo>
                      <a:lnTo>
                        <a:pt x="44" y="99"/>
                      </a:lnTo>
                      <a:lnTo>
                        <a:pt x="38" y="105"/>
                      </a:lnTo>
                      <a:lnTo>
                        <a:pt x="35" y="98"/>
                      </a:lnTo>
                      <a:lnTo>
                        <a:pt x="38" y="94"/>
                      </a:lnTo>
                      <a:lnTo>
                        <a:pt x="44" y="90"/>
                      </a:lnTo>
                      <a:lnTo>
                        <a:pt x="50" y="96"/>
                      </a:lnTo>
                      <a:close/>
                      <a:moveTo>
                        <a:pt x="38" y="105"/>
                      </a:moveTo>
                      <a:lnTo>
                        <a:pt x="21" y="119"/>
                      </a:lnTo>
                      <a:lnTo>
                        <a:pt x="15" y="113"/>
                      </a:lnTo>
                      <a:lnTo>
                        <a:pt x="35" y="98"/>
                      </a:lnTo>
                      <a:lnTo>
                        <a:pt x="38" y="105"/>
                      </a:lnTo>
                      <a:close/>
                      <a:moveTo>
                        <a:pt x="13" y="115"/>
                      </a:moveTo>
                      <a:lnTo>
                        <a:pt x="13" y="113"/>
                      </a:lnTo>
                      <a:lnTo>
                        <a:pt x="15" y="113"/>
                      </a:lnTo>
                      <a:lnTo>
                        <a:pt x="17" y="115"/>
                      </a:lnTo>
                      <a:lnTo>
                        <a:pt x="13" y="115"/>
                      </a:lnTo>
                      <a:close/>
                      <a:moveTo>
                        <a:pt x="21" y="115"/>
                      </a:moveTo>
                      <a:lnTo>
                        <a:pt x="21" y="172"/>
                      </a:lnTo>
                      <a:lnTo>
                        <a:pt x="13" y="172"/>
                      </a:lnTo>
                      <a:lnTo>
                        <a:pt x="13" y="115"/>
                      </a:lnTo>
                      <a:lnTo>
                        <a:pt x="21" y="115"/>
                      </a:lnTo>
                      <a:close/>
                      <a:moveTo>
                        <a:pt x="21" y="172"/>
                      </a:moveTo>
                      <a:lnTo>
                        <a:pt x="21" y="174"/>
                      </a:lnTo>
                      <a:lnTo>
                        <a:pt x="21" y="176"/>
                      </a:lnTo>
                      <a:lnTo>
                        <a:pt x="17" y="172"/>
                      </a:lnTo>
                      <a:lnTo>
                        <a:pt x="21" y="172"/>
                      </a:lnTo>
                      <a:close/>
                      <a:moveTo>
                        <a:pt x="21" y="176"/>
                      </a:moveTo>
                      <a:lnTo>
                        <a:pt x="8" y="186"/>
                      </a:lnTo>
                      <a:lnTo>
                        <a:pt x="2" y="180"/>
                      </a:lnTo>
                      <a:lnTo>
                        <a:pt x="15" y="171"/>
                      </a:lnTo>
                      <a:lnTo>
                        <a:pt x="21" y="176"/>
                      </a:lnTo>
                      <a:close/>
                      <a:moveTo>
                        <a:pt x="8" y="186"/>
                      </a:moveTo>
                      <a:lnTo>
                        <a:pt x="0" y="192"/>
                      </a:lnTo>
                      <a:lnTo>
                        <a:pt x="0" y="184"/>
                      </a:lnTo>
                      <a:lnTo>
                        <a:pt x="4" y="184"/>
                      </a:lnTo>
                      <a:lnTo>
                        <a:pt x="8" y="186"/>
                      </a:lnTo>
                      <a:close/>
                      <a:moveTo>
                        <a:pt x="0" y="184"/>
                      </a:moveTo>
                      <a:lnTo>
                        <a:pt x="0" y="46"/>
                      </a:lnTo>
                      <a:lnTo>
                        <a:pt x="8" y="46"/>
                      </a:lnTo>
                      <a:lnTo>
                        <a:pt x="8" y="184"/>
                      </a:lnTo>
                      <a:lnTo>
                        <a:pt x="0" y="184"/>
                      </a:lnTo>
                      <a:close/>
                      <a:moveTo>
                        <a:pt x="0" y="46"/>
                      </a:moveTo>
                      <a:lnTo>
                        <a:pt x="0" y="44"/>
                      </a:lnTo>
                      <a:lnTo>
                        <a:pt x="2" y="44"/>
                      </a:lnTo>
                      <a:lnTo>
                        <a:pt x="4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" name="Freeform 47"/>
                <p:cNvSpPr>
                  <a:spLocks noEditPoints="1"/>
                </p:cNvSpPr>
                <p:nvPr/>
              </p:nvSpPr>
              <p:spPr bwMode="auto">
                <a:xfrm>
                  <a:off x="2158" y="2262"/>
                  <a:ext cx="21" cy="52"/>
                </a:xfrm>
                <a:custGeom>
                  <a:avLst/>
                  <a:gdLst>
                    <a:gd name="T0" fmla="*/ 20 w 21"/>
                    <a:gd name="T1" fmla="*/ 36 h 52"/>
                    <a:gd name="T2" fmla="*/ 6 w 21"/>
                    <a:gd name="T3" fmla="*/ 48 h 52"/>
                    <a:gd name="T4" fmla="*/ 2 w 21"/>
                    <a:gd name="T5" fmla="*/ 40 h 52"/>
                    <a:gd name="T6" fmla="*/ 16 w 21"/>
                    <a:gd name="T7" fmla="*/ 31 h 52"/>
                    <a:gd name="T8" fmla="*/ 20 w 21"/>
                    <a:gd name="T9" fmla="*/ 36 h 52"/>
                    <a:gd name="T10" fmla="*/ 6 w 21"/>
                    <a:gd name="T11" fmla="*/ 48 h 52"/>
                    <a:gd name="T12" fmla="*/ 0 w 21"/>
                    <a:gd name="T13" fmla="*/ 52 h 52"/>
                    <a:gd name="T14" fmla="*/ 0 w 21"/>
                    <a:gd name="T15" fmla="*/ 44 h 52"/>
                    <a:gd name="T16" fmla="*/ 4 w 21"/>
                    <a:gd name="T17" fmla="*/ 44 h 52"/>
                    <a:gd name="T18" fmla="*/ 6 w 21"/>
                    <a:gd name="T19" fmla="*/ 48 h 52"/>
                    <a:gd name="T20" fmla="*/ 0 w 21"/>
                    <a:gd name="T21" fmla="*/ 44 h 52"/>
                    <a:gd name="T22" fmla="*/ 0 w 21"/>
                    <a:gd name="T23" fmla="*/ 19 h 52"/>
                    <a:gd name="T24" fmla="*/ 8 w 21"/>
                    <a:gd name="T25" fmla="*/ 19 h 52"/>
                    <a:gd name="T26" fmla="*/ 8 w 21"/>
                    <a:gd name="T27" fmla="*/ 44 h 52"/>
                    <a:gd name="T28" fmla="*/ 0 w 21"/>
                    <a:gd name="T29" fmla="*/ 44 h 52"/>
                    <a:gd name="T30" fmla="*/ 0 w 21"/>
                    <a:gd name="T31" fmla="*/ 19 h 52"/>
                    <a:gd name="T32" fmla="*/ 0 w 21"/>
                    <a:gd name="T33" fmla="*/ 17 h 52"/>
                    <a:gd name="T34" fmla="*/ 2 w 21"/>
                    <a:gd name="T35" fmla="*/ 15 h 52"/>
                    <a:gd name="T36" fmla="*/ 4 w 21"/>
                    <a:gd name="T37" fmla="*/ 19 h 52"/>
                    <a:gd name="T38" fmla="*/ 0 w 21"/>
                    <a:gd name="T39" fmla="*/ 19 h 52"/>
                    <a:gd name="T40" fmla="*/ 2 w 21"/>
                    <a:gd name="T41" fmla="*/ 15 h 52"/>
                    <a:gd name="T42" fmla="*/ 16 w 21"/>
                    <a:gd name="T43" fmla="*/ 6 h 52"/>
                    <a:gd name="T44" fmla="*/ 20 w 21"/>
                    <a:gd name="T45" fmla="*/ 11 h 52"/>
                    <a:gd name="T46" fmla="*/ 6 w 21"/>
                    <a:gd name="T47" fmla="*/ 23 h 52"/>
                    <a:gd name="T48" fmla="*/ 2 w 21"/>
                    <a:gd name="T49" fmla="*/ 15 h 52"/>
                    <a:gd name="T50" fmla="*/ 16 w 21"/>
                    <a:gd name="T51" fmla="*/ 6 h 52"/>
                    <a:gd name="T52" fmla="*/ 21 w 21"/>
                    <a:gd name="T53" fmla="*/ 0 h 52"/>
                    <a:gd name="T54" fmla="*/ 21 w 21"/>
                    <a:gd name="T55" fmla="*/ 9 h 52"/>
                    <a:gd name="T56" fmla="*/ 18 w 21"/>
                    <a:gd name="T57" fmla="*/ 9 h 52"/>
                    <a:gd name="T58" fmla="*/ 16 w 21"/>
                    <a:gd name="T59" fmla="*/ 6 h 52"/>
                    <a:gd name="T60" fmla="*/ 21 w 21"/>
                    <a:gd name="T61" fmla="*/ 9 h 52"/>
                    <a:gd name="T62" fmla="*/ 21 w 21"/>
                    <a:gd name="T63" fmla="*/ 34 h 52"/>
                    <a:gd name="T64" fmla="*/ 14 w 21"/>
                    <a:gd name="T65" fmla="*/ 34 h 52"/>
                    <a:gd name="T66" fmla="*/ 14 w 21"/>
                    <a:gd name="T67" fmla="*/ 9 h 52"/>
                    <a:gd name="T68" fmla="*/ 21 w 21"/>
                    <a:gd name="T69" fmla="*/ 9 h 52"/>
                    <a:gd name="T70" fmla="*/ 21 w 21"/>
                    <a:gd name="T71" fmla="*/ 34 h 52"/>
                    <a:gd name="T72" fmla="*/ 21 w 21"/>
                    <a:gd name="T73" fmla="*/ 36 h 52"/>
                    <a:gd name="T74" fmla="*/ 20 w 21"/>
                    <a:gd name="T75" fmla="*/ 36 h 52"/>
                    <a:gd name="T76" fmla="*/ 18 w 21"/>
                    <a:gd name="T77" fmla="*/ 34 h 52"/>
                    <a:gd name="T78" fmla="*/ 21 w 21"/>
                    <a:gd name="T79" fmla="*/ 34 h 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"/>
                    <a:gd name="T121" fmla="*/ 0 h 52"/>
                    <a:gd name="T122" fmla="*/ 21 w 21"/>
                    <a:gd name="T123" fmla="*/ 52 h 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" h="52">
                      <a:moveTo>
                        <a:pt x="20" y="36"/>
                      </a:moveTo>
                      <a:lnTo>
                        <a:pt x="6" y="48"/>
                      </a:lnTo>
                      <a:lnTo>
                        <a:pt x="2" y="40"/>
                      </a:lnTo>
                      <a:lnTo>
                        <a:pt x="16" y="31"/>
                      </a:lnTo>
                      <a:lnTo>
                        <a:pt x="20" y="36"/>
                      </a:lnTo>
                      <a:close/>
                      <a:moveTo>
                        <a:pt x="6" y="48"/>
                      </a:moveTo>
                      <a:lnTo>
                        <a:pt x="0" y="52"/>
                      </a:lnTo>
                      <a:lnTo>
                        <a:pt x="0" y="44"/>
                      </a:lnTo>
                      <a:lnTo>
                        <a:pt x="4" y="44"/>
                      </a:lnTo>
                      <a:lnTo>
                        <a:pt x="6" y="48"/>
                      </a:lnTo>
                      <a:close/>
                      <a:moveTo>
                        <a:pt x="0" y="44"/>
                      </a:moveTo>
                      <a:lnTo>
                        <a:pt x="0" y="19"/>
                      </a:lnTo>
                      <a:lnTo>
                        <a:pt x="8" y="19"/>
                      </a:lnTo>
                      <a:lnTo>
                        <a:pt x="8" y="44"/>
                      </a:lnTo>
                      <a:lnTo>
                        <a:pt x="0" y="44"/>
                      </a:lnTo>
                      <a:close/>
                      <a:moveTo>
                        <a:pt x="0" y="19"/>
                      </a:move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4" y="19"/>
                      </a:lnTo>
                      <a:lnTo>
                        <a:pt x="0" y="19"/>
                      </a:lnTo>
                      <a:close/>
                      <a:moveTo>
                        <a:pt x="2" y="15"/>
                      </a:moveTo>
                      <a:lnTo>
                        <a:pt x="16" y="6"/>
                      </a:lnTo>
                      <a:lnTo>
                        <a:pt x="20" y="11"/>
                      </a:lnTo>
                      <a:lnTo>
                        <a:pt x="6" y="23"/>
                      </a:lnTo>
                      <a:lnTo>
                        <a:pt x="2" y="15"/>
                      </a:lnTo>
                      <a:close/>
                      <a:moveTo>
                        <a:pt x="16" y="6"/>
                      </a:moveTo>
                      <a:lnTo>
                        <a:pt x="21" y="0"/>
                      </a:lnTo>
                      <a:lnTo>
                        <a:pt x="21" y="9"/>
                      </a:lnTo>
                      <a:lnTo>
                        <a:pt x="18" y="9"/>
                      </a:lnTo>
                      <a:lnTo>
                        <a:pt x="16" y="6"/>
                      </a:lnTo>
                      <a:close/>
                      <a:moveTo>
                        <a:pt x="21" y="9"/>
                      </a:moveTo>
                      <a:lnTo>
                        <a:pt x="21" y="34"/>
                      </a:lnTo>
                      <a:lnTo>
                        <a:pt x="14" y="34"/>
                      </a:lnTo>
                      <a:lnTo>
                        <a:pt x="14" y="9"/>
                      </a:lnTo>
                      <a:lnTo>
                        <a:pt x="21" y="9"/>
                      </a:lnTo>
                      <a:close/>
                      <a:moveTo>
                        <a:pt x="21" y="34"/>
                      </a:moveTo>
                      <a:lnTo>
                        <a:pt x="21" y="36"/>
                      </a:lnTo>
                      <a:lnTo>
                        <a:pt x="20" y="36"/>
                      </a:lnTo>
                      <a:lnTo>
                        <a:pt x="18" y="34"/>
                      </a:lnTo>
                      <a:lnTo>
                        <a:pt x="21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429000" y="3667125"/>
            <a:ext cx="2209800" cy="2187575"/>
            <a:chOff x="3696" y="150"/>
            <a:chExt cx="1752" cy="1734"/>
          </a:xfrm>
        </p:grpSpPr>
        <p:sp>
          <p:nvSpPr>
            <p:cNvPr id="2103" name="AutoShape 49"/>
            <p:cNvSpPr>
              <a:spLocks noChangeArrowheads="1"/>
            </p:cNvSpPr>
            <p:nvPr/>
          </p:nvSpPr>
          <p:spPr bwMode="auto">
            <a:xfrm rot="-1619946">
              <a:off x="4272" y="336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rgbClr val="CCFF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04" name="Group 50"/>
            <p:cNvGrpSpPr>
              <a:grpSpLocks/>
            </p:cNvGrpSpPr>
            <p:nvPr/>
          </p:nvGrpSpPr>
          <p:grpSpPr bwMode="auto">
            <a:xfrm>
              <a:off x="3702" y="432"/>
              <a:ext cx="1176" cy="780"/>
              <a:chOff x="234" y="960"/>
              <a:chExt cx="1176" cy="780"/>
            </a:xfrm>
          </p:grpSpPr>
          <p:sp>
            <p:nvSpPr>
              <p:cNvPr id="2155" name="AutoShape 51"/>
              <p:cNvSpPr>
                <a:spLocks noChangeArrowheads="1"/>
              </p:cNvSpPr>
              <p:nvPr/>
            </p:nvSpPr>
            <p:spPr bwMode="auto">
              <a:xfrm rot="-1619946">
                <a:off x="234" y="1152"/>
                <a:ext cx="1176" cy="588"/>
              </a:xfrm>
              <a:prstGeom prst="parallelogram">
                <a:avLst>
                  <a:gd name="adj" fmla="val 50926"/>
                </a:avLst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050" name="Object 52"/>
              <p:cNvGraphicFramePr>
                <a:graphicFrameLocks noChangeAspect="1"/>
              </p:cNvGraphicFramePr>
              <p:nvPr/>
            </p:nvGraphicFramePr>
            <p:xfrm>
              <a:off x="1039" y="960"/>
              <a:ext cx="154" cy="186"/>
            </p:xfrm>
            <a:graphic>
              <a:graphicData uri="http://schemas.openxmlformats.org/presentationml/2006/ole">
                <p:oleObj spid="_x0000_s2050" name="CorelDRAW" r:id="rId8" imgW="417960" imgH="505440" progId="CorelDRAW.Graphic.11">
                  <p:embed/>
                </p:oleObj>
              </a:graphicData>
            </a:graphic>
          </p:graphicFrame>
        </p:grpSp>
        <p:sp>
          <p:nvSpPr>
            <p:cNvPr id="2105" name="Line 53"/>
            <p:cNvSpPr>
              <a:spLocks noChangeShapeType="1"/>
            </p:cNvSpPr>
            <p:nvPr/>
          </p:nvSpPr>
          <p:spPr bwMode="auto">
            <a:xfrm flipH="1" flipV="1">
              <a:off x="4911" y="1296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AutoShape 54"/>
            <p:cNvSpPr>
              <a:spLocks noChangeArrowheads="1"/>
            </p:cNvSpPr>
            <p:nvPr/>
          </p:nvSpPr>
          <p:spPr bwMode="auto">
            <a:xfrm rot="-1619946">
              <a:off x="3696" y="1296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07" name="Group 55"/>
            <p:cNvGrpSpPr>
              <a:grpSpLocks/>
            </p:cNvGrpSpPr>
            <p:nvPr/>
          </p:nvGrpSpPr>
          <p:grpSpPr bwMode="auto">
            <a:xfrm>
              <a:off x="4080" y="816"/>
              <a:ext cx="240" cy="319"/>
              <a:chOff x="1217" y="2029"/>
              <a:chExt cx="240" cy="319"/>
            </a:xfrm>
          </p:grpSpPr>
          <p:sp>
            <p:nvSpPr>
              <p:cNvPr id="2147" name="Freeform 56"/>
              <p:cNvSpPr>
                <a:spLocks/>
              </p:cNvSpPr>
              <p:nvPr/>
            </p:nvSpPr>
            <p:spPr bwMode="auto">
              <a:xfrm>
                <a:off x="1221" y="2150"/>
                <a:ext cx="69" cy="191"/>
              </a:xfrm>
              <a:custGeom>
                <a:avLst/>
                <a:gdLst>
                  <a:gd name="T0" fmla="*/ 0 w 69"/>
                  <a:gd name="T1" fmla="*/ 191 h 191"/>
                  <a:gd name="T2" fmla="*/ 0 w 69"/>
                  <a:gd name="T3" fmla="*/ 52 h 191"/>
                  <a:gd name="T4" fmla="*/ 69 w 69"/>
                  <a:gd name="T5" fmla="*/ 0 h 191"/>
                  <a:gd name="T6" fmla="*/ 69 w 69"/>
                  <a:gd name="T7" fmla="*/ 14 h 191"/>
                  <a:gd name="T8" fmla="*/ 14 w 69"/>
                  <a:gd name="T9" fmla="*/ 56 h 191"/>
                  <a:gd name="T10" fmla="*/ 14 w 69"/>
                  <a:gd name="T11" fmla="*/ 104 h 191"/>
                  <a:gd name="T12" fmla="*/ 69 w 69"/>
                  <a:gd name="T13" fmla="*/ 62 h 191"/>
                  <a:gd name="T14" fmla="*/ 69 w 69"/>
                  <a:gd name="T15" fmla="*/ 75 h 191"/>
                  <a:gd name="T16" fmla="*/ 14 w 69"/>
                  <a:gd name="T17" fmla="*/ 118 h 191"/>
                  <a:gd name="T18" fmla="*/ 14 w 69"/>
                  <a:gd name="T19" fmla="*/ 179 h 191"/>
                  <a:gd name="T20" fmla="*/ 0 w 69"/>
                  <a:gd name="T21" fmla="*/ 191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191"/>
                  <a:gd name="T35" fmla="*/ 69 w 69"/>
                  <a:gd name="T36" fmla="*/ 191 h 1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191">
                    <a:moveTo>
                      <a:pt x="0" y="191"/>
                    </a:moveTo>
                    <a:lnTo>
                      <a:pt x="0" y="52"/>
                    </a:lnTo>
                    <a:lnTo>
                      <a:pt x="69" y="0"/>
                    </a:lnTo>
                    <a:lnTo>
                      <a:pt x="69" y="14"/>
                    </a:lnTo>
                    <a:lnTo>
                      <a:pt x="14" y="56"/>
                    </a:lnTo>
                    <a:lnTo>
                      <a:pt x="14" y="104"/>
                    </a:lnTo>
                    <a:lnTo>
                      <a:pt x="69" y="62"/>
                    </a:lnTo>
                    <a:lnTo>
                      <a:pt x="69" y="75"/>
                    </a:lnTo>
                    <a:lnTo>
                      <a:pt x="14" y="118"/>
                    </a:lnTo>
                    <a:lnTo>
                      <a:pt x="14" y="179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57"/>
              <p:cNvSpPr>
                <a:spLocks/>
              </p:cNvSpPr>
              <p:nvPr/>
            </p:nvSpPr>
            <p:spPr bwMode="auto">
              <a:xfrm>
                <a:off x="1298" y="2246"/>
                <a:ext cx="13" cy="35"/>
              </a:xfrm>
              <a:custGeom>
                <a:avLst/>
                <a:gdLst>
                  <a:gd name="T0" fmla="*/ 13 w 13"/>
                  <a:gd name="T1" fmla="*/ 25 h 35"/>
                  <a:gd name="T2" fmla="*/ 0 w 13"/>
                  <a:gd name="T3" fmla="*/ 35 h 35"/>
                  <a:gd name="T4" fmla="*/ 0 w 13"/>
                  <a:gd name="T5" fmla="*/ 10 h 35"/>
                  <a:gd name="T6" fmla="*/ 13 w 13"/>
                  <a:gd name="T7" fmla="*/ 0 h 35"/>
                  <a:gd name="T8" fmla="*/ 13 w 13"/>
                  <a:gd name="T9" fmla="*/ 2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5"/>
                  <a:gd name="T17" fmla="*/ 13 w 1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5">
                    <a:moveTo>
                      <a:pt x="13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58"/>
              <p:cNvSpPr>
                <a:spLocks/>
              </p:cNvSpPr>
              <p:nvPr/>
            </p:nvSpPr>
            <p:spPr bwMode="auto">
              <a:xfrm>
                <a:off x="1329" y="2033"/>
                <a:ext cx="113" cy="185"/>
              </a:xfrm>
              <a:custGeom>
                <a:avLst/>
                <a:gdLst>
                  <a:gd name="T0" fmla="*/ 0 w 113"/>
                  <a:gd name="T1" fmla="*/ 87 h 185"/>
                  <a:gd name="T2" fmla="*/ 13 w 113"/>
                  <a:gd name="T3" fmla="*/ 77 h 185"/>
                  <a:gd name="T4" fmla="*/ 55 w 113"/>
                  <a:gd name="T5" fmla="*/ 162 h 185"/>
                  <a:gd name="T6" fmla="*/ 100 w 113"/>
                  <a:gd name="T7" fmla="*/ 10 h 185"/>
                  <a:gd name="T8" fmla="*/ 113 w 113"/>
                  <a:gd name="T9" fmla="*/ 0 h 185"/>
                  <a:gd name="T10" fmla="*/ 61 w 113"/>
                  <a:gd name="T11" fmla="*/ 177 h 185"/>
                  <a:gd name="T12" fmla="*/ 52 w 113"/>
                  <a:gd name="T13" fmla="*/ 185 h 185"/>
                  <a:gd name="T14" fmla="*/ 0 w 113"/>
                  <a:gd name="T15" fmla="*/ 87 h 1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85"/>
                  <a:gd name="T26" fmla="*/ 113 w 113"/>
                  <a:gd name="T27" fmla="*/ 185 h 1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85">
                    <a:moveTo>
                      <a:pt x="0" y="87"/>
                    </a:moveTo>
                    <a:lnTo>
                      <a:pt x="13" y="77"/>
                    </a:lnTo>
                    <a:lnTo>
                      <a:pt x="55" y="162"/>
                    </a:lnTo>
                    <a:lnTo>
                      <a:pt x="100" y="10"/>
                    </a:lnTo>
                    <a:lnTo>
                      <a:pt x="113" y="0"/>
                    </a:lnTo>
                    <a:lnTo>
                      <a:pt x="61" y="177"/>
                    </a:lnTo>
                    <a:lnTo>
                      <a:pt x="52" y="18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59"/>
              <p:cNvSpPr>
                <a:spLocks/>
              </p:cNvSpPr>
              <p:nvPr/>
            </p:nvSpPr>
            <p:spPr bwMode="auto">
              <a:xfrm>
                <a:off x="1438" y="2137"/>
                <a:ext cx="16" cy="36"/>
              </a:xfrm>
              <a:custGeom>
                <a:avLst/>
                <a:gdLst>
                  <a:gd name="T0" fmla="*/ 16 w 16"/>
                  <a:gd name="T1" fmla="*/ 25 h 36"/>
                  <a:gd name="T2" fmla="*/ 0 w 16"/>
                  <a:gd name="T3" fmla="*/ 36 h 36"/>
                  <a:gd name="T4" fmla="*/ 0 w 16"/>
                  <a:gd name="T5" fmla="*/ 11 h 36"/>
                  <a:gd name="T6" fmla="*/ 16 w 16"/>
                  <a:gd name="T7" fmla="*/ 0 h 36"/>
                  <a:gd name="T8" fmla="*/ 16 w 16"/>
                  <a:gd name="T9" fmla="*/ 2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16" y="25"/>
                    </a:moveTo>
                    <a:lnTo>
                      <a:pt x="0" y="36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60"/>
              <p:cNvSpPr>
                <a:spLocks noEditPoints="1"/>
              </p:cNvSpPr>
              <p:nvPr/>
            </p:nvSpPr>
            <p:spPr bwMode="auto">
              <a:xfrm>
                <a:off x="1217" y="2143"/>
                <a:ext cx="77" cy="205"/>
              </a:xfrm>
              <a:custGeom>
                <a:avLst/>
                <a:gdLst>
                  <a:gd name="T0" fmla="*/ 0 w 77"/>
                  <a:gd name="T1" fmla="*/ 59 h 205"/>
                  <a:gd name="T2" fmla="*/ 8 w 77"/>
                  <a:gd name="T3" fmla="*/ 198 h 205"/>
                  <a:gd name="T4" fmla="*/ 0 w 77"/>
                  <a:gd name="T5" fmla="*/ 59 h 205"/>
                  <a:gd name="T6" fmla="*/ 2 w 77"/>
                  <a:gd name="T7" fmla="*/ 55 h 205"/>
                  <a:gd name="T8" fmla="*/ 0 w 77"/>
                  <a:gd name="T9" fmla="*/ 59 h 205"/>
                  <a:gd name="T10" fmla="*/ 69 w 77"/>
                  <a:gd name="T11" fmla="*/ 4 h 205"/>
                  <a:gd name="T12" fmla="*/ 6 w 77"/>
                  <a:gd name="T13" fmla="*/ 63 h 205"/>
                  <a:gd name="T14" fmla="*/ 69 w 77"/>
                  <a:gd name="T15" fmla="*/ 4 h 205"/>
                  <a:gd name="T16" fmla="*/ 77 w 77"/>
                  <a:gd name="T17" fmla="*/ 7 h 205"/>
                  <a:gd name="T18" fmla="*/ 69 w 77"/>
                  <a:gd name="T19" fmla="*/ 4 h 205"/>
                  <a:gd name="T20" fmla="*/ 77 w 77"/>
                  <a:gd name="T21" fmla="*/ 21 h 205"/>
                  <a:gd name="T22" fmla="*/ 68 w 77"/>
                  <a:gd name="T23" fmla="*/ 7 h 205"/>
                  <a:gd name="T24" fmla="*/ 77 w 77"/>
                  <a:gd name="T25" fmla="*/ 21 h 205"/>
                  <a:gd name="T26" fmla="*/ 75 w 77"/>
                  <a:gd name="T27" fmla="*/ 25 h 205"/>
                  <a:gd name="T28" fmla="*/ 77 w 77"/>
                  <a:gd name="T29" fmla="*/ 21 h 205"/>
                  <a:gd name="T30" fmla="*/ 19 w 77"/>
                  <a:gd name="T31" fmla="*/ 65 h 205"/>
                  <a:gd name="T32" fmla="*/ 69 w 77"/>
                  <a:gd name="T33" fmla="*/ 17 h 205"/>
                  <a:gd name="T34" fmla="*/ 14 w 77"/>
                  <a:gd name="T35" fmla="*/ 63 h 205"/>
                  <a:gd name="T36" fmla="*/ 16 w 77"/>
                  <a:gd name="T37" fmla="*/ 59 h 205"/>
                  <a:gd name="T38" fmla="*/ 14 w 77"/>
                  <a:gd name="T39" fmla="*/ 63 h 205"/>
                  <a:gd name="T40" fmla="*/ 21 w 77"/>
                  <a:gd name="T41" fmla="*/ 111 h 205"/>
                  <a:gd name="T42" fmla="*/ 14 w 77"/>
                  <a:gd name="T43" fmla="*/ 63 h 205"/>
                  <a:gd name="T44" fmla="*/ 19 w 77"/>
                  <a:gd name="T45" fmla="*/ 115 h 205"/>
                  <a:gd name="T46" fmla="*/ 14 w 77"/>
                  <a:gd name="T47" fmla="*/ 111 h 205"/>
                  <a:gd name="T48" fmla="*/ 19 w 77"/>
                  <a:gd name="T49" fmla="*/ 115 h 205"/>
                  <a:gd name="T50" fmla="*/ 69 w 77"/>
                  <a:gd name="T51" fmla="*/ 65 h 205"/>
                  <a:gd name="T52" fmla="*/ 19 w 77"/>
                  <a:gd name="T53" fmla="*/ 115 h 205"/>
                  <a:gd name="T54" fmla="*/ 69 w 77"/>
                  <a:gd name="T55" fmla="*/ 65 h 205"/>
                  <a:gd name="T56" fmla="*/ 77 w 77"/>
                  <a:gd name="T57" fmla="*/ 69 h 205"/>
                  <a:gd name="T58" fmla="*/ 69 w 77"/>
                  <a:gd name="T59" fmla="*/ 65 h 205"/>
                  <a:gd name="T60" fmla="*/ 77 w 77"/>
                  <a:gd name="T61" fmla="*/ 82 h 205"/>
                  <a:gd name="T62" fmla="*/ 68 w 77"/>
                  <a:gd name="T63" fmla="*/ 69 h 205"/>
                  <a:gd name="T64" fmla="*/ 77 w 77"/>
                  <a:gd name="T65" fmla="*/ 82 h 205"/>
                  <a:gd name="T66" fmla="*/ 75 w 77"/>
                  <a:gd name="T67" fmla="*/ 86 h 205"/>
                  <a:gd name="T68" fmla="*/ 77 w 77"/>
                  <a:gd name="T69" fmla="*/ 82 h 205"/>
                  <a:gd name="T70" fmla="*/ 19 w 77"/>
                  <a:gd name="T71" fmla="*/ 128 h 205"/>
                  <a:gd name="T72" fmla="*/ 69 w 77"/>
                  <a:gd name="T73" fmla="*/ 78 h 205"/>
                  <a:gd name="T74" fmla="*/ 14 w 77"/>
                  <a:gd name="T75" fmla="*/ 125 h 205"/>
                  <a:gd name="T76" fmla="*/ 16 w 77"/>
                  <a:gd name="T77" fmla="*/ 121 h 205"/>
                  <a:gd name="T78" fmla="*/ 14 w 77"/>
                  <a:gd name="T79" fmla="*/ 125 h 205"/>
                  <a:gd name="T80" fmla="*/ 21 w 77"/>
                  <a:gd name="T81" fmla="*/ 186 h 205"/>
                  <a:gd name="T82" fmla="*/ 14 w 77"/>
                  <a:gd name="T83" fmla="*/ 125 h 205"/>
                  <a:gd name="T84" fmla="*/ 21 w 77"/>
                  <a:gd name="T85" fmla="*/ 186 h 205"/>
                  <a:gd name="T86" fmla="*/ 19 w 77"/>
                  <a:gd name="T87" fmla="*/ 190 h 205"/>
                  <a:gd name="T88" fmla="*/ 21 w 77"/>
                  <a:gd name="T89" fmla="*/ 186 h 205"/>
                  <a:gd name="T90" fmla="*/ 6 w 77"/>
                  <a:gd name="T91" fmla="*/ 200 h 205"/>
                  <a:gd name="T92" fmla="*/ 16 w 77"/>
                  <a:gd name="T93" fmla="*/ 184 h 205"/>
                  <a:gd name="T94" fmla="*/ 6 w 77"/>
                  <a:gd name="T95" fmla="*/ 200 h 205"/>
                  <a:gd name="T96" fmla="*/ 0 w 77"/>
                  <a:gd name="T97" fmla="*/ 198 h 205"/>
                  <a:gd name="T98" fmla="*/ 6 w 77"/>
                  <a:gd name="T99" fmla="*/ 200 h 2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"/>
                  <a:gd name="T151" fmla="*/ 0 h 205"/>
                  <a:gd name="T152" fmla="*/ 77 w 77"/>
                  <a:gd name="T153" fmla="*/ 205 h 20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" h="205">
                    <a:moveTo>
                      <a:pt x="0" y="198"/>
                    </a:moveTo>
                    <a:lnTo>
                      <a:pt x="0" y="59"/>
                    </a:lnTo>
                    <a:lnTo>
                      <a:pt x="8" y="59"/>
                    </a:lnTo>
                    <a:lnTo>
                      <a:pt x="8" y="198"/>
                    </a:lnTo>
                    <a:lnTo>
                      <a:pt x="0" y="198"/>
                    </a:lnTo>
                    <a:close/>
                    <a:moveTo>
                      <a:pt x="0" y="59"/>
                    </a:moveTo>
                    <a:lnTo>
                      <a:pt x="0" y="57"/>
                    </a:lnTo>
                    <a:lnTo>
                      <a:pt x="2" y="55"/>
                    </a:lnTo>
                    <a:lnTo>
                      <a:pt x="4" y="59"/>
                    </a:lnTo>
                    <a:lnTo>
                      <a:pt x="0" y="59"/>
                    </a:lnTo>
                    <a:close/>
                    <a:moveTo>
                      <a:pt x="2" y="55"/>
                    </a:moveTo>
                    <a:lnTo>
                      <a:pt x="69" y="4"/>
                    </a:lnTo>
                    <a:lnTo>
                      <a:pt x="75" y="11"/>
                    </a:lnTo>
                    <a:lnTo>
                      <a:pt x="6" y="63"/>
                    </a:lnTo>
                    <a:lnTo>
                      <a:pt x="2" y="55"/>
                    </a:lnTo>
                    <a:close/>
                    <a:moveTo>
                      <a:pt x="69" y="4"/>
                    </a:moveTo>
                    <a:lnTo>
                      <a:pt x="77" y="0"/>
                    </a:lnTo>
                    <a:lnTo>
                      <a:pt x="77" y="7"/>
                    </a:lnTo>
                    <a:lnTo>
                      <a:pt x="73" y="7"/>
                    </a:lnTo>
                    <a:lnTo>
                      <a:pt x="69" y="4"/>
                    </a:lnTo>
                    <a:close/>
                    <a:moveTo>
                      <a:pt x="77" y="7"/>
                    </a:moveTo>
                    <a:lnTo>
                      <a:pt x="77" y="21"/>
                    </a:lnTo>
                    <a:lnTo>
                      <a:pt x="68" y="21"/>
                    </a:lnTo>
                    <a:lnTo>
                      <a:pt x="68" y="7"/>
                    </a:lnTo>
                    <a:lnTo>
                      <a:pt x="77" y="7"/>
                    </a:lnTo>
                    <a:close/>
                    <a:moveTo>
                      <a:pt x="77" y="21"/>
                    </a:moveTo>
                    <a:lnTo>
                      <a:pt x="77" y="23"/>
                    </a:lnTo>
                    <a:lnTo>
                      <a:pt x="75" y="25"/>
                    </a:lnTo>
                    <a:lnTo>
                      <a:pt x="73" y="21"/>
                    </a:lnTo>
                    <a:lnTo>
                      <a:pt x="77" y="21"/>
                    </a:lnTo>
                    <a:close/>
                    <a:moveTo>
                      <a:pt x="75" y="25"/>
                    </a:moveTo>
                    <a:lnTo>
                      <a:pt x="19" y="65"/>
                    </a:lnTo>
                    <a:lnTo>
                      <a:pt x="16" y="59"/>
                    </a:lnTo>
                    <a:lnTo>
                      <a:pt x="69" y="17"/>
                    </a:lnTo>
                    <a:lnTo>
                      <a:pt x="75" y="25"/>
                    </a:lnTo>
                    <a:close/>
                    <a:moveTo>
                      <a:pt x="14" y="63"/>
                    </a:moveTo>
                    <a:lnTo>
                      <a:pt x="14" y="61"/>
                    </a:lnTo>
                    <a:lnTo>
                      <a:pt x="16" y="59"/>
                    </a:lnTo>
                    <a:lnTo>
                      <a:pt x="18" y="63"/>
                    </a:lnTo>
                    <a:lnTo>
                      <a:pt x="14" y="63"/>
                    </a:lnTo>
                    <a:close/>
                    <a:moveTo>
                      <a:pt x="21" y="63"/>
                    </a:moveTo>
                    <a:lnTo>
                      <a:pt x="21" y="111"/>
                    </a:lnTo>
                    <a:lnTo>
                      <a:pt x="14" y="111"/>
                    </a:lnTo>
                    <a:lnTo>
                      <a:pt x="14" y="63"/>
                    </a:lnTo>
                    <a:lnTo>
                      <a:pt x="21" y="63"/>
                    </a:lnTo>
                    <a:close/>
                    <a:moveTo>
                      <a:pt x="19" y="115"/>
                    </a:moveTo>
                    <a:lnTo>
                      <a:pt x="14" y="119"/>
                    </a:lnTo>
                    <a:lnTo>
                      <a:pt x="14" y="111"/>
                    </a:lnTo>
                    <a:lnTo>
                      <a:pt x="18" y="111"/>
                    </a:lnTo>
                    <a:lnTo>
                      <a:pt x="19" y="115"/>
                    </a:lnTo>
                    <a:close/>
                    <a:moveTo>
                      <a:pt x="16" y="107"/>
                    </a:moveTo>
                    <a:lnTo>
                      <a:pt x="69" y="65"/>
                    </a:lnTo>
                    <a:lnTo>
                      <a:pt x="75" y="73"/>
                    </a:lnTo>
                    <a:lnTo>
                      <a:pt x="19" y="115"/>
                    </a:lnTo>
                    <a:lnTo>
                      <a:pt x="16" y="107"/>
                    </a:lnTo>
                    <a:close/>
                    <a:moveTo>
                      <a:pt x="69" y="65"/>
                    </a:moveTo>
                    <a:lnTo>
                      <a:pt x="77" y="61"/>
                    </a:lnTo>
                    <a:lnTo>
                      <a:pt x="77" y="69"/>
                    </a:lnTo>
                    <a:lnTo>
                      <a:pt x="73" y="69"/>
                    </a:lnTo>
                    <a:lnTo>
                      <a:pt x="69" y="65"/>
                    </a:lnTo>
                    <a:close/>
                    <a:moveTo>
                      <a:pt x="77" y="69"/>
                    </a:moveTo>
                    <a:lnTo>
                      <a:pt x="77" y="82"/>
                    </a:lnTo>
                    <a:lnTo>
                      <a:pt x="68" y="82"/>
                    </a:lnTo>
                    <a:lnTo>
                      <a:pt x="68" y="69"/>
                    </a:lnTo>
                    <a:lnTo>
                      <a:pt x="77" y="69"/>
                    </a:lnTo>
                    <a:close/>
                    <a:moveTo>
                      <a:pt x="77" y="82"/>
                    </a:moveTo>
                    <a:lnTo>
                      <a:pt x="77" y="84"/>
                    </a:lnTo>
                    <a:lnTo>
                      <a:pt x="75" y="86"/>
                    </a:lnTo>
                    <a:lnTo>
                      <a:pt x="73" y="82"/>
                    </a:lnTo>
                    <a:lnTo>
                      <a:pt x="77" y="82"/>
                    </a:lnTo>
                    <a:close/>
                    <a:moveTo>
                      <a:pt x="75" y="86"/>
                    </a:moveTo>
                    <a:lnTo>
                      <a:pt x="19" y="128"/>
                    </a:lnTo>
                    <a:lnTo>
                      <a:pt x="16" y="121"/>
                    </a:lnTo>
                    <a:lnTo>
                      <a:pt x="69" y="78"/>
                    </a:lnTo>
                    <a:lnTo>
                      <a:pt x="75" y="86"/>
                    </a:lnTo>
                    <a:close/>
                    <a:moveTo>
                      <a:pt x="14" y="125"/>
                    </a:moveTo>
                    <a:lnTo>
                      <a:pt x="14" y="123"/>
                    </a:lnTo>
                    <a:lnTo>
                      <a:pt x="16" y="121"/>
                    </a:lnTo>
                    <a:lnTo>
                      <a:pt x="18" y="125"/>
                    </a:lnTo>
                    <a:lnTo>
                      <a:pt x="14" y="125"/>
                    </a:lnTo>
                    <a:close/>
                    <a:moveTo>
                      <a:pt x="21" y="125"/>
                    </a:moveTo>
                    <a:lnTo>
                      <a:pt x="21" y="186"/>
                    </a:lnTo>
                    <a:lnTo>
                      <a:pt x="14" y="186"/>
                    </a:lnTo>
                    <a:lnTo>
                      <a:pt x="14" y="125"/>
                    </a:lnTo>
                    <a:lnTo>
                      <a:pt x="21" y="125"/>
                    </a:lnTo>
                    <a:close/>
                    <a:moveTo>
                      <a:pt x="21" y="186"/>
                    </a:moveTo>
                    <a:lnTo>
                      <a:pt x="21" y="188"/>
                    </a:lnTo>
                    <a:lnTo>
                      <a:pt x="19" y="190"/>
                    </a:lnTo>
                    <a:lnTo>
                      <a:pt x="18" y="186"/>
                    </a:lnTo>
                    <a:lnTo>
                      <a:pt x="21" y="186"/>
                    </a:lnTo>
                    <a:close/>
                    <a:moveTo>
                      <a:pt x="19" y="190"/>
                    </a:moveTo>
                    <a:lnTo>
                      <a:pt x="6" y="200"/>
                    </a:lnTo>
                    <a:lnTo>
                      <a:pt x="2" y="194"/>
                    </a:lnTo>
                    <a:lnTo>
                      <a:pt x="16" y="184"/>
                    </a:lnTo>
                    <a:lnTo>
                      <a:pt x="19" y="190"/>
                    </a:lnTo>
                    <a:close/>
                    <a:moveTo>
                      <a:pt x="6" y="200"/>
                    </a:moveTo>
                    <a:lnTo>
                      <a:pt x="0" y="205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6" y="20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61"/>
              <p:cNvSpPr>
                <a:spLocks noEditPoints="1"/>
              </p:cNvSpPr>
              <p:nvPr/>
            </p:nvSpPr>
            <p:spPr bwMode="auto">
              <a:xfrm>
                <a:off x="1294" y="2237"/>
                <a:ext cx="21" cy="52"/>
              </a:xfrm>
              <a:custGeom>
                <a:avLst/>
                <a:gdLst>
                  <a:gd name="T0" fmla="*/ 19 w 21"/>
                  <a:gd name="T1" fmla="*/ 36 h 52"/>
                  <a:gd name="T2" fmla="*/ 6 w 21"/>
                  <a:gd name="T3" fmla="*/ 48 h 52"/>
                  <a:gd name="T4" fmla="*/ 2 w 21"/>
                  <a:gd name="T5" fmla="*/ 42 h 52"/>
                  <a:gd name="T6" fmla="*/ 15 w 21"/>
                  <a:gd name="T7" fmla="*/ 31 h 52"/>
                  <a:gd name="T8" fmla="*/ 19 w 21"/>
                  <a:gd name="T9" fmla="*/ 36 h 52"/>
                  <a:gd name="T10" fmla="*/ 6 w 21"/>
                  <a:gd name="T11" fmla="*/ 48 h 52"/>
                  <a:gd name="T12" fmla="*/ 0 w 21"/>
                  <a:gd name="T13" fmla="*/ 52 h 52"/>
                  <a:gd name="T14" fmla="*/ 0 w 21"/>
                  <a:gd name="T15" fmla="*/ 44 h 52"/>
                  <a:gd name="T16" fmla="*/ 4 w 21"/>
                  <a:gd name="T17" fmla="*/ 44 h 52"/>
                  <a:gd name="T18" fmla="*/ 6 w 21"/>
                  <a:gd name="T19" fmla="*/ 48 h 52"/>
                  <a:gd name="T20" fmla="*/ 0 w 21"/>
                  <a:gd name="T21" fmla="*/ 44 h 52"/>
                  <a:gd name="T22" fmla="*/ 0 w 21"/>
                  <a:gd name="T23" fmla="*/ 19 h 52"/>
                  <a:gd name="T24" fmla="*/ 8 w 21"/>
                  <a:gd name="T25" fmla="*/ 19 h 52"/>
                  <a:gd name="T26" fmla="*/ 8 w 21"/>
                  <a:gd name="T27" fmla="*/ 44 h 52"/>
                  <a:gd name="T28" fmla="*/ 0 w 21"/>
                  <a:gd name="T29" fmla="*/ 44 h 52"/>
                  <a:gd name="T30" fmla="*/ 0 w 21"/>
                  <a:gd name="T31" fmla="*/ 19 h 52"/>
                  <a:gd name="T32" fmla="*/ 0 w 21"/>
                  <a:gd name="T33" fmla="*/ 17 h 52"/>
                  <a:gd name="T34" fmla="*/ 2 w 21"/>
                  <a:gd name="T35" fmla="*/ 15 h 52"/>
                  <a:gd name="T36" fmla="*/ 4 w 21"/>
                  <a:gd name="T37" fmla="*/ 19 h 52"/>
                  <a:gd name="T38" fmla="*/ 0 w 21"/>
                  <a:gd name="T39" fmla="*/ 19 h 52"/>
                  <a:gd name="T40" fmla="*/ 2 w 21"/>
                  <a:gd name="T41" fmla="*/ 15 h 52"/>
                  <a:gd name="T42" fmla="*/ 15 w 21"/>
                  <a:gd name="T43" fmla="*/ 6 h 52"/>
                  <a:gd name="T44" fmla="*/ 19 w 21"/>
                  <a:gd name="T45" fmla="*/ 11 h 52"/>
                  <a:gd name="T46" fmla="*/ 6 w 21"/>
                  <a:gd name="T47" fmla="*/ 23 h 52"/>
                  <a:gd name="T48" fmla="*/ 2 w 21"/>
                  <a:gd name="T49" fmla="*/ 15 h 52"/>
                  <a:gd name="T50" fmla="*/ 15 w 21"/>
                  <a:gd name="T51" fmla="*/ 6 h 52"/>
                  <a:gd name="T52" fmla="*/ 21 w 21"/>
                  <a:gd name="T53" fmla="*/ 0 h 52"/>
                  <a:gd name="T54" fmla="*/ 21 w 21"/>
                  <a:gd name="T55" fmla="*/ 9 h 52"/>
                  <a:gd name="T56" fmla="*/ 17 w 21"/>
                  <a:gd name="T57" fmla="*/ 9 h 52"/>
                  <a:gd name="T58" fmla="*/ 15 w 21"/>
                  <a:gd name="T59" fmla="*/ 6 h 52"/>
                  <a:gd name="T60" fmla="*/ 21 w 21"/>
                  <a:gd name="T61" fmla="*/ 9 h 52"/>
                  <a:gd name="T62" fmla="*/ 21 w 21"/>
                  <a:gd name="T63" fmla="*/ 34 h 52"/>
                  <a:gd name="T64" fmla="*/ 14 w 21"/>
                  <a:gd name="T65" fmla="*/ 34 h 52"/>
                  <a:gd name="T66" fmla="*/ 14 w 21"/>
                  <a:gd name="T67" fmla="*/ 9 h 52"/>
                  <a:gd name="T68" fmla="*/ 21 w 21"/>
                  <a:gd name="T69" fmla="*/ 9 h 52"/>
                  <a:gd name="T70" fmla="*/ 21 w 21"/>
                  <a:gd name="T71" fmla="*/ 34 h 52"/>
                  <a:gd name="T72" fmla="*/ 21 w 21"/>
                  <a:gd name="T73" fmla="*/ 36 h 52"/>
                  <a:gd name="T74" fmla="*/ 19 w 21"/>
                  <a:gd name="T75" fmla="*/ 36 h 52"/>
                  <a:gd name="T76" fmla="*/ 17 w 21"/>
                  <a:gd name="T77" fmla="*/ 34 h 52"/>
                  <a:gd name="T78" fmla="*/ 21 w 21"/>
                  <a:gd name="T79" fmla="*/ 34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19" y="36"/>
                    </a:moveTo>
                    <a:lnTo>
                      <a:pt x="6" y="48"/>
                    </a:lnTo>
                    <a:lnTo>
                      <a:pt x="2" y="42"/>
                    </a:lnTo>
                    <a:lnTo>
                      <a:pt x="15" y="31"/>
                    </a:lnTo>
                    <a:lnTo>
                      <a:pt x="19" y="36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8" y="19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6"/>
                    </a:lnTo>
                    <a:lnTo>
                      <a:pt x="19" y="11"/>
                    </a:lnTo>
                    <a:lnTo>
                      <a:pt x="6" y="23"/>
                    </a:lnTo>
                    <a:lnTo>
                      <a:pt x="2" y="15"/>
                    </a:lnTo>
                    <a:close/>
                    <a:moveTo>
                      <a:pt x="15" y="6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5" y="6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4" y="34"/>
                    </a:lnTo>
                    <a:lnTo>
                      <a:pt x="14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62"/>
              <p:cNvSpPr>
                <a:spLocks noEditPoints="1"/>
              </p:cNvSpPr>
              <p:nvPr/>
            </p:nvSpPr>
            <p:spPr bwMode="auto">
              <a:xfrm>
                <a:off x="1323" y="2029"/>
                <a:ext cx="123" cy="194"/>
              </a:xfrm>
              <a:custGeom>
                <a:avLst/>
                <a:gdLst>
                  <a:gd name="T0" fmla="*/ 17 w 123"/>
                  <a:gd name="T1" fmla="*/ 77 h 194"/>
                  <a:gd name="T2" fmla="*/ 8 w 123"/>
                  <a:gd name="T3" fmla="*/ 94 h 194"/>
                  <a:gd name="T4" fmla="*/ 17 w 123"/>
                  <a:gd name="T5" fmla="*/ 77 h 194"/>
                  <a:gd name="T6" fmla="*/ 23 w 123"/>
                  <a:gd name="T7" fmla="*/ 79 h 194"/>
                  <a:gd name="T8" fmla="*/ 17 w 123"/>
                  <a:gd name="T9" fmla="*/ 77 h 194"/>
                  <a:gd name="T10" fmla="*/ 65 w 123"/>
                  <a:gd name="T11" fmla="*/ 164 h 194"/>
                  <a:gd name="T12" fmla="*/ 15 w 123"/>
                  <a:gd name="T13" fmla="*/ 83 h 194"/>
                  <a:gd name="T14" fmla="*/ 65 w 123"/>
                  <a:gd name="T15" fmla="*/ 166 h 194"/>
                  <a:gd name="T16" fmla="*/ 61 w 123"/>
                  <a:gd name="T17" fmla="*/ 166 h 194"/>
                  <a:gd name="T18" fmla="*/ 58 w 123"/>
                  <a:gd name="T19" fmla="*/ 164 h 194"/>
                  <a:gd name="T20" fmla="*/ 109 w 123"/>
                  <a:gd name="T21" fmla="*/ 16 h 194"/>
                  <a:gd name="T22" fmla="*/ 58 w 123"/>
                  <a:gd name="T23" fmla="*/ 164 h 194"/>
                  <a:gd name="T24" fmla="*/ 104 w 123"/>
                  <a:gd name="T25" fmla="*/ 10 h 194"/>
                  <a:gd name="T26" fmla="*/ 102 w 123"/>
                  <a:gd name="T27" fmla="*/ 14 h 194"/>
                  <a:gd name="T28" fmla="*/ 117 w 123"/>
                  <a:gd name="T29" fmla="*/ 0 h 194"/>
                  <a:gd name="T30" fmla="*/ 109 w 123"/>
                  <a:gd name="T31" fmla="*/ 18 h 194"/>
                  <a:gd name="T32" fmla="*/ 117 w 123"/>
                  <a:gd name="T33" fmla="*/ 0 h 194"/>
                  <a:gd name="T34" fmla="*/ 119 w 123"/>
                  <a:gd name="T35" fmla="*/ 4 h 194"/>
                  <a:gd name="T36" fmla="*/ 123 w 123"/>
                  <a:gd name="T37" fmla="*/ 4 h 194"/>
                  <a:gd name="T38" fmla="*/ 63 w 123"/>
                  <a:gd name="T39" fmla="*/ 179 h 194"/>
                  <a:gd name="T40" fmla="*/ 123 w 123"/>
                  <a:gd name="T41" fmla="*/ 4 h 194"/>
                  <a:gd name="T42" fmla="*/ 71 w 123"/>
                  <a:gd name="T43" fmla="*/ 185 h 194"/>
                  <a:gd name="T44" fmla="*/ 71 w 123"/>
                  <a:gd name="T45" fmla="*/ 183 h 194"/>
                  <a:gd name="T46" fmla="*/ 59 w 123"/>
                  <a:gd name="T47" fmla="*/ 192 h 194"/>
                  <a:gd name="T48" fmla="*/ 65 w 123"/>
                  <a:gd name="T49" fmla="*/ 177 h 194"/>
                  <a:gd name="T50" fmla="*/ 59 w 123"/>
                  <a:gd name="T51" fmla="*/ 192 h 194"/>
                  <a:gd name="T52" fmla="*/ 54 w 123"/>
                  <a:gd name="T53" fmla="*/ 191 h 194"/>
                  <a:gd name="T54" fmla="*/ 59 w 123"/>
                  <a:gd name="T55" fmla="*/ 192 h 194"/>
                  <a:gd name="T56" fmla="*/ 2 w 123"/>
                  <a:gd name="T57" fmla="*/ 93 h 194"/>
                  <a:gd name="T58" fmla="*/ 61 w 123"/>
                  <a:gd name="T59" fmla="*/ 187 h 194"/>
                  <a:gd name="T60" fmla="*/ 2 w 123"/>
                  <a:gd name="T61" fmla="*/ 93 h 194"/>
                  <a:gd name="T62" fmla="*/ 2 w 123"/>
                  <a:gd name="T63" fmla="*/ 89 h 194"/>
                  <a:gd name="T64" fmla="*/ 2 w 123"/>
                  <a:gd name="T65" fmla="*/ 93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94"/>
                  <a:gd name="T101" fmla="*/ 123 w 123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94">
                    <a:moveTo>
                      <a:pt x="2" y="89"/>
                    </a:moveTo>
                    <a:lnTo>
                      <a:pt x="17" y="77"/>
                    </a:lnTo>
                    <a:lnTo>
                      <a:pt x="21" y="85"/>
                    </a:lnTo>
                    <a:lnTo>
                      <a:pt x="8" y="94"/>
                    </a:lnTo>
                    <a:lnTo>
                      <a:pt x="2" y="89"/>
                    </a:lnTo>
                    <a:close/>
                    <a:moveTo>
                      <a:pt x="17" y="77"/>
                    </a:moveTo>
                    <a:lnTo>
                      <a:pt x="21" y="75"/>
                    </a:lnTo>
                    <a:lnTo>
                      <a:pt x="23" y="79"/>
                    </a:lnTo>
                    <a:lnTo>
                      <a:pt x="19" y="81"/>
                    </a:lnTo>
                    <a:lnTo>
                      <a:pt x="17" y="77"/>
                    </a:lnTo>
                    <a:close/>
                    <a:moveTo>
                      <a:pt x="23" y="79"/>
                    </a:moveTo>
                    <a:lnTo>
                      <a:pt x="65" y="164"/>
                    </a:lnTo>
                    <a:lnTo>
                      <a:pt x="59" y="168"/>
                    </a:lnTo>
                    <a:lnTo>
                      <a:pt x="15" y="83"/>
                    </a:lnTo>
                    <a:lnTo>
                      <a:pt x="23" y="79"/>
                    </a:lnTo>
                    <a:close/>
                    <a:moveTo>
                      <a:pt x="65" y="166"/>
                    </a:moveTo>
                    <a:lnTo>
                      <a:pt x="59" y="168"/>
                    </a:lnTo>
                    <a:lnTo>
                      <a:pt x="61" y="166"/>
                    </a:lnTo>
                    <a:lnTo>
                      <a:pt x="65" y="166"/>
                    </a:lnTo>
                    <a:close/>
                    <a:moveTo>
                      <a:pt x="58" y="164"/>
                    </a:moveTo>
                    <a:lnTo>
                      <a:pt x="102" y="14"/>
                    </a:lnTo>
                    <a:lnTo>
                      <a:pt x="109" y="16"/>
                    </a:lnTo>
                    <a:lnTo>
                      <a:pt x="65" y="166"/>
                    </a:lnTo>
                    <a:lnTo>
                      <a:pt x="58" y="164"/>
                    </a:lnTo>
                    <a:close/>
                    <a:moveTo>
                      <a:pt x="102" y="14"/>
                    </a:moveTo>
                    <a:lnTo>
                      <a:pt x="104" y="10"/>
                    </a:lnTo>
                    <a:lnTo>
                      <a:pt x="106" y="14"/>
                    </a:lnTo>
                    <a:lnTo>
                      <a:pt x="102" y="14"/>
                    </a:lnTo>
                    <a:close/>
                    <a:moveTo>
                      <a:pt x="104" y="10"/>
                    </a:moveTo>
                    <a:lnTo>
                      <a:pt x="117" y="0"/>
                    </a:lnTo>
                    <a:lnTo>
                      <a:pt x="123" y="6"/>
                    </a:lnTo>
                    <a:lnTo>
                      <a:pt x="109" y="18"/>
                    </a:lnTo>
                    <a:lnTo>
                      <a:pt x="104" y="10"/>
                    </a:lnTo>
                    <a:close/>
                    <a:moveTo>
                      <a:pt x="117" y="0"/>
                    </a:moveTo>
                    <a:lnTo>
                      <a:pt x="123" y="4"/>
                    </a:lnTo>
                    <a:lnTo>
                      <a:pt x="119" y="4"/>
                    </a:lnTo>
                    <a:lnTo>
                      <a:pt x="117" y="0"/>
                    </a:lnTo>
                    <a:close/>
                    <a:moveTo>
                      <a:pt x="123" y="4"/>
                    </a:moveTo>
                    <a:lnTo>
                      <a:pt x="71" y="183"/>
                    </a:lnTo>
                    <a:lnTo>
                      <a:pt x="63" y="179"/>
                    </a:lnTo>
                    <a:lnTo>
                      <a:pt x="115" y="2"/>
                    </a:lnTo>
                    <a:lnTo>
                      <a:pt x="123" y="4"/>
                    </a:lnTo>
                    <a:close/>
                    <a:moveTo>
                      <a:pt x="71" y="183"/>
                    </a:moveTo>
                    <a:lnTo>
                      <a:pt x="71" y="185"/>
                    </a:lnTo>
                    <a:lnTo>
                      <a:pt x="67" y="181"/>
                    </a:lnTo>
                    <a:lnTo>
                      <a:pt x="71" y="183"/>
                    </a:lnTo>
                    <a:close/>
                    <a:moveTo>
                      <a:pt x="71" y="185"/>
                    </a:moveTo>
                    <a:lnTo>
                      <a:pt x="59" y="192"/>
                    </a:lnTo>
                    <a:lnTo>
                      <a:pt x="56" y="187"/>
                    </a:lnTo>
                    <a:lnTo>
                      <a:pt x="65" y="177"/>
                    </a:lnTo>
                    <a:lnTo>
                      <a:pt x="71" y="185"/>
                    </a:lnTo>
                    <a:close/>
                    <a:moveTo>
                      <a:pt x="59" y="192"/>
                    </a:moveTo>
                    <a:lnTo>
                      <a:pt x="56" y="194"/>
                    </a:lnTo>
                    <a:lnTo>
                      <a:pt x="54" y="191"/>
                    </a:lnTo>
                    <a:lnTo>
                      <a:pt x="58" y="189"/>
                    </a:lnTo>
                    <a:lnTo>
                      <a:pt x="59" y="192"/>
                    </a:lnTo>
                    <a:close/>
                    <a:moveTo>
                      <a:pt x="54" y="191"/>
                    </a:moveTo>
                    <a:lnTo>
                      <a:pt x="2" y="93"/>
                    </a:lnTo>
                    <a:lnTo>
                      <a:pt x="10" y="89"/>
                    </a:lnTo>
                    <a:lnTo>
                      <a:pt x="61" y="187"/>
                    </a:lnTo>
                    <a:lnTo>
                      <a:pt x="54" y="191"/>
                    </a:lnTo>
                    <a:close/>
                    <a:moveTo>
                      <a:pt x="2" y="93"/>
                    </a:moveTo>
                    <a:lnTo>
                      <a:pt x="0" y="91"/>
                    </a:lnTo>
                    <a:lnTo>
                      <a:pt x="2" y="89"/>
                    </a:lnTo>
                    <a:lnTo>
                      <a:pt x="6" y="91"/>
                    </a:lnTo>
                    <a:lnTo>
                      <a:pt x="2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63"/>
              <p:cNvSpPr>
                <a:spLocks noEditPoints="1"/>
              </p:cNvSpPr>
              <p:nvPr/>
            </p:nvSpPr>
            <p:spPr bwMode="auto">
              <a:xfrm>
                <a:off x="1434" y="2129"/>
                <a:ext cx="23" cy="52"/>
              </a:xfrm>
              <a:custGeom>
                <a:avLst/>
                <a:gdLst>
                  <a:gd name="T0" fmla="*/ 21 w 23"/>
                  <a:gd name="T1" fmla="*/ 37 h 52"/>
                  <a:gd name="T2" fmla="*/ 8 w 23"/>
                  <a:gd name="T3" fmla="*/ 46 h 52"/>
                  <a:gd name="T4" fmla="*/ 2 w 23"/>
                  <a:gd name="T5" fmla="*/ 41 h 52"/>
                  <a:gd name="T6" fmla="*/ 16 w 23"/>
                  <a:gd name="T7" fmla="*/ 31 h 52"/>
                  <a:gd name="T8" fmla="*/ 21 w 23"/>
                  <a:gd name="T9" fmla="*/ 37 h 52"/>
                  <a:gd name="T10" fmla="*/ 8 w 23"/>
                  <a:gd name="T11" fmla="*/ 46 h 52"/>
                  <a:gd name="T12" fmla="*/ 0 w 23"/>
                  <a:gd name="T13" fmla="*/ 52 h 52"/>
                  <a:gd name="T14" fmla="*/ 0 w 23"/>
                  <a:gd name="T15" fmla="*/ 44 h 52"/>
                  <a:gd name="T16" fmla="*/ 4 w 23"/>
                  <a:gd name="T17" fmla="*/ 44 h 52"/>
                  <a:gd name="T18" fmla="*/ 8 w 23"/>
                  <a:gd name="T19" fmla="*/ 46 h 52"/>
                  <a:gd name="T20" fmla="*/ 0 w 23"/>
                  <a:gd name="T21" fmla="*/ 44 h 52"/>
                  <a:gd name="T22" fmla="*/ 0 w 23"/>
                  <a:gd name="T23" fmla="*/ 19 h 52"/>
                  <a:gd name="T24" fmla="*/ 10 w 23"/>
                  <a:gd name="T25" fmla="*/ 19 h 52"/>
                  <a:gd name="T26" fmla="*/ 10 w 23"/>
                  <a:gd name="T27" fmla="*/ 44 h 52"/>
                  <a:gd name="T28" fmla="*/ 0 w 23"/>
                  <a:gd name="T29" fmla="*/ 44 h 52"/>
                  <a:gd name="T30" fmla="*/ 0 w 23"/>
                  <a:gd name="T31" fmla="*/ 19 h 52"/>
                  <a:gd name="T32" fmla="*/ 0 w 23"/>
                  <a:gd name="T33" fmla="*/ 18 h 52"/>
                  <a:gd name="T34" fmla="*/ 2 w 23"/>
                  <a:gd name="T35" fmla="*/ 16 h 52"/>
                  <a:gd name="T36" fmla="*/ 4 w 23"/>
                  <a:gd name="T37" fmla="*/ 19 h 52"/>
                  <a:gd name="T38" fmla="*/ 0 w 23"/>
                  <a:gd name="T39" fmla="*/ 19 h 52"/>
                  <a:gd name="T40" fmla="*/ 2 w 23"/>
                  <a:gd name="T41" fmla="*/ 16 h 52"/>
                  <a:gd name="T42" fmla="*/ 16 w 23"/>
                  <a:gd name="T43" fmla="*/ 6 h 52"/>
                  <a:gd name="T44" fmla="*/ 21 w 23"/>
                  <a:gd name="T45" fmla="*/ 12 h 52"/>
                  <a:gd name="T46" fmla="*/ 8 w 23"/>
                  <a:gd name="T47" fmla="*/ 21 h 52"/>
                  <a:gd name="T48" fmla="*/ 2 w 23"/>
                  <a:gd name="T49" fmla="*/ 16 h 52"/>
                  <a:gd name="T50" fmla="*/ 16 w 23"/>
                  <a:gd name="T51" fmla="*/ 6 h 52"/>
                  <a:gd name="T52" fmla="*/ 23 w 23"/>
                  <a:gd name="T53" fmla="*/ 0 h 52"/>
                  <a:gd name="T54" fmla="*/ 23 w 23"/>
                  <a:gd name="T55" fmla="*/ 8 h 52"/>
                  <a:gd name="T56" fmla="*/ 20 w 23"/>
                  <a:gd name="T57" fmla="*/ 8 h 52"/>
                  <a:gd name="T58" fmla="*/ 16 w 23"/>
                  <a:gd name="T59" fmla="*/ 6 h 52"/>
                  <a:gd name="T60" fmla="*/ 23 w 23"/>
                  <a:gd name="T61" fmla="*/ 8 h 52"/>
                  <a:gd name="T62" fmla="*/ 23 w 23"/>
                  <a:gd name="T63" fmla="*/ 33 h 52"/>
                  <a:gd name="T64" fmla="*/ 14 w 23"/>
                  <a:gd name="T65" fmla="*/ 33 h 52"/>
                  <a:gd name="T66" fmla="*/ 14 w 23"/>
                  <a:gd name="T67" fmla="*/ 8 h 52"/>
                  <a:gd name="T68" fmla="*/ 23 w 23"/>
                  <a:gd name="T69" fmla="*/ 8 h 52"/>
                  <a:gd name="T70" fmla="*/ 23 w 23"/>
                  <a:gd name="T71" fmla="*/ 33 h 52"/>
                  <a:gd name="T72" fmla="*/ 23 w 23"/>
                  <a:gd name="T73" fmla="*/ 35 h 52"/>
                  <a:gd name="T74" fmla="*/ 21 w 23"/>
                  <a:gd name="T75" fmla="*/ 37 h 52"/>
                  <a:gd name="T76" fmla="*/ 20 w 23"/>
                  <a:gd name="T77" fmla="*/ 33 h 52"/>
                  <a:gd name="T78" fmla="*/ 23 w 23"/>
                  <a:gd name="T79" fmla="*/ 33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"/>
                  <a:gd name="T121" fmla="*/ 0 h 52"/>
                  <a:gd name="T122" fmla="*/ 23 w 23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" h="52">
                    <a:moveTo>
                      <a:pt x="21" y="37"/>
                    </a:moveTo>
                    <a:lnTo>
                      <a:pt x="8" y="46"/>
                    </a:lnTo>
                    <a:lnTo>
                      <a:pt x="2" y="41"/>
                    </a:lnTo>
                    <a:lnTo>
                      <a:pt x="16" y="31"/>
                    </a:lnTo>
                    <a:lnTo>
                      <a:pt x="21" y="37"/>
                    </a:lnTo>
                    <a:close/>
                    <a:moveTo>
                      <a:pt x="8" y="46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8" y="46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10" y="19"/>
                    </a:lnTo>
                    <a:lnTo>
                      <a:pt x="10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6"/>
                    </a:moveTo>
                    <a:lnTo>
                      <a:pt x="16" y="6"/>
                    </a:lnTo>
                    <a:lnTo>
                      <a:pt x="21" y="12"/>
                    </a:lnTo>
                    <a:lnTo>
                      <a:pt x="8" y="21"/>
                    </a:lnTo>
                    <a:lnTo>
                      <a:pt x="2" y="16"/>
                    </a:lnTo>
                    <a:close/>
                    <a:moveTo>
                      <a:pt x="16" y="6"/>
                    </a:moveTo>
                    <a:lnTo>
                      <a:pt x="23" y="0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16" y="6"/>
                    </a:lnTo>
                    <a:close/>
                    <a:moveTo>
                      <a:pt x="23" y="8"/>
                    </a:moveTo>
                    <a:lnTo>
                      <a:pt x="23" y="33"/>
                    </a:lnTo>
                    <a:lnTo>
                      <a:pt x="14" y="33"/>
                    </a:lnTo>
                    <a:lnTo>
                      <a:pt x="14" y="8"/>
                    </a:lnTo>
                    <a:lnTo>
                      <a:pt x="23" y="8"/>
                    </a:lnTo>
                    <a:close/>
                    <a:moveTo>
                      <a:pt x="23" y="33"/>
                    </a:moveTo>
                    <a:lnTo>
                      <a:pt x="23" y="35"/>
                    </a:lnTo>
                    <a:lnTo>
                      <a:pt x="21" y="37"/>
                    </a:lnTo>
                    <a:lnTo>
                      <a:pt x="20" y="33"/>
                    </a:lnTo>
                    <a:lnTo>
                      <a:pt x="23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8" name="Group 64"/>
            <p:cNvGrpSpPr>
              <a:grpSpLocks/>
            </p:cNvGrpSpPr>
            <p:nvPr/>
          </p:nvGrpSpPr>
          <p:grpSpPr bwMode="auto">
            <a:xfrm>
              <a:off x="4752" y="432"/>
              <a:ext cx="337" cy="380"/>
              <a:chOff x="1571" y="1701"/>
              <a:chExt cx="380" cy="428"/>
            </a:xfrm>
          </p:grpSpPr>
          <p:sp>
            <p:nvSpPr>
              <p:cNvPr id="2136" name="Freeform 65"/>
              <p:cNvSpPr>
                <a:spLocks/>
              </p:cNvSpPr>
              <p:nvPr/>
            </p:nvSpPr>
            <p:spPr bwMode="auto">
              <a:xfrm>
                <a:off x="1575" y="1974"/>
                <a:ext cx="61" cy="148"/>
              </a:xfrm>
              <a:custGeom>
                <a:avLst/>
                <a:gdLst>
                  <a:gd name="T0" fmla="*/ 61 w 61"/>
                  <a:gd name="T1" fmla="*/ 100 h 148"/>
                  <a:gd name="T2" fmla="*/ 0 w 61"/>
                  <a:gd name="T3" fmla="*/ 148 h 148"/>
                  <a:gd name="T4" fmla="*/ 0 w 61"/>
                  <a:gd name="T5" fmla="*/ 9 h 148"/>
                  <a:gd name="T6" fmla="*/ 13 w 61"/>
                  <a:gd name="T7" fmla="*/ 0 h 148"/>
                  <a:gd name="T8" fmla="*/ 13 w 61"/>
                  <a:gd name="T9" fmla="*/ 125 h 148"/>
                  <a:gd name="T10" fmla="*/ 61 w 61"/>
                  <a:gd name="T11" fmla="*/ 86 h 148"/>
                  <a:gd name="T12" fmla="*/ 61 w 61"/>
                  <a:gd name="T13" fmla="*/ 10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48"/>
                  <a:gd name="T23" fmla="*/ 61 w 61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48">
                    <a:moveTo>
                      <a:pt x="61" y="100"/>
                    </a:moveTo>
                    <a:lnTo>
                      <a:pt x="0" y="148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125"/>
                    </a:lnTo>
                    <a:lnTo>
                      <a:pt x="61" y="86"/>
                    </a:lnTo>
                    <a:lnTo>
                      <a:pt x="61" y="10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66"/>
              <p:cNvSpPr>
                <a:spLocks/>
              </p:cNvSpPr>
              <p:nvPr/>
            </p:nvSpPr>
            <p:spPr bwMode="auto">
              <a:xfrm>
                <a:off x="1655" y="2024"/>
                <a:ext cx="14" cy="36"/>
              </a:xfrm>
              <a:custGeom>
                <a:avLst/>
                <a:gdLst>
                  <a:gd name="T0" fmla="*/ 14 w 14"/>
                  <a:gd name="T1" fmla="*/ 25 h 36"/>
                  <a:gd name="T2" fmla="*/ 0 w 14"/>
                  <a:gd name="T3" fmla="*/ 36 h 36"/>
                  <a:gd name="T4" fmla="*/ 0 w 14"/>
                  <a:gd name="T5" fmla="*/ 11 h 36"/>
                  <a:gd name="T6" fmla="*/ 14 w 14"/>
                  <a:gd name="T7" fmla="*/ 0 h 36"/>
                  <a:gd name="T8" fmla="*/ 14 w 14"/>
                  <a:gd name="T9" fmla="*/ 2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6"/>
                  <a:gd name="T17" fmla="*/ 14 w 1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6">
                    <a:moveTo>
                      <a:pt x="14" y="25"/>
                    </a:moveTo>
                    <a:lnTo>
                      <a:pt x="0" y="36"/>
                    </a:lnTo>
                    <a:lnTo>
                      <a:pt x="0" y="11"/>
                    </a:lnTo>
                    <a:lnTo>
                      <a:pt x="14" y="0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67"/>
              <p:cNvSpPr>
                <a:spLocks/>
              </p:cNvSpPr>
              <p:nvPr/>
            </p:nvSpPr>
            <p:spPr bwMode="auto">
              <a:xfrm>
                <a:off x="1694" y="1849"/>
                <a:ext cx="78" cy="163"/>
              </a:xfrm>
              <a:custGeom>
                <a:avLst/>
                <a:gdLst>
                  <a:gd name="T0" fmla="*/ 13 w 78"/>
                  <a:gd name="T1" fmla="*/ 130 h 163"/>
                  <a:gd name="T2" fmla="*/ 15 w 78"/>
                  <a:gd name="T3" fmla="*/ 140 h 163"/>
                  <a:gd name="T4" fmla="*/ 21 w 78"/>
                  <a:gd name="T5" fmla="*/ 146 h 163"/>
                  <a:gd name="T6" fmla="*/ 28 w 78"/>
                  <a:gd name="T7" fmla="*/ 146 h 163"/>
                  <a:gd name="T8" fmla="*/ 38 w 78"/>
                  <a:gd name="T9" fmla="*/ 140 h 163"/>
                  <a:gd name="T10" fmla="*/ 57 w 78"/>
                  <a:gd name="T11" fmla="*/ 117 h 163"/>
                  <a:gd name="T12" fmla="*/ 65 w 78"/>
                  <a:gd name="T13" fmla="*/ 92 h 163"/>
                  <a:gd name="T14" fmla="*/ 63 w 78"/>
                  <a:gd name="T15" fmla="*/ 84 h 163"/>
                  <a:gd name="T16" fmla="*/ 57 w 78"/>
                  <a:gd name="T17" fmla="*/ 80 h 163"/>
                  <a:gd name="T18" fmla="*/ 36 w 78"/>
                  <a:gd name="T19" fmla="*/ 86 h 163"/>
                  <a:gd name="T20" fmla="*/ 32 w 78"/>
                  <a:gd name="T21" fmla="*/ 86 h 163"/>
                  <a:gd name="T22" fmla="*/ 19 w 78"/>
                  <a:gd name="T23" fmla="*/ 90 h 163"/>
                  <a:gd name="T24" fmla="*/ 11 w 78"/>
                  <a:gd name="T25" fmla="*/ 90 h 163"/>
                  <a:gd name="T26" fmla="*/ 5 w 78"/>
                  <a:gd name="T27" fmla="*/ 84 h 163"/>
                  <a:gd name="T28" fmla="*/ 3 w 78"/>
                  <a:gd name="T29" fmla="*/ 75 h 163"/>
                  <a:gd name="T30" fmla="*/ 7 w 78"/>
                  <a:gd name="T31" fmla="*/ 57 h 163"/>
                  <a:gd name="T32" fmla="*/ 15 w 78"/>
                  <a:gd name="T33" fmla="*/ 40 h 163"/>
                  <a:gd name="T34" fmla="*/ 26 w 78"/>
                  <a:gd name="T35" fmla="*/ 23 h 163"/>
                  <a:gd name="T36" fmla="*/ 40 w 78"/>
                  <a:gd name="T37" fmla="*/ 9 h 163"/>
                  <a:gd name="T38" fmla="*/ 55 w 78"/>
                  <a:gd name="T39" fmla="*/ 0 h 163"/>
                  <a:gd name="T40" fmla="*/ 65 w 78"/>
                  <a:gd name="T41" fmla="*/ 0 h 163"/>
                  <a:gd name="T42" fmla="*/ 73 w 78"/>
                  <a:gd name="T43" fmla="*/ 5 h 163"/>
                  <a:gd name="T44" fmla="*/ 76 w 78"/>
                  <a:gd name="T45" fmla="*/ 19 h 163"/>
                  <a:gd name="T46" fmla="*/ 61 w 78"/>
                  <a:gd name="T47" fmla="*/ 25 h 163"/>
                  <a:gd name="T48" fmla="*/ 59 w 78"/>
                  <a:gd name="T49" fmla="*/ 17 h 163"/>
                  <a:gd name="T50" fmla="*/ 50 w 78"/>
                  <a:gd name="T51" fmla="*/ 17 h 163"/>
                  <a:gd name="T52" fmla="*/ 32 w 78"/>
                  <a:gd name="T53" fmla="*/ 30 h 163"/>
                  <a:gd name="T54" fmla="*/ 19 w 78"/>
                  <a:gd name="T55" fmla="*/ 53 h 163"/>
                  <a:gd name="T56" fmla="*/ 19 w 78"/>
                  <a:gd name="T57" fmla="*/ 69 h 163"/>
                  <a:gd name="T58" fmla="*/ 23 w 78"/>
                  <a:gd name="T59" fmla="*/ 73 h 163"/>
                  <a:gd name="T60" fmla="*/ 32 w 78"/>
                  <a:gd name="T61" fmla="*/ 73 h 163"/>
                  <a:gd name="T62" fmla="*/ 50 w 78"/>
                  <a:gd name="T63" fmla="*/ 65 h 163"/>
                  <a:gd name="T64" fmla="*/ 59 w 78"/>
                  <a:gd name="T65" fmla="*/ 61 h 163"/>
                  <a:gd name="T66" fmla="*/ 69 w 78"/>
                  <a:gd name="T67" fmla="*/ 61 h 163"/>
                  <a:gd name="T68" fmla="*/ 74 w 78"/>
                  <a:gd name="T69" fmla="*/ 65 h 163"/>
                  <a:gd name="T70" fmla="*/ 78 w 78"/>
                  <a:gd name="T71" fmla="*/ 73 h 163"/>
                  <a:gd name="T72" fmla="*/ 78 w 78"/>
                  <a:gd name="T73" fmla="*/ 88 h 163"/>
                  <a:gd name="T74" fmla="*/ 73 w 78"/>
                  <a:gd name="T75" fmla="*/ 109 h 163"/>
                  <a:gd name="T76" fmla="*/ 61 w 78"/>
                  <a:gd name="T77" fmla="*/ 128 h 163"/>
                  <a:gd name="T78" fmla="*/ 48 w 78"/>
                  <a:gd name="T79" fmla="*/ 146 h 163"/>
                  <a:gd name="T80" fmla="*/ 30 w 78"/>
                  <a:gd name="T81" fmla="*/ 159 h 163"/>
                  <a:gd name="T82" fmla="*/ 17 w 78"/>
                  <a:gd name="T83" fmla="*/ 163 h 163"/>
                  <a:gd name="T84" fmla="*/ 7 w 78"/>
                  <a:gd name="T85" fmla="*/ 161 h 163"/>
                  <a:gd name="T86" fmla="*/ 2 w 78"/>
                  <a:gd name="T87" fmla="*/ 150 h 1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8"/>
                  <a:gd name="T133" fmla="*/ 0 h 163"/>
                  <a:gd name="T134" fmla="*/ 78 w 78"/>
                  <a:gd name="T135" fmla="*/ 163 h 16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8" h="163">
                    <a:moveTo>
                      <a:pt x="0" y="140"/>
                    </a:moveTo>
                    <a:lnTo>
                      <a:pt x="13" y="130"/>
                    </a:lnTo>
                    <a:lnTo>
                      <a:pt x="15" y="136"/>
                    </a:lnTo>
                    <a:lnTo>
                      <a:pt x="15" y="140"/>
                    </a:lnTo>
                    <a:lnTo>
                      <a:pt x="17" y="144"/>
                    </a:lnTo>
                    <a:lnTo>
                      <a:pt x="21" y="146"/>
                    </a:lnTo>
                    <a:lnTo>
                      <a:pt x="25" y="146"/>
                    </a:lnTo>
                    <a:lnTo>
                      <a:pt x="28" y="146"/>
                    </a:lnTo>
                    <a:lnTo>
                      <a:pt x="34" y="144"/>
                    </a:lnTo>
                    <a:lnTo>
                      <a:pt x="38" y="140"/>
                    </a:lnTo>
                    <a:lnTo>
                      <a:pt x="50" y="128"/>
                    </a:lnTo>
                    <a:lnTo>
                      <a:pt x="57" y="117"/>
                    </a:lnTo>
                    <a:lnTo>
                      <a:pt x="63" y="103"/>
                    </a:lnTo>
                    <a:lnTo>
                      <a:pt x="65" y="92"/>
                    </a:lnTo>
                    <a:lnTo>
                      <a:pt x="65" y="88"/>
                    </a:lnTo>
                    <a:lnTo>
                      <a:pt x="63" y="84"/>
                    </a:lnTo>
                    <a:lnTo>
                      <a:pt x="61" y="82"/>
                    </a:lnTo>
                    <a:lnTo>
                      <a:pt x="57" y="80"/>
                    </a:lnTo>
                    <a:lnTo>
                      <a:pt x="48" y="80"/>
                    </a:lnTo>
                    <a:lnTo>
                      <a:pt x="36" y="86"/>
                    </a:lnTo>
                    <a:lnTo>
                      <a:pt x="34" y="86"/>
                    </a:lnTo>
                    <a:lnTo>
                      <a:pt x="32" y="86"/>
                    </a:lnTo>
                    <a:lnTo>
                      <a:pt x="25" y="90"/>
                    </a:lnTo>
                    <a:lnTo>
                      <a:pt x="19" y="90"/>
                    </a:lnTo>
                    <a:lnTo>
                      <a:pt x="15" y="92"/>
                    </a:lnTo>
                    <a:lnTo>
                      <a:pt x="11" y="90"/>
                    </a:lnTo>
                    <a:lnTo>
                      <a:pt x="7" y="88"/>
                    </a:lnTo>
                    <a:lnTo>
                      <a:pt x="5" y="84"/>
                    </a:lnTo>
                    <a:lnTo>
                      <a:pt x="3" y="80"/>
                    </a:lnTo>
                    <a:lnTo>
                      <a:pt x="3" y="75"/>
                    </a:lnTo>
                    <a:lnTo>
                      <a:pt x="5" y="67"/>
                    </a:lnTo>
                    <a:lnTo>
                      <a:pt x="7" y="57"/>
                    </a:lnTo>
                    <a:lnTo>
                      <a:pt x="9" y="50"/>
                    </a:lnTo>
                    <a:lnTo>
                      <a:pt x="15" y="40"/>
                    </a:lnTo>
                    <a:lnTo>
                      <a:pt x="19" y="30"/>
                    </a:lnTo>
                    <a:lnTo>
                      <a:pt x="26" y="23"/>
                    </a:lnTo>
                    <a:lnTo>
                      <a:pt x="32" y="15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3" y="5"/>
                    </a:lnTo>
                    <a:lnTo>
                      <a:pt x="74" y="11"/>
                    </a:lnTo>
                    <a:lnTo>
                      <a:pt x="76" y="19"/>
                    </a:lnTo>
                    <a:lnTo>
                      <a:pt x="63" y="28"/>
                    </a:lnTo>
                    <a:lnTo>
                      <a:pt x="61" y="25"/>
                    </a:lnTo>
                    <a:lnTo>
                      <a:pt x="61" y="21"/>
                    </a:lnTo>
                    <a:lnTo>
                      <a:pt x="59" y="17"/>
                    </a:lnTo>
                    <a:lnTo>
                      <a:pt x="55" y="17"/>
                    </a:lnTo>
                    <a:lnTo>
                      <a:pt x="50" y="17"/>
                    </a:lnTo>
                    <a:lnTo>
                      <a:pt x="40" y="23"/>
                    </a:lnTo>
                    <a:lnTo>
                      <a:pt x="32" y="30"/>
                    </a:lnTo>
                    <a:lnTo>
                      <a:pt x="25" y="42"/>
                    </a:lnTo>
                    <a:lnTo>
                      <a:pt x="19" y="53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6" y="73"/>
                    </a:lnTo>
                    <a:lnTo>
                      <a:pt x="32" y="73"/>
                    </a:lnTo>
                    <a:lnTo>
                      <a:pt x="42" y="67"/>
                    </a:lnTo>
                    <a:lnTo>
                      <a:pt x="50" y="65"/>
                    </a:lnTo>
                    <a:lnTo>
                      <a:pt x="53" y="63"/>
                    </a:lnTo>
                    <a:lnTo>
                      <a:pt x="59" y="61"/>
                    </a:lnTo>
                    <a:lnTo>
                      <a:pt x="65" y="61"/>
                    </a:lnTo>
                    <a:lnTo>
                      <a:pt x="69" y="61"/>
                    </a:lnTo>
                    <a:lnTo>
                      <a:pt x="73" y="61"/>
                    </a:lnTo>
                    <a:lnTo>
                      <a:pt x="74" y="65"/>
                    </a:lnTo>
                    <a:lnTo>
                      <a:pt x="76" y="67"/>
                    </a:lnTo>
                    <a:lnTo>
                      <a:pt x="78" y="73"/>
                    </a:lnTo>
                    <a:lnTo>
                      <a:pt x="78" y="78"/>
                    </a:lnTo>
                    <a:lnTo>
                      <a:pt x="78" y="88"/>
                    </a:lnTo>
                    <a:lnTo>
                      <a:pt x="76" y="98"/>
                    </a:lnTo>
                    <a:lnTo>
                      <a:pt x="73" y="109"/>
                    </a:lnTo>
                    <a:lnTo>
                      <a:pt x="67" y="119"/>
                    </a:lnTo>
                    <a:lnTo>
                      <a:pt x="61" y="128"/>
                    </a:lnTo>
                    <a:lnTo>
                      <a:pt x="55" y="138"/>
                    </a:lnTo>
                    <a:lnTo>
                      <a:pt x="48" y="146"/>
                    </a:lnTo>
                    <a:lnTo>
                      <a:pt x="38" y="153"/>
                    </a:lnTo>
                    <a:lnTo>
                      <a:pt x="30" y="159"/>
                    </a:lnTo>
                    <a:lnTo>
                      <a:pt x="23" y="163"/>
                    </a:lnTo>
                    <a:lnTo>
                      <a:pt x="17" y="163"/>
                    </a:lnTo>
                    <a:lnTo>
                      <a:pt x="11" y="163"/>
                    </a:lnTo>
                    <a:lnTo>
                      <a:pt x="7" y="161"/>
                    </a:lnTo>
                    <a:lnTo>
                      <a:pt x="3" y="155"/>
                    </a:lnTo>
                    <a:lnTo>
                      <a:pt x="2" y="15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68"/>
              <p:cNvSpPr>
                <a:spLocks/>
              </p:cNvSpPr>
              <p:nvPr/>
            </p:nvSpPr>
            <p:spPr bwMode="auto">
              <a:xfrm>
                <a:off x="1822" y="1705"/>
                <a:ext cx="115" cy="186"/>
              </a:xfrm>
              <a:custGeom>
                <a:avLst/>
                <a:gdLst>
                  <a:gd name="T0" fmla="*/ 0 w 115"/>
                  <a:gd name="T1" fmla="*/ 88 h 186"/>
                  <a:gd name="T2" fmla="*/ 14 w 115"/>
                  <a:gd name="T3" fmla="*/ 76 h 186"/>
                  <a:gd name="T4" fmla="*/ 58 w 115"/>
                  <a:gd name="T5" fmla="*/ 161 h 186"/>
                  <a:gd name="T6" fmla="*/ 102 w 115"/>
                  <a:gd name="T7" fmla="*/ 11 h 186"/>
                  <a:gd name="T8" fmla="*/ 115 w 115"/>
                  <a:gd name="T9" fmla="*/ 0 h 186"/>
                  <a:gd name="T10" fmla="*/ 64 w 115"/>
                  <a:gd name="T11" fmla="*/ 176 h 186"/>
                  <a:gd name="T12" fmla="*/ 52 w 115"/>
                  <a:gd name="T13" fmla="*/ 186 h 186"/>
                  <a:gd name="T14" fmla="*/ 0 w 115"/>
                  <a:gd name="T15" fmla="*/ 88 h 1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5"/>
                  <a:gd name="T25" fmla="*/ 0 h 186"/>
                  <a:gd name="T26" fmla="*/ 115 w 115"/>
                  <a:gd name="T27" fmla="*/ 186 h 1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5" h="186">
                    <a:moveTo>
                      <a:pt x="0" y="88"/>
                    </a:moveTo>
                    <a:lnTo>
                      <a:pt x="14" y="76"/>
                    </a:lnTo>
                    <a:lnTo>
                      <a:pt x="58" y="161"/>
                    </a:lnTo>
                    <a:lnTo>
                      <a:pt x="102" y="11"/>
                    </a:lnTo>
                    <a:lnTo>
                      <a:pt x="115" y="0"/>
                    </a:lnTo>
                    <a:lnTo>
                      <a:pt x="64" y="176"/>
                    </a:lnTo>
                    <a:lnTo>
                      <a:pt x="52" y="186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69"/>
              <p:cNvSpPr>
                <a:spLocks/>
              </p:cNvSpPr>
              <p:nvPr/>
            </p:nvSpPr>
            <p:spPr bwMode="auto">
              <a:xfrm>
                <a:off x="1934" y="1810"/>
                <a:ext cx="13" cy="35"/>
              </a:xfrm>
              <a:custGeom>
                <a:avLst/>
                <a:gdLst>
                  <a:gd name="T0" fmla="*/ 13 w 13"/>
                  <a:gd name="T1" fmla="*/ 25 h 35"/>
                  <a:gd name="T2" fmla="*/ 0 w 13"/>
                  <a:gd name="T3" fmla="*/ 35 h 35"/>
                  <a:gd name="T4" fmla="*/ 0 w 13"/>
                  <a:gd name="T5" fmla="*/ 10 h 35"/>
                  <a:gd name="T6" fmla="*/ 13 w 13"/>
                  <a:gd name="T7" fmla="*/ 0 h 35"/>
                  <a:gd name="T8" fmla="*/ 13 w 13"/>
                  <a:gd name="T9" fmla="*/ 2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5"/>
                  <a:gd name="T17" fmla="*/ 13 w 1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5">
                    <a:moveTo>
                      <a:pt x="13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70"/>
              <p:cNvSpPr>
                <a:spLocks noEditPoints="1"/>
              </p:cNvSpPr>
              <p:nvPr/>
            </p:nvSpPr>
            <p:spPr bwMode="auto">
              <a:xfrm>
                <a:off x="1571" y="1966"/>
                <a:ext cx="69" cy="163"/>
              </a:xfrm>
              <a:custGeom>
                <a:avLst/>
                <a:gdLst>
                  <a:gd name="T0" fmla="*/ 67 w 69"/>
                  <a:gd name="T1" fmla="*/ 111 h 163"/>
                  <a:gd name="T2" fmla="*/ 5 w 69"/>
                  <a:gd name="T3" fmla="*/ 159 h 163"/>
                  <a:gd name="T4" fmla="*/ 2 w 69"/>
                  <a:gd name="T5" fmla="*/ 152 h 163"/>
                  <a:gd name="T6" fmla="*/ 63 w 69"/>
                  <a:gd name="T7" fmla="*/ 106 h 163"/>
                  <a:gd name="T8" fmla="*/ 67 w 69"/>
                  <a:gd name="T9" fmla="*/ 111 h 163"/>
                  <a:gd name="T10" fmla="*/ 5 w 69"/>
                  <a:gd name="T11" fmla="*/ 159 h 163"/>
                  <a:gd name="T12" fmla="*/ 0 w 69"/>
                  <a:gd name="T13" fmla="*/ 163 h 163"/>
                  <a:gd name="T14" fmla="*/ 0 w 69"/>
                  <a:gd name="T15" fmla="*/ 156 h 163"/>
                  <a:gd name="T16" fmla="*/ 4 w 69"/>
                  <a:gd name="T17" fmla="*/ 156 h 163"/>
                  <a:gd name="T18" fmla="*/ 5 w 69"/>
                  <a:gd name="T19" fmla="*/ 159 h 163"/>
                  <a:gd name="T20" fmla="*/ 0 w 69"/>
                  <a:gd name="T21" fmla="*/ 156 h 163"/>
                  <a:gd name="T22" fmla="*/ 0 w 69"/>
                  <a:gd name="T23" fmla="*/ 17 h 163"/>
                  <a:gd name="T24" fmla="*/ 7 w 69"/>
                  <a:gd name="T25" fmla="*/ 17 h 163"/>
                  <a:gd name="T26" fmla="*/ 7 w 69"/>
                  <a:gd name="T27" fmla="*/ 156 h 163"/>
                  <a:gd name="T28" fmla="*/ 0 w 69"/>
                  <a:gd name="T29" fmla="*/ 156 h 163"/>
                  <a:gd name="T30" fmla="*/ 0 w 69"/>
                  <a:gd name="T31" fmla="*/ 17 h 163"/>
                  <a:gd name="T32" fmla="*/ 0 w 69"/>
                  <a:gd name="T33" fmla="*/ 15 h 163"/>
                  <a:gd name="T34" fmla="*/ 2 w 69"/>
                  <a:gd name="T35" fmla="*/ 15 h 163"/>
                  <a:gd name="T36" fmla="*/ 4 w 69"/>
                  <a:gd name="T37" fmla="*/ 17 h 163"/>
                  <a:gd name="T38" fmla="*/ 0 w 69"/>
                  <a:gd name="T39" fmla="*/ 17 h 163"/>
                  <a:gd name="T40" fmla="*/ 2 w 69"/>
                  <a:gd name="T41" fmla="*/ 15 h 163"/>
                  <a:gd name="T42" fmla="*/ 15 w 69"/>
                  <a:gd name="T43" fmla="*/ 4 h 163"/>
                  <a:gd name="T44" fmla="*/ 19 w 69"/>
                  <a:gd name="T45" fmla="*/ 11 h 163"/>
                  <a:gd name="T46" fmla="*/ 5 w 69"/>
                  <a:gd name="T47" fmla="*/ 21 h 163"/>
                  <a:gd name="T48" fmla="*/ 2 w 69"/>
                  <a:gd name="T49" fmla="*/ 15 h 163"/>
                  <a:gd name="T50" fmla="*/ 15 w 69"/>
                  <a:gd name="T51" fmla="*/ 4 h 163"/>
                  <a:gd name="T52" fmla="*/ 21 w 69"/>
                  <a:gd name="T53" fmla="*/ 0 h 163"/>
                  <a:gd name="T54" fmla="*/ 21 w 69"/>
                  <a:gd name="T55" fmla="*/ 8 h 163"/>
                  <a:gd name="T56" fmla="*/ 17 w 69"/>
                  <a:gd name="T57" fmla="*/ 8 h 163"/>
                  <a:gd name="T58" fmla="*/ 15 w 69"/>
                  <a:gd name="T59" fmla="*/ 4 h 163"/>
                  <a:gd name="T60" fmla="*/ 21 w 69"/>
                  <a:gd name="T61" fmla="*/ 8 h 163"/>
                  <a:gd name="T62" fmla="*/ 21 w 69"/>
                  <a:gd name="T63" fmla="*/ 133 h 163"/>
                  <a:gd name="T64" fmla="*/ 13 w 69"/>
                  <a:gd name="T65" fmla="*/ 133 h 163"/>
                  <a:gd name="T66" fmla="*/ 13 w 69"/>
                  <a:gd name="T67" fmla="*/ 8 h 163"/>
                  <a:gd name="T68" fmla="*/ 21 w 69"/>
                  <a:gd name="T69" fmla="*/ 8 h 163"/>
                  <a:gd name="T70" fmla="*/ 19 w 69"/>
                  <a:gd name="T71" fmla="*/ 134 h 163"/>
                  <a:gd name="T72" fmla="*/ 13 w 69"/>
                  <a:gd name="T73" fmla="*/ 140 h 163"/>
                  <a:gd name="T74" fmla="*/ 13 w 69"/>
                  <a:gd name="T75" fmla="*/ 133 h 163"/>
                  <a:gd name="T76" fmla="*/ 17 w 69"/>
                  <a:gd name="T77" fmla="*/ 133 h 163"/>
                  <a:gd name="T78" fmla="*/ 19 w 69"/>
                  <a:gd name="T79" fmla="*/ 134 h 163"/>
                  <a:gd name="T80" fmla="*/ 15 w 69"/>
                  <a:gd name="T81" fmla="*/ 129 h 163"/>
                  <a:gd name="T82" fmla="*/ 63 w 69"/>
                  <a:gd name="T83" fmla="*/ 92 h 163"/>
                  <a:gd name="T84" fmla="*/ 67 w 69"/>
                  <a:gd name="T85" fmla="*/ 98 h 163"/>
                  <a:gd name="T86" fmla="*/ 19 w 69"/>
                  <a:gd name="T87" fmla="*/ 134 h 163"/>
                  <a:gd name="T88" fmla="*/ 15 w 69"/>
                  <a:gd name="T89" fmla="*/ 129 h 163"/>
                  <a:gd name="T90" fmla="*/ 63 w 69"/>
                  <a:gd name="T91" fmla="*/ 92 h 163"/>
                  <a:gd name="T92" fmla="*/ 69 w 69"/>
                  <a:gd name="T93" fmla="*/ 86 h 163"/>
                  <a:gd name="T94" fmla="*/ 69 w 69"/>
                  <a:gd name="T95" fmla="*/ 94 h 163"/>
                  <a:gd name="T96" fmla="*/ 65 w 69"/>
                  <a:gd name="T97" fmla="*/ 94 h 163"/>
                  <a:gd name="T98" fmla="*/ 63 w 69"/>
                  <a:gd name="T99" fmla="*/ 92 h 163"/>
                  <a:gd name="T100" fmla="*/ 69 w 69"/>
                  <a:gd name="T101" fmla="*/ 94 h 163"/>
                  <a:gd name="T102" fmla="*/ 69 w 69"/>
                  <a:gd name="T103" fmla="*/ 108 h 163"/>
                  <a:gd name="T104" fmla="*/ 61 w 69"/>
                  <a:gd name="T105" fmla="*/ 108 h 163"/>
                  <a:gd name="T106" fmla="*/ 61 w 69"/>
                  <a:gd name="T107" fmla="*/ 94 h 163"/>
                  <a:gd name="T108" fmla="*/ 69 w 69"/>
                  <a:gd name="T109" fmla="*/ 94 h 163"/>
                  <a:gd name="T110" fmla="*/ 69 w 69"/>
                  <a:gd name="T111" fmla="*/ 108 h 163"/>
                  <a:gd name="T112" fmla="*/ 69 w 69"/>
                  <a:gd name="T113" fmla="*/ 109 h 163"/>
                  <a:gd name="T114" fmla="*/ 67 w 69"/>
                  <a:gd name="T115" fmla="*/ 111 h 163"/>
                  <a:gd name="T116" fmla="*/ 65 w 69"/>
                  <a:gd name="T117" fmla="*/ 108 h 163"/>
                  <a:gd name="T118" fmla="*/ 69 w 69"/>
                  <a:gd name="T119" fmla="*/ 108 h 1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9"/>
                  <a:gd name="T181" fmla="*/ 0 h 163"/>
                  <a:gd name="T182" fmla="*/ 69 w 69"/>
                  <a:gd name="T183" fmla="*/ 163 h 16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9" h="163">
                    <a:moveTo>
                      <a:pt x="67" y="111"/>
                    </a:moveTo>
                    <a:lnTo>
                      <a:pt x="5" y="159"/>
                    </a:lnTo>
                    <a:lnTo>
                      <a:pt x="2" y="152"/>
                    </a:lnTo>
                    <a:lnTo>
                      <a:pt x="63" y="106"/>
                    </a:lnTo>
                    <a:lnTo>
                      <a:pt x="67" y="111"/>
                    </a:lnTo>
                    <a:close/>
                    <a:moveTo>
                      <a:pt x="5" y="159"/>
                    </a:moveTo>
                    <a:lnTo>
                      <a:pt x="0" y="163"/>
                    </a:lnTo>
                    <a:lnTo>
                      <a:pt x="0" y="156"/>
                    </a:lnTo>
                    <a:lnTo>
                      <a:pt x="4" y="156"/>
                    </a:lnTo>
                    <a:lnTo>
                      <a:pt x="5" y="159"/>
                    </a:lnTo>
                    <a:close/>
                    <a:moveTo>
                      <a:pt x="0" y="156"/>
                    </a:moveTo>
                    <a:lnTo>
                      <a:pt x="0" y="17"/>
                    </a:lnTo>
                    <a:lnTo>
                      <a:pt x="7" y="17"/>
                    </a:lnTo>
                    <a:lnTo>
                      <a:pt x="7" y="156"/>
                    </a:lnTo>
                    <a:lnTo>
                      <a:pt x="0" y="156"/>
                    </a:lnTo>
                    <a:close/>
                    <a:moveTo>
                      <a:pt x="0" y="17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0" y="17"/>
                    </a:lnTo>
                    <a:close/>
                    <a:moveTo>
                      <a:pt x="2" y="15"/>
                    </a:moveTo>
                    <a:lnTo>
                      <a:pt x="15" y="4"/>
                    </a:lnTo>
                    <a:lnTo>
                      <a:pt x="19" y="11"/>
                    </a:lnTo>
                    <a:lnTo>
                      <a:pt x="5" y="21"/>
                    </a:lnTo>
                    <a:lnTo>
                      <a:pt x="2" y="15"/>
                    </a:lnTo>
                    <a:close/>
                    <a:moveTo>
                      <a:pt x="15" y="4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5" y="4"/>
                    </a:lnTo>
                    <a:close/>
                    <a:moveTo>
                      <a:pt x="21" y="8"/>
                    </a:moveTo>
                    <a:lnTo>
                      <a:pt x="21" y="133"/>
                    </a:lnTo>
                    <a:lnTo>
                      <a:pt x="13" y="133"/>
                    </a:lnTo>
                    <a:lnTo>
                      <a:pt x="13" y="8"/>
                    </a:lnTo>
                    <a:lnTo>
                      <a:pt x="21" y="8"/>
                    </a:lnTo>
                    <a:close/>
                    <a:moveTo>
                      <a:pt x="19" y="134"/>
                    </a:moveTo>
                    <a:lnTo>
                      <a:pt x="13" y="140"/>
                    </a:lnTo>
                    <a:lnTo>
                      <a:pt x="13" y="133"/>
                    </a:lnTo>
                    <a:lnTo>
                      <a:pt x="17" y="133"/>
                    </a:lnTo>
                    <a:lnTo>
                      <a:pt x="19" y="134"/>
                    </a:lnTo>
                    <a:close/>
                    <a:moveTo>
                      <a:pt x="15" y="129"/>
                    </a:moveTo>
                    <a:lnTo>
                      <a:pt x="63" y="92"/>
                    </a:lnTo>
                    <a:lnTo>
                      <a:pt x="67" y="98"/>
                    </a:lnTo>
                    <a:lnTo>
                      <a:pt x="19" y="134"/>
                    </a:lnTo>
                    <a:lnTo>
                      <a:pt x="15" y="129"/>
                    </a:lnTo>
                    <a:close/>
                    <a:moveTo>
                      <a:pt x="63" y="92"/>
                    </a:moveTo>
                    <a:lnTo>
                      <a:pt x="69" y="86"/>
                    </a:lnTo>
                    <a:lnTo>
                      <a:pt x="69" y="94"/>
                    </a:lnTo>
                    <a:lnTo>
                      <a:pt x="65" y="94"/>
                    </a:lnTo>
                    <a:lnTo>
                      <a:pt x="63" y="92"/>
                    </a:lnTo>
                    <a:close/>
                    <a:moveTo>
                      <a:pt x="69" y="94"/>
                    </a:moveTo>
                    <a:lnTo>
                      <a:pt x="69" y="108"/>
                    </a:lnTo>
                    <a:lnTo>
                      <a:pt x="61" y="108"/>
                    </a:lnTo>
                    <a:lnTo>
                      <a:pt x="61" y="94"/>
                    </a:lnTo>
                    <a:lnTo>
                      <a:pt x="69" y="94"/>
                    </a:lnTo>
                    <a:close/>
                    <a:moveTo>
                      <a:pt x="69" y="108"/>
                    </a:moveTo>
                    <a:lnTo>
                      <a:pt x="69" y="109"/>
                    </a:lnTo>
                    <a:lnTo>
                      <a:pt x="67" y="111"/>
                    </a:lnTo>
                    <a:lnTo>
                      <a:pt x="65" y="108"/>
                    </a:lnTo>
                    <a:lnTo>
                      <a:pt x="69" y="1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71"/>
              <p:cNvSpPr>
                <a:spLocks noEditPoints="1"/>
              </p:cNvSpPr>
              <p:nvPr/>
            </p:nvSpPr>
            <p:spPr bwMode="auto">
              <a:xfrm>
                <a:off x="1651" y="2016"/>
                <a:ext cx="21" cy="52"/>
              </a:xfrm>
              <a:custGeom>
                <a:avLst/>
                <a:gdLst>
                  <a:gd name="T0" fmla="*/ 20 w 21"/>
                  <a:gd name="T1" fmla="*/ 36 h 52"/>
                  <a:gd name="T2" fmla="*/ 6 w 21"/>
                  <a:gd name="T3" fmla="*/ 46 h 52"/>
                  <a:gd name="T4" fmla="*/ 2 w 21"/>
                  <a:gd name="T5" fmla="*/ 40 h 52"/>
                  <a:gd name="T6" fmla="*/ 16 w 21"/>
                  <a:gd name="T7" fmla="*/ 31 h 52"/>
                  <a:gd name="T8" fmla="*/ 20 w 21"/>
                  <a:gd name="T9" fmla="*/ 36 h 52"/>
                  <a:gd name="T10" fmla="*/ 6 w 21"/>
                  <a:gd name="T11" fmla="*/ 46 h 52"/>
                  <a:gd name="T12" fmla="*/ 0 w 21"/>
                  <a:gd name="T13" fmla="*/ 52 h 52"/>
                  <a:gd name="T14" fmla="*/ 0 w 21"/>
                  <a:gd name="T15" fmla="*/ 44 h 52"/>
                  <a:gd name="T16" fmla="*/ 4 w 21"/>
                  <a:gd name="T17" fmla="*/ 44 h 52"/>
                  <a:gd name="T18" fmla="*/ 6 w 21"/>
                  <a:gd name="T19" fmla="*/ 46 h 52"/>
                  <a:gd name="T20" fmla="*/ 0 w 21"/>
                  <a:gd name="T21" fmla="*/ 44 h 52"/>
                  <a:gd name="T22" fmla="*/ 0 w 21"/>
                  <a:gd name="T23" fmla="*/ 19 h 52"/>
                  <a:gd name="T24" fmla="*/ 8 w 21"/>
                  <a:gd name="T25" fmla="*/ 19 h 52"/>
                  <a:gd name="T26" fmla="*/ 8 w 21"/>
                  <a:gd name="T27" fmla="*/ 44 h 52"/>
                  <a:gd name="T28" fmla="*/ 0 w 21"/>
                  <a:gd name="T29" fmla="*/ 44 h 52"/>
                  <a:gd name="T30" fmla="*/ 0 w 21"/>
                  <a:gd name="T31" fmla="*/ 19 h 52"/>
                  <a:gd name="T32" fmla="*/ 0 w 21"/>
                  <a:gd name="T33" fmla="*/ 17 h 52"/>
                  <a:gd name="T34" fmla="*/ 2 w 21"/>
                  <a:gd name="T35" fmla="*/ 15 h 52"/>
                  <a:gd name="T36" fmla="*/ 4 w 21"/>
                  <a:gd name="T37" fmla="*/ 19 h 52"/>
                  <a:gd name="T38" fmla="*/ 0 w 21"/>
                  <a:gd name="T39" fmla="*/ 19 h 52"/>
                  <a:gd name="T40" fmla="*/ 2 w 21"/>
                  <a:gd name="T41" fmla="*/ 15 h 52"/>
                  <a:gd name="T42" fmla="*/ 16 w 21"/>
                  <a:gd name="T43" fmla="*/ 6 h 52"/>
                  <a:gd name="T44" fmla="*/ 20 w 21"/>
                  <a:gd name="T45" fmla="*/ 11 h 52"/>
                  <a:gd name="T46" fmla="*/ 6 w 21"/>
                  <a:gd name="T47" fmla="*/ 21 h 52"/>
                  <a:gd name="T48" fmla="*/ 2 w 21"/>
                  <a:gd name="T49" fmla="*/ 15 h 52"/>
                  <a:gd name="T50" fmla="*/ 16 w 21"/>
                  <a:gd name="T51" fmla="*/ 6 h 52"/>
                  <a:gd name="T52" fmla="*/ 21 w 21"/>
                  <a:gd name="T53" fmla="*/ 0 h 52"/>
                  <a:gd name="T54" fmla="*/ 21 w 21"/>
                  <a:gd name="T55" fmla="*/ 8 h 52"/>
                  <a:gd name="T56" fmla="*/ 18 w 21"/>
                  <a:gd name="T57" fmla="*/ 8 h 52"/>
                  <a:gd name="T58" fmla="*/ 16 w 21"/>
                  <a:gd name="T59" fmla="*/ 6 h 52"/>
                  <a:gd name="T60" fmla="*/ 21 w 21"/>
                  <a:gd name="T61" fmla="*/ 8 h 52"/>
                  <a:gd name="T62" fmla="*/ 21 w 21"/>
                  <a:gd name="T63" fmla="*/ 33 h 52"/>
                  <a:gd name="T64" fmla="*/ 14 w 21"/>
                  <a:gd name="T65" fmla="*/ 33 h 52"/>
                  <a:gd name="T66" fmla="*/ 14 w 21"/>
                  <a:gd name="T67" fmla="*/ 8 h 52"/>
                  <a:gd name="T68" fmla="*/ 21 w 21"/>
                  <a:gd name="T69" fmla="*/ 8 h 52"/>
                  <a:gd name="T70" fmla="*/ 21 w 21"/>
                  <a:gd name="T71" fmla="*/ 33 h 52"/>
                  <a:gd name="T72" fmla="*/ 21 w 21"/>
                  <a:gd name="T73" fmla="*/ 34 h 52"/>
                  <a:gd name="T74" fmla="*/ 20 w 21"/>
                  <a:gd name="T75" fmla="*/ 36 h 52"/>
                  <a:gd name="T76" fmla="*/ 18 w 21"/>
                  <a:gd name="T77" fmla="*/ 33 h 52"/>
                  <a:gd name="T78" fmla="*/ 21 w 21"/>
                  <a:gd name="T79" fmla="*/ 33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20" y="36"/>
                    </a:moveTo>
                    <a:lnTo>
                      <a:pt x="6" y="46"/>
                    </a:lnTo>
                    <a:lnTo>
                      <a:pt x="2" y="40"/>
                    </a:lnTo>
                    <a:lnTo>
                      <a:pt x="16" y="31"/>
                    </a:lnTo>
                    <a:lnTo>
                      <a:pt x="20" y="36"/>
                    </a:lnTo>
                    <a:close/>
                    <a:moveTo>
                      <a:pt x="6" y="46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6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8" y="19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6" y="6"/>
                    </a:lnTo>
                    <a:lnTo>
                      <a:pt x="20" y="11"/>
                    </a:lnTo>
                    <a:lnTo>
                      <a:pt x="6" y="21"/>
                    </a:lnTo>
                    <a:lnTo>
                      <a:pt x="2" y="15"/>
                    </a:lnTo>
                    <a:close/>
                    <a:moveTo>
                      <a:pt x="16" y="6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6" y="6"/>
                    </a:lnTo>
                    <a:close/>
                    <a:moveTo>
                      <a:pt x="21" y="8"/>
                    </a:moveTo>
                    <a:lnTo>
                      <a:pt x="21" y="33"/>
                    </a:lnTo>
                    <a:lnTo>
                      <a:pt x="14" y="33"/>
                    </a:lnTo>
                    <a:lnTo>
                      <a:pt x="14" y="8"/>
                    </a:lnTo>
                    <a:lnTo>
                      <a:pt x="21" y="8"/>
                    </a:lnTo>
                    <a:close/>
                    <a:moveTo>
                      <a:pt x="21" y="33"/>
                    </a:moveTo>
                    <a:lnTo>
                      <a:pt x="21" y="34"/>
                    </a:lnTo>
                    <a:lnTo>
                      <a:pt x="20" y="36"/>
                    </a:lnTo>
                    <a:lnTo>
                      <a:pt x="18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72"/>
              <p:cNvSpPr>
                <a:spLocks noEditPoints="1"/>
              </p:cNvSpPr>
              <p:nvPr/>
            </p:nvSpPr>
            <p:spPr bwMode="auto">
              <a:xfrm>
                <a:off x="1690" y="1845"/>
                <a:ext cx="86" cy="171"/>
              </a:xfrm>
              <a:custGeom>
                <a:avLst/>
                <a:gdLst>
                  <a:gd name="T0" fmla="*/ 21 w 86"/>
                  <a:gd name="T1" fmla="*/ 134 h 171"/>
                  <a:gd name="T2" fmla="*/ 21 w 86"/>
                  <a:gd name="T3" fmla="*/ 134 h 171"/>
                  <a:gd name="T4" fmla="*/ 13 w 86"/>
                  <a:gd name="T5" fmla="*/ 140 h 171"/>
                  <a:gd name="T6" fmla="*/ 23 w 86"/>
                  <a:gd name="T7" fmla="*/ 140 h 171"/>
                  <a:gd name="T8" fmla="*/ 46 w 86"/>
                  <a:gd name="T9" fmla="*/ 146 h 171"/>
                  <a:gd name="T10" fmla="*/ 46 w 86"/>
                  <a:gd name="T11" fmla="*/ 146 h 171"/>
                  <a:gd name="T12" fmla="*/ 46 w 86"/>
                  <a:gd name="T13" fmla="*/ 146 h 171"/>
                  <a:gd name="T14" fmla="*/ 57 w 86"/>
                  <a:gd name="T15" fmla="*/ 119 h 171"/>
                  <a:gd name="T16" fmla="*/ 65 w 86"/>
                  <a:gd name="T17" fmla="*/ 123 h 171"/>
                  <a:gd name="T18" fmla="*/ 61 w 86"/>
                  <a:gd name="T19" fmla="*/ 113 h 171"/>
                  <a:gd name="T20" fmla="*/ 69 w 86"/>
                  <a:gd name="T21" fmla="*/ 115 h 171"/>
                  <a:gd name="T22" fmla="*/ 61 w 86"/>
                  <a:gd name="T23" fmla="*/ 88 h 171"/>
                  <a:gd name="T24" fmla="*/ 61 w 86"/>
                  <a:gd name="T25" fmla="*/ 88 h 171"/>
                  <a:gd name="T26" fmla="*/ 42 w 86"/>
                  <a:gd name="T27" fmla="*/ 92 h 171"/>
                  <a:gd name="T28" fmla="*/ 40 w 86"/>
                  <a:gd name="T29" fmla="*/ 94 h 171"/>
                  <a:gd name="T30" fmla="*/ 36 w 86"/>
                  <a:gd name="T31" fmla="*/ 86 h 171"/>
                  <a:gd name="T32" fmla="*/ 13 w 86"/>
                  <a:gd name="T33" fmla="*/ 98 h 171"/>
                  <a:gd name="T34" fmla="*/ 6 w 86"/>
                  <a:gd name="T35" fmla="*/ 90 h 171"/>
                  <a:gd name="T36" fmla="*/ 6 w 86"/>
                  <a:gd name="T37" fmla="*/ 90 h 171"/>
                  <a:gd name="T38" fmla="*/ 4 w 86"/>
                  <a:gd name="T39" fmla="*/ 79 h 171"/>
                  <a:gd name="T40" fmla="*/ 48 w 86"/>
                  <a:gd name="T41" fmla="*/ 15 h 171"/>
                  <a:gd name="T42" fmla="*/ 48 w 86"/>
                  <a:gd name="T43" fmla="*/ 15 h 171"/>
                  <a:gd name="T44" fmla="*/ 50 w 86"/>
                  <a:gd name="T45" fmla="*/ 15 h 171"/>
                  <a:gd name="T46" fmla="*/ 54 w 86"/>
                  <a:gd name="T47" fmla="*/ 11 h 171"/>
                  <a:gd name="T48" fmla="*/ 52 w 86"/>
                  <a:gd name="T49" fmla="*/ 4 h 171"/>
                  <a:gd name="T50" fmla="*/ 69 w 86"/>
                  <a:gd name="T51" fmla="*/ 8 h 171"/>
                  <a:gd name="T52" fmla="*/ 75 w 86"/>
                  <a:gd name="T53" fmla="*/ 2 h 171"/>
                  <a:gd name="T54" fmla="*/ 75 w 86"/>
                  <a:gd name="T55" fmla="*/ 23 h 171"/>
                  <a:gd name="T56" fmla="*/ 65 w 86"/>
                  <a:gd name="T57" fmla="*/ 29 h 171"/>
                  <a:gd name="T58" fmla="*/ 71 w 86"/>
                  <a:gd name="T59" fmla="*/ 32 h 171"/>
                  <a:gd name="T60" fmla="*/ 71 w 86"/>
                  <a:gd name="T61" fmla="*/ 32 h 171"/>
                  <a:gd name="T62" fmla="*/ 71 w 86"/>
                  <a:gd name="T63" fmla="*/ 29 h 171"/>
                  <a:gd name="T64" fmla="*/ 48 w 86"/>
                  <a:gd name="T65" fmla="*/ 29 h 171"/>
                  <a:gd name="T66" fmla="*/ 48 w 86"/>
                  <a:gd name="T67" fmla="*/ 29 h 171"/>
                  <a:gd name="T68" fmla="*/ 48 w 86"/>
                  <a:gd name="T69" fmla="*/ 29 h 171"/>
                  <a:gd name="T70" fmla="*/ 38 w 86"/>
                  <a:gd name="T71" fmla="*/ 27 h 171"/>
                  <a:gd name="T72" fmla="*/ 32 w 86"/>
                  <a:gd name="T73" fmla="*/ 48 h 171"/>
                  <a:gd name="T74" fmla="*/ 25 w 86"/>
                  <a:gd name="T75" fmla="*/ 44 h 171"/>
                  <a:gd name="T76" fmla="*/ 21 w 86"/>
                  <a:gd name="T77" fmla="*/ 50 h 171"/>
                  <a:gd name="T78" fmla="*/ 25 w 86"/>
                  <a:gd name="T79" fmla="*/ 67 h 171"/>
                  <a:gd name="T80" fmla="*/ 25 w 86"/>
                  <a:gd name="T81" fmla="*/ 67 h 171"/>
                  <a:gd name="T82" fmla="*/ 27 w 86"/>
                  <a:gd name="T83" fmla="*/ 71 h 171"/>
                  <a:gd name="T84" fmla="*/ 25 w 86"/>
                  <a:gd name="T85" fmla="*/ 81 h 171"/>
                  <a:gd name="T86" fmla="*/ 30 w 86"/>
                  <a:gd name="T87" fmla="*/ 81 h 171"/>
                  <a:gd name="T88" fmla="*/ 30 w 86"/>
                  <a:gd name="T89" fmla="*/ 81 h 171"/>
                  <a:gd name="T90" fmla="*/ 32 w 86"/>
                  <a:gd name="T91" fmla="*/ 81 h 171"/>
                  <a:gd name="T92" fmla="*/ 32 w 86"/>
                  <a:gd name="T93" fmla="*/ 73 h 171"/>
                  <a:gd name="T94" fmla="*/ 52 w 86"/>
                  <a:gd name="T95" fmla="*/ 75 h 171"/>
                  <a:gd name="T96" fmla="*/ 57 w 86"/>
                  <a:gd name="T97" fmla="*/ 71 h 171"/>
                  <a:gd name="T98" fmla="*/ 55 w 86"/>
                  <a:gd name="T99" fmla="*/ 63 h 171"/>
                  <a:gd name="T100" fmla="*/ 55 w 86"/>
                  <a:gd name="T101" fmla="*/ 63 h 171"/>
                  <a:gd name="T102" fmla="*/ 75 w 86"/>
                  <a:gd name="T103" fmla="*/ 69 h 171"/>
                  <a:gd name="T104" fmla="*/ 84 w 86"/>
                  <a:gd name="T105" fmla="*/ 71 h 171"/>
                  <a:gd name="T106" fmla="*/ 86 w 86"/>
                  <a:gd name="T107" fmla="*/ 82 h 171"/>
                  <a:gd name="T108" fmla="*/ 75 w 86"/>
                  <a:gd name="T109" fmla="*/ 106 h 171"/>
                  <a:gd name="T110" fmla="*/ 69 w 86"/>
                  <a:gd name="T111" fmla="*/ 121 h 171"/>
                  <a:gd name="T112" fmla="*/ 55 w 86"/>
                  <a:gd name="T113" fmla="*/ 140 h 171"/>
                  <a:gd name="T114" fmla="*/ 46 w 86"/>
                  <a:gd name="T115" fmla="*/ 161 h 171"/>
                  <a:gd name="T116" fmla="*/ 29 w 86"/>
                  <a:gd name="T117" fmla="*/ 171 h 171"/>
                  <a:gd name="T118" fmla="*/ 13 w 86"/>
                  <a:gd name="T119" fmla="*/ 161 h 171"/>
                  <a:gd name="T120" fmla="*/ 0 w 86"/>
                  <a:gd name="T121" fmla="*/ 142 h 1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6"/>
                  <a:gd name="T184" fmla="*/ 0 h 171"/>
                  <a:gd name="T185" fmla="*/ 86 w 86"/>
                  <a:gd name="T186" fmla="*/ 171 h 1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6" h="171">
                    <a:moveTo>
                      <a:pt x="2" y="142"/>
                    </a:moveTo>
                    <a:lnTo>
                      <a:pt x="15" y="132"/>
                    </a:lnTo>
                    <a:lnTo>
                      <a:pt x="19" y="138"/>
                    </a:lnTo>
                    <a:lnTo>
                      <a:pt x="7" y="148"/>
                    </a:lnTo>
                    <a:lnTo>
                      <a:pt x="2" y="142"/>
                    </a:lnTo>
                    <a:close/>
                    <a:moveTo>
                      <a:pt x="15" y="132"/>
                    </a:moveTo>
                    <a:lnTo>
                      <a:pt x="21" y="127"/>
                    </a:lnTo>
                    <a:lnTo>
                      <a:pt x="21" y="134"/>
                    </a:lnTo>
                    <a:lnTo>
                      <a:pt x="17" y="134"/>
                    </a:lnTo>
                    <a:lnTo>
                      <a:pt x="15" y="132"/>
                    </a:lnTo>
                    <a:close/>
                    <a:moveTo>
                      <a:pt x="21" y="134"/>
                    </a:moveTo>
                    <a:lnTo>
                      <a:pt x="21" y="134"/>
                    </a:lnTo>
                    <a:lnTo>
                      <a:pt x="13" y="136"/>
                    </a:lnTo>
                    <a:lnTo>
                      <a:pt x="13" y="134"/>
                    </a:lnTo>
                    <a:lnTo>
                      <a:pt x="21" y="134"/>
                    </a:lnTo>
                    <a:close/>
                    <a:moveTo>
                      <a:pt x="21" y="134"/>
                    </a:moveTo>
                    <a:lnTo>
                      <a:pt x="21" y="134"/>
                    </a:lnTo>
                    <a:lnTo>
                      <a:pt x="17" y="134"/>
                    </a:lnTo>
                    <a:lnTo>
                      <a:pt x="21" y="134"/>
                    </a:lnTo>
                    <a:close/>
                    <a:moveTo>
                      <a:pt x="21" y="134"/>
                    </a:moveTo>
                    <a:lnTo>
                      <a:pt x="21" y="136"/>
                    </a:lnTo>
                    <a:lnTo>
                      <a:pt x="21" y="138"/>
                    </a:lnTo>
                    <a:lnTo>
                      <a:pt x="13" y="138"/>
                    </a:lnTo>
                    <a:lnTo>
                      <a:pt x="13" y="136"/>
                    </a:lnTo>
                    <a:lnTo>
                      <a:pt x="21" y="134"/>
                    </a:lnTo>
                    <a:close/>
                    <a:moveTo>
                      <a:pt x="21" y="138"/>
                    </a:moveTo>
                    <a:lnTo>
                      <a:pt x="23" y="140"/>
                    </a:lnTo>
                    <a:lnTo>
                      <a:pt x="15" y="142"/>
                    </a:lnTo>
                    <a:lnTo>
                      <a:pt x="13" y="140"/>
                    </a:lnTo>
                    <a:lnTo>
                      <a:pt x="13" y="138"/>
                    </a:lnTo>
                    <a:lnTo>
                      <a:pt x="21" y="138"/>
                    </a:lnTo>
                    <a:close/>
                    <a:moveTo>
                      <a:pt x="23" y="140"/>
                    </a:moveTo>
                    <a:lnTo>
                      <a:pt x="23" y="144"/>
                    </a:lnTo>
                    <a:lnTo>
                      <a:pt x="27" y="146"/>
                    </a:lnTo>
                    <a:lnTo>
                      <a:pt x="23" y="154"/>
                    </a:lnTo>
                    <a:lnTo>
                      <a:pt x="21" y="152"/>
                    </a:lnTo>
                    <a:lnTo>
                      <a:pt x="17" y="150"/>
                    </a:lnTo>
                    <a:lnTo>
                      <a:pt x="15" y="146"/>
                    </a:lnTo>
                    <a:lnTo>
                      <a:pt x="15" y="142"/>
                    </a:lnTo>
                    <a:lnTo>
                      <a:pt x="23" y="140"/>
                    </a:lnTo>
                    <a:close/>
                    <a:moveTo>
                      <a:pt x="27" y="146"/>
                    </a:moveTo>
                    <a:lnTo>
                      <a:pt x="29" y="146"/>
                    </a:lnTo>
                    <a:lnTo>
                      <a:pt x="30" y="146"/>
                    </a:lnTo>
                    <a:lnTo>
                      <a:pt x="34" y="154"/>
                    </a:lnTo>
                    <a:lnTo>
                      <a:pt x="29" y="154"/>
                    </a:lnTo>
                    <a:lnTo>
                      <a:pt x="23" y="154"/>
                    </a:lnTo>
                    <a:lnTo>
                      <a:pt x="27" y="146"/>
                    </a:lnTo>
                    <a:close/>
                    <a:moveTo>
                      <a:pt x="30" y="146"/>
                    </a:moveTo>
                    <a:lnTo>
                      <a:pt x="36" y="144"/>
                    </a:lnTo>
                    <a:lnTo>
                      <a:pt x="40" y="140"/>
                    </a:lnTo>
                    <a:lnTo>
                      <a:pt x="46" y="146"/>
                    </a:lnTo>
                    <a:lnTo>
                      <a:pt x="40" y="150"/>
                    </a:lnTo>
                    <a:lnTo>
                      <a:pt x="34" y="154"/>
                    </a:lnTo>
                    <a:lnTo>
                      <a:pt x="30" y="146"/>
                    </a:lnTo>
                    <a:close/>
                    <a:moveTo>
                      <a:pt x="46" y="146"/>
                    </a:moveTo>
                    <a:lnTo>
                      <a:pt x="46" y="146"/>
                    </a:lnTo>
                    <a:lnTo>
                      <a:pt x="42" y="144"/>
                    </a:lnTo>
                    <a:lnTo>
                      <a:pt x="46" y="146"/>
                    </a:lnTo>
                    <a:close/>
                    <a:moveTo>
                      <a:pt x="40" y="140"/>
                    </a:moveTo>
                    <a:lnTo>
                      <a:pt x="40" y="140"/>
                    </a:lnTo>
                    <a:lnTo>
                      <a:pt x="46" y="146"/>
                    </a:lnTo>
                    <a:lnTo>
                      <a:pt x="40" y="140"/>
                    </a:lnTo>
                    <a:close/>
                    <a:moveTo>
                      <a:pt x="40" y="140"/>
                    </a:moveTo>
                    <a:lnTo>
                      <a:pt x="40" y="140"/>
                    </a:lnTo>
                    <a:lnTo>
                      <a:pt x="42" y="144"/>
                    </a:lnTo>
                    <a:lnTo>
                      <a:pt x="40" y="140"/>
                    </a:lnTo>
                    <a:close/>
                    <a:moveTo>
                      <a:pt x="40" y="140"/>
                    </a:move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44"/>
                    </a:lnTo>
                    <a:lnTo>
                      <a:pt x="48" y="146"/>
                    </a:lnTo>
                    <a:lnTo>
                      <a:pt x="46" y="146"/>
                    </a:lnTo>
                    <a:lnTo>
                      <a:pt x="40" y="140"/>
                    </a:lnTo>
                    <a:close/>
                    <a:moveTo>
                      <a:pt x="44" y="138"/>
                    </a:moveTo>
                    <a:lnTo>
                      <a:pt x="44" y="136"/>
                    </a:lnTo>
                    <a:lnTo>
                      <a:pt x="46" y="134"/>
                    </a:lnTo>
                    <a:lnTo>
                      <a:pt x="52" y="140"/>
                    </a:lnTo>
                    <a:lnTo>
                      <a:pt x="50" y="142"/>
                    </a:lnTo>
                    <a:lnTo>
                      <a:pt x="48" y="144"/>
                    </a:lnTo>
                    <a:lnTo>
                      <a:pt x="44" y="138"/>
                    </a:lnTo>
                    <a:close/>
                    <a:moveTo>
                      <a:pt x="46" y="134"/>
                    </a:moveTo>
                    <a:lnTo>
                      <a:pt x="54" y="127"/>
                    </a:lnTo>
                    <a:lnTo>
                      <a:pt x="57" y="119"/>
                    </a:lnTo>
                    <a:lnTo>
                      <a:pt x="65" y="123"/>
                    </a:lnTo>
                    <a:lnTo>
                      <a:pt x="59" y="132"/>
                    </a:lnTo>
                    <a:lnTo>
                      <a:pt x="52" y="140"/>
                    </a:lnTo>
                    <a:lnTo>
                      <a:pt x="46" y="134"/>
                    </a:lnTo>
                    <a:close/>
                    <a:moveTo>
                      <a:pt x="57" y="119"/>
                    </a:moveTo>
                    <a:lnTo>
                      <a:pt x="57" y="119"/>
                    </a:lnTo>
                    <a:lnTo>
                      <a:pt x="65" y="123"/>
                    </a:lnTo>
                    <a:lnTo>
                      <a:pt x="57" y="119"/>
                    </a:lnTo>
                    <a:close/>
                    <a:moveTo>
                      <a:pt x="65" y="123"/>
                    </a:moveTo>
                    <a:lnTo>
                      <a:pt x="65" y="123"/>
                    </a:lnTo>
                    <a:lnTo>
                      <a:pt x="61" y="121"/>
                    </a:lnTo>
                    <a:lnTo>
                      <a:pt x="65" y="123"/>
                    </a:lnTo>
                    <a:close/>
                    <a:moveTo>
                      <a:pt x="57" y="119"/>
                    </a:moveTo>
                    <a:lnTo>
                      <a:pt x="59" y="117"/>
                    </a:lnTo>
                    <a:lnTo>
                      <a:pt x="59" y="115"/>
                    </a:lnTo>
                    <a:lnTo>
                      <a:pt x="67" y="119"/>
                    </a:lnTo>
                    <a:lnTo>
                      <a:pt x="67" y="121"/>
                    </a:lnTo>
                    <a:lnTo>
                      <a:pt x="65" y="123"/>
                    </a:lnTo>
                    <a:lnTo>
                      <a:pt x="57" y="119"/>
                    </a:lnTo>
                    <a:close/>
                    <a:moveTo>
                      <a:pt x="59" y="115"/>
                    </a:moveTo>
                    <a:lnTo>
                      <a:pt x="61" y="113"/>
                    </a:lnTo>
                    <a:lnTo>
                      <a:pt x="69" y="115"/>
                    </a:lnTo>
                    <a:lnTo>
                      <a:pt x="69" y="117"/>
                    </a:lnTo>
                    <a:lnTo>
                      <a:pt x="67" y="119"/>
                    </a:lnTo>
                    <a:lnTo>
                      <a:pt x="59" y="115"/>
                    </a:lnTo>
                    <a:close/>
                    <a:moveTo>
                      <a:pt x="61" y="113"/>
                    </a:moveTo>
                    <a:lnTo>
                      <a:pt x="63" y="104"/>
                    </a:lnTo>
                    <a:lnTo>
                      <a:pt x="65" y="96"/>
                    </a:lnTo>
                    <a:lnTo>
                      <a:pt x="73" y="96"/>
                    </a:lnTo>
                    <a:lnTo>
                      <a:pt x="73" y="106"/>
                    </a:lnTo>
                    <a:lnTo>
                      <a:pt x="69" y="115"/>
                    </a:lnTo>
                    <a:lnTo>
                      <a:pt x="61" y="113"/>
                    </a:lnTo>
                    <a:close/>
                    <a:moveTo>
                      <a:pt x="65" y="96"/>
                    </a:moveTo>
                    <a:lnTo>
                      <a:pt x="65" y="92"/>
                    </a:lnTo>
                    <a:lnTo>
                      <a:pt x="63" y="90"/>
                    </a:lnTo>
                    <a:lnTo>
                      <a:pt x="71" y="88"/>
                    </a:lnTo>
                    <a:lnTo>
                      <a:pt x="73" y="92"/>
                    </a:lnTo>
                    <a:lnTo>
                      <a:pt x="73" y="96"/>
                    </a:lnTo>
                    <a:lnTo>
                      <a:pt x="65" y="96"/>
                    </a:lnTo>
                    <a:close/>
                    <a:moveTo>
                      <a:pt x="63" y="90"/>
                    </a:moveTo>
                    <a:lnTo>
                      <a:pt x="63" y="90"/>
                    </a:lnTo>
                    <a:lnTo>
                      <a:pt x="61" y="88"/>
                    </a:lnTo>
                    <a:lnTo>
                      <a:pt x="63" y="81"/>
                    </a:lnTo>
                    <a:lnTo>
                      <a:pt x="69" y="84"/>
                    </a:lnTo>
                    <a:lnTo>
                      <a:pt x="71" y="88"/>
                    </a:lnTo>
                    <a:lnTo>
                      <a:pt x="63" y="90"/>
                    </a:lnTo>
                    <a:close/>
                    <a:moveTo>
                      <a:pt x="61" y="88"/>
                    </a:moveTo>
                    <a:lnTo>
                      <a:pt x="59" y="88"/>
                    </a:lnTo>
                    <a:lnTo>
                      <a:pt x="57" y="88"/>
                    </a:lnTo>
                    <a:lnTo>
                      <a:pt x="57" y="81"/>
                    </a:lnTo>
                    <a:lnTo>
                      <a:pt x="61" y="81"/>
                    </a:lnTo>
                    <a:lnTo>
                      <a:pt x="63" y="81"/>
                    </a:lnTo>
                    <a:lnTo>
                      <a:pt x="61" y="88"/>
                    </a:lnTo>
                    <a:close/>
                    <a:moveTo>
                      <a:pt x="57" y="88"/>
                    </a:moveTo>
                    <a:lnTo>
                      <a:pt x="50" y="90"/>
                    </a:lnTo>
                    <a:lnTo>
                      <a:pt x="42" y="92"/>
                    </a:lnTo>
                    <a:lnTo>
                      <a:pt x="38" y="86"/>
                    </a:lnTo>
                    <a:lnTo>
                      <a:pt x="48" y="82"/>
                    </a:lnTo>
                    <a:lnTo>
                      <a:pt x="57" y="81"/>
                    </a:lnTo>
                    <a:lnTo>
                      <a:pt x="57" y="88"/>
                    </a:lnTo>
                    <a:close/>
                    <a:moveTo>
                      <a:pt x="42" y="92"/>
                    </a:moveTo>
                    <a:lnTo>
                      <a:pt x="42" y="92"/>
                    </a:lnTo>
                    <a:lnTo>
                      <a:pt x="40" y="90"/>
                    </a:lnTo>
                    <a:lnTo>
                      <a:pt x="42" y="92"/>
                    </a:lnTo>
                    <a:close/>
                    <a:moveTo>
                      <a:pt x="42" y="92"/>
                    </a:moveTo>
                    <a:lnTo>
                      <a:pt x="42" y="92"/>
                    </a:lnTo>
                    <a:lnTo>
                      <a:pt x="38" y="86"/>
                    </a:lnTo>
                    <a:lnTo>
                      <a:pt x="42" y="92"/>
                    </a:lnTo>
                    <a:close/>
                    <a:moveTo>
                      <a:pt x="38" y="86"/>
                    </a:moveTo>
                    <a:lnTo>
                      <a:pt x="38" y="86"/>
                    </a:lnTo>
                    <a:lnTo>
                      <a:pt x="40" y="90"/>
                    </a:lnTo>
                    <a:lnTo>
                      <a:pt x="38" y="86"/>
                    </a:lnTo>
                    <a:close/>
                    <a:moveTo>
                      <a:pt x="42" y="92"/>
                    </a:moveTo>
                    <a:lnTo>
                      <a:pt x="40" y="94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42" y="92"/>
                    </a:lnTo>
                    <a:close/>
                    <a:moveTo>
                      <a:pt x="40" y="94"/>
                    </a:moveTo>
                    <a:lnTo>
                      <a:pt x="38" y="94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40" y="94"/>
                    </a:lnTo>
                    <a:close/>
                    <a:moveTo>
                      <a:pt x="38" y="94"/>
                    </a:moveTo>
                    <a:lnTo>
                      <a:pt x="30" y="98"/>
                    </a:lnTo>
                    <a:lnTo>
                      <a:pt x="25" y="98"/>
                    </a:lnTo>
                    <a:lnTo>
                      <a:pt x="23" y="90"/>
                    </a:lnTo>
                    <a:lnTo>
                      <a:pt x="29" y="90"/>
                    </a:lnTo>
                    <a:lnTo>
                      <a:pt x="34" y="86"/>
                    </a:lnTo>
                    <a:lnTo>
                      <a:pt x="38" y="94"/>
                    </a:lnTo>
                    <a:close/>
                    <a:moveTo>
                      <a:pt x="25" y="98"/>
                    </a:moveTo>
                    <a:lnTo>
                      <a:pt x="19" y="100"/>
                    </a:lnTo>
                    <a:lnTo>
                      <a:pt x="13" y="98"/>
                    </a:lnTo>
                    <a:lnTo>
                      <a:pt x="17" y="90"/>
                    </a:lnTo>
                    <a:lnTo>
                      <a:pt x="19" y="92"/>
                    </a:lnTo>
                    <a:lnTo>
                      <a:pt x="23" y="90"/>
                    </a:lnTo>
                    <a:lnTo>
                      <a:pt x="25" y="98"/>
                    </a:lnTo>
                    <a:close/>
                    <a:moveTo>
                      <a:pt x="17" y="90"/>
                    </a:moveTo>
                    <a:lnTo>
                      <a:pt x="17" y="90"/>
                    </a:lnTo>
                    <a:lnTo>
                      <a:pt x="15" y="94"/>
                    </a:lnTo>
                    <a:lnTo>
                      <a:pt x="17" y="90"/>
                    </a:lnTo>
                    <a:close/>
                    <a:moveTo>
                      <a:pt x="13" y="98"/>
                    </a:moveTo>
                    <a:lnTo>
                      <a:pt x="9" y="96"/>
                    </a:lnTo>
                    <a:lnTo>
                      <a:pt x="6" y="90"/>
                    </a:lnTo>
                    <a:lnTo>
                      <a:pt x="13" y="88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3" y="98"/>
                    </a:lnTo>
                    <a:close/>
                    <a:moveTo>
                      <a:pt x="6" y="90"/>
                    </a:moveTo>
                    <a:lnTo>
                      <a:pt x="4" y="84"/>
                    </a:lnTo>
                    <a:lnTo>
                      <a:pt x="4" y="79"/>
                    </a:lnTo>
                    <a:lnTo>
                      <a:pt x="11" y="79"/>
                    </a:lnTo>
                    <a:lnTo>
                      <a:pt x="13" y="84"/>
                    </a:lnTo>
                    <a:lnTo>
                      <a:pt x="13" y="88"/>
                    </a:lnTo>
                    <a:lnTo>
                      <a:pt x="6" y="90"/>
                    </a:lnTo>
                    <a:close/>
                    <a:moveTo>
                      <a:pt x="4" y="79"/>
                    </a:moveTo>
                    <a:lnTo>
                      <a:pt x="6" y="69"/>
                    </a:lnTo>
                    <a:lnTo>
                      <a:pt x="7" y="61"/>
                    </a:lnTo>
                    <a:lnTo>
                      <a:pt x="9" y="52"/>
                    </a:lnTo>
                    <a:lnTo>
                      <a:pt x="15" y="42"/>
                    </a:lnTo>
                    <a:lnTo>
                      <a:pt x="21" y="46"/>
                    </a:lnTo>
                    <a:lnTo>
                      <a:pt x="17" y="54"/>
                    </a:lnTo>
                    <a:lnTo>
                      <a:pt x="15" y="63"/>
                    </a:lnTo>
                    <a:lnTo>
                      <a:pt x="13" y="71"/>
                    </a:lnTo>
                    <a:lnTo>
                      <a:pt x="11" y="79"/>
                    </a:lnTo>
                    <a:lnTo>
                      <a:pt x="4" y="79"/>
                    </a:lnTo>
                    <a:close/>
                    <a:moveTo>
                      <a:pt x="15" y="42"/>
                    </a:moveTo>
                    <a:lnTo>
                      <a:pt x="21" y="32"/>
                    </a:lnTo>
                    <a:lnTo>
                      <a:pt x="27" y="25"/>
                    </a:lnTo>
                    <a:lnTo>
                      <a:pt x="32" y="29"/>
                    </a:lnTo>
                    <a:lnTo>
                      <a:pt x="27" y="36"/>
                    </a:lnTo>
                    <a:lnTo>
                      <a:pt x="21" y="46"/>
                    </a:lnTo>
                    <a:lnTo>
                      <a:pt x="15" y="42"/>
                    </a:lnTo>
                    <a:close/>
                    <a:moveTo>
                      <a:pt x="27" y="25"/>
                    </a:moveTo>
                    <a:lnTo>
                      <a:pt x="34" y="17"/>
                    </a:lnTo>
                    <a:lnTo>
                      <a:pt x="42" y="9"/>
                    </a:lnTo>
                    <a:lnTo>
                      <a:pt x="48" y="15"/>
                    </a:lnTo>
                    <a:lnTo>
                      <a:pt x="40" y="23"/>
                    </a:lnTo>
                    <a:lnTo>
                      <a:pt x="32" y="29"/>
                    </a:lnTo>
                    <a:lnTo>
                      <a:pt x="27" y="25"/>
                    </a:lnTo>
                    <a:close/>
                    <a:moveTo>
                      <a:pt x="42" y="9"/>
                    </a:moveTo>
                    <a:lnTo>
                      <a:pt x="42" y="9"/>
                    </a:lnTo>
                    <a:lnTo>
                      <a:pt x="44" y="13"/>
                    </a:lnTo>
                    <a:lnTo>
                      <a:pt x="42" y="9"/>
                    </a:lnTo>
                    <a:close/>
                    <a:moveTo>
                      <a:pt x="42" y="9"/>
                    </a:moveTo>
                    <a:lnTo>
                      <a:pt x="42" y="9"/>
                    </a:lnTo>
                    <a:lnTo>
                      <a:pt x="48" y="15"/>
                    </a:lnTo>
                    <a:lnTo>
                      <a:pt x="42" y="9"/>
                    </a:lnTo>
                    <a:close/>
                    <a:moveTo>
                      <a:pt x="48" y="15"/>
                    </a:moveTo>
                    <a:lnTo>
                      <a:pt x="48" y="15"/>
                    </a:lnTo>
                    <a:lnTo>
                      <a:pt x="44" y="13"/>
                    </a:lnTo>
                    <a:lnTo>
                      <a:pt x="48" y="15"/>
                    </a:lnTo>
                    <a:close/>
                    <a:moveTo>
                      <a:pt x="42" y="9"/>
                    </a:moveTo>
                    <a:lnTo>
                      <a:pt x="44" y="8"/>
                    </a:lnTo>
                    <a:lnTo>
                      <a:pt x="48" y="6"/>
                    </a:lnTo>
                    <a:lnTo>
                      <a:pt x="52" y="13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2" y="9"/>
                    </a:lnTo>
                    <a:close/>
                    <a:moveTo>
                      <a:pt x="52" y="13"/>
                    </a:moveTo>
                    <a:lnTo>
                      <a:pt x="52" y="13"/>
                    </a:lnTo>
                    <a:lnTo>
                      <a:pt x="50" y="9"/>
                    </a:lnTo>
                    <a:lnTo>
                      <a:pt x="52" y="13"/>
                    </a:lnTo>
                    <a:close/>
                    <a:moveTo>
                      <a:pt x="48" y="6"/>
                    </a:moveTo>
                    <a:lnTo>
                      <a:pt x="50" y="6"/>
                    </a:lnTo>
                    <a:lnTo>
                      <a:pt x="52" y="4"/>
                    </a:lnTo>
                    <a:lnTo>
                      <a:pt x="55" y="11"/>
                    </a:lnTo>
                    <a:lnTo>
                      <a:pt x="54" y="11"/>
                    </a:lnTo>
                    <a:lnTo>
                      <a:pt x="52" y="13"/>
                    </a:lnTo>
                    <a:lnTo>
                      <a:pt x="48" y="6"/>
                    </a:lnTo>
                    <a:close/>
                    <a:moveTo>
                      <a:pt x="52" y="4"/>
                    </a:moveTo>
                    <a:lnTo>
                      <a:pt x="57" y="2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3" y="8"/>
                    </a:lnTo>
                    <a:lnTo>
                      <a:pt x="55" y="11"/>
                    </a:lnTo>
                    <a:lnTo>
                      <a:pt x="52" y="4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lnTo>
                      <a:pt x="69" y="8"/>
                    </a:lnTo>
                    <a:lnTo>
                      <a:pt x="71" y="0"/>
                    </a:lnTo>
                    <a:close/>
                    <a:moveTo>
                      <a:pt x="69" y="8"/>
                    </a:moveTo>
                    <a:lnTo>
                      <a:pt x="69" y="8"/>
                    </a:lnTo>
                    <a:lnTo>
                      <a:pt x="69" y="4"/>
                    </a:lnTo>
                    <a:lnTo>
                      <a:pt x="69" y="8"/>
                    </a:lnTo>
                    <a:close/>
                    <a:moveTo>
                      <a:pt x="71" y="0"/>
                    </a:moveTo>
                    <a:lnTo>
                      <a:pt x="73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71" y="0"/>
                    </a:lnTo>
                    <a:close/>
                    <a:moveTo>
                      <a:pt x="75" y="2"/>
                    </a:moveTo>
                    <a:lnTo>
                      <a:pt x="75" y="2"/>
                    </a:lnTo>
                    <a:lnTo>
                      <a:pt x="73" y="4"/>
                    </a:lnTo>
                    <a:lnTo>
                      <a:pt x="75" y="2"/>
                    </a:lnTo>
                    <a:close/>
                    <a:moveTo>
                      <a:pt x="75" y="2"/>
                    </a:moveTo>
                    <a:lnTo>
                      <a:pt x="75" y="2"/>
                    </a:lnTo>
                    <a:lnTo>
                      <a:pt x="77" y="4"/>
                    </a:lnTo>
                    <a:lnTo>
                      <a:pt x="71" y="9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75" y="2"/>
                    </a:lnTo>
                    <a:close/>
                    <a:moveTo>
                      <a:pt x="77" y="4"/>
                    </a:moveTo>
                    <a:lnTo>
                      <a:pt x="82" y="11"/>
                    </a:lnTo>
                    <a:lnTo>
                      <a:pt x="84" y="23"/>
                    </a:lnTo>
                    <a:lnTo>
                      <a:pt x="75" y="23"/>
                    </a:lnTo>
                    <a:lnTo>
                      <a:pt x="75" y="15"/>
                    </a:lnTo>
                    <a:lnTo>
                      <a:pt x="71" y="9"/>
                    </a:lnTo>
                    <a:lnTo>
                      <a:pt x="77" y="4"/>
                    </a:lnTo>
                    <a:close/>
                    <a:moveTo>
                      <a:pt x="84" y="23"/>
                    </a:moveTo>
                    <a:lnTo>
                      <a:pt x="84" y="25"/>
                    </a:lnTo>
                    <a:lnTo>
                      <a:pt x="82" y="27"/>
                    </a:lnTo>
                    <a:lnTo>
                      <a:pt x="80" y="23"/>
                    </a:lnTo>
                    <a:lnTo>
                      <a:pt x="84" y="23"/>
                    </a:lnTo>
                    <a:close/>
                    <a:moveTo>
                      <a:pt x="82" y="27"/>
                    </a:moveTo>
                    <a:lnTo>
                      <a:pt x="69" y="36"/>
                    </a:lnTo>
                    <a:lnTo>
                      <a:pt x="65" y="29"/>
                    </a:lnTo>
                    <a:lnTo>
                      <a:pt x="77" y="19"/>
                    </a:lnTo>
                    <a:lnTo>
                      <a:pt x="82" y="27"/>
                    </a:lnTo>
                    <a:close/>
                    <a:moveTo>
                      <a:pt x="69" y="36"/>
                    </a:moveTo>
                    <a:lnTo>
                      <a:pt x="63" y="40"/>
                    </a:lnTo>
                    <a:lnTo>
                      <a:pt x="63" y="32"/>
                    </a:lnTo>
                    <a:lnTo>
                      <a:pt x="67" y="32"/>
                    </a:lnTo>
                    <a:lnTo>
                      <a:pt x="69" y="36"/>
                    </a:lnTo>
                    <a:close/>
                    <a:moveTo>
                      <a:pt x="63" y="32"/>
                    </a:moveTo>
                    <a:lnTo>
                      <a:pt x="63" y="32"/>
                    </a:lnTo>
                    <a:lnTo>
                      <a:pt x="71" y="32"/>
                    </a:lnTo>
                    <a:lnTo>
                      <a:pt x="63" y="32"/>
                    </a:lnTo>
                    <a:close/>
                    <a:moveTo>
                      <a:pt x="71" y="32"/>
                    </a:moveTo>
                    <a:lnTo>
                      <a:pt x="71" y="32"/>
                    </a:lnTo>
                    <a:lnTo>
                      <a:pt x="67" y="32"/>
                    </a:lnTo>
                    <a:lnTo>
                      <a:pt x="71" y="32"/>
                    </a:lnTo>
                    <a:close/>
                    <a:moveTo>
                      <a:pt x="63" y="32"/>
                    </a:moveTo>
                    <a:lnTo>
                      <a:pt x="63" y="31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71" y="32"/>
                    </a:lnTo>
                    <a:lnTo>
                      <a:pt x="63" y="32"/>
                    </a:lnTo>
                    <a:close/>
                    <a:moveTo>
                      <a:pt x="63" y="31"/>
                    </a:moveTo>
                    <a:lnTo>
                      <a:pt x="63" y="31"/>
                    </a:lnTo>
                    <a:lnTo>
                      <a:pt x="67" y="29"/>
                    </a:lnTo>
                    <a:lnTo>
                      <a:pt x="63" y="31"/>
                    </a:lnTo>
                    <a:close/>
                    <a:moveTo>
                      <a:pt x="63" y="31"/>
                    </a:moveTo>
                    <a:lnTo>
                      <a:pt x="61" y="29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63" y="31"/>
                    </a:lnTo>
                    <a:close/>
                    <a:moveTo>
                      <a:pt x="61" y="29"/>
                    </a:moveTo>
                    <a:lnTo>
                      <a:pt x="61" y="25"/>
                    </a:lnTo>
                    <a:lnTo>
                      <a:pt x="59" y="25"/>
                    </a:lnTo>
                    <a:lnTo>
                      <a:pt x="61" y="17"/>
                    </a:lnTo>
                    <a:lnTo>
                      <a:pt x="67" y="19"/>
                    </a:lnTo>
                    <a:lnTo>
                      <a:pt x="69" y="27"/>
                    </a:lnTo>
                    <a:lnTo>
                      <a:pt x="61" y="29"/>
                    </a:lnTo>
                    <a:close/>
                    <a:moveTo>
                      <a:pt x="59" y="25"/>
                    </a:moveTo>
                    <a:lnTo>
                      <a:pt x="54" y="25"/>
                    </a:lnTo>
                    <a:lnTo>
                      <a:pt x="48" y="29"/>
                    </a:lnTo>
                    <a:lnTo>
                      <a:pt x="42" y="23"/>
                    </a:lnTo>
                    <a:lnTo>
                      <a:pt x="48" y="19"/>
                    </a:lnTo>
                    <a:lnTo>
                      <a:pt x="54" y="17"/>
                    </a:lnTo>
                    <a:lnTo>
                      <a:pt x="57" y="15"/>
                    </a:lnTo>
                    <a:lnTo>
                      <a:pt x="61" y="17"/>
                    </a:lnTo>
                    <a:lnTo>
                      <a:pt x="59" y="25"/>
                    </a:lnTo>
                    <a:close/>
                    <a:moveTo>
                      <a:pt x="48" y="29"/>
                    </a:moveTo>
                    <a:lnTo>
                      <a:pt x="48" y="29"/>
                    </a:lnTo>
                    <a:lnTo>
                      <a:pt x="44" y="27"/>
                    </a:lnTo>
                    <a:lnTo>
                      <a:pt x="48" y="29"/>
                    </a:lnTo>
                    <a:close/>
                    <a:moveTo>
                      <a:pt x="48" y="29"/>
                    </a:moveTo>
                    <a:lnTo>
                      <a:pt x="48" y="29"/>
                    </a:lnTo>
                    <a:lnTo>
                      <a:pt x="46" y="29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8" y="29"/>
                    </a:lnTo>
                    <a:close/>
                    <a:moveTo>
                      <a:pt x="42" y="23"/>
                    </a:moveTo>
                    <a:lnTo>
                      <a:pt x="44" y="23"/>
                    </a:lnTo>
                    <a:lnTo>
                      <a:pt x="44" y="27"/>
                    </a:lnTo>
                    <a:lnTo>
                      <a:pt x="42" y="23"/>
                    </a:lnTo>
                    <a:close/>
                    <a:moveTo>
                      <a:pt x="48" y="29"/>
                    </a:moveTo>
                    <a:lnTo>
                      <a:pt x="46" y="31"/>
                    </a:lnTo>
                    <a:lnTo>
                      <a:pt x="44" y="31"/>
                    </a:lnTo>
                    <a:lnTo>
                      <a:pt x="40" y="25"/>
                    </a:lnTo>
                    <a:lnTo>
                      <a:pt x="42" y="23"/>
                    </a:lnTo>
                    <a:lnTo>
                      <a:pt x="48" y="29"/>
                    </a:lnTo>
                    <a:close/>
                    <a:moveTo>
                      <a:pt x="44" y="31"/>
                    </a:moveTo>
                    <a:lnTo>
                      <a:pt x="44" y="32"/>
                    </a:lnTo>
                    <a:lnTo>
                      <a:pt x="42" y="32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40" y="25"/>
                    </a:lnTo>
                    <a:lnTo>
                      <a:pt x="44" y="31"/>
                    </a:lnTo>
                    <a:close/>
                    <a:moveTo>
                      <a:pt x="42" y="32"/>
                    </a:moveTo>
                    <a:lnTo>
                      <a:pt x="36" y="40"/>
                    </a:lnTo>
                    <a:lnTo>
                      <a:pt x="32" y="48"/>
                    </a:lnTo>
                    <a:lnTo>
                      <a:pt x="25" y="44"/>
                    </a:lnTo>
                    <a:lnTo>
                      <a:pt x="30" y="34"/>
                    </a:lnTo>
                    <a:lnTo>
                      <a:pt x="36" y="27"/>
                    </a:lnTo>
                    <a:lnTo>
                      <a:pt x="42" y="32"/>
                    </a:lnTo>
                    <a:close/>
                    <a:moveTo>
                      <a:pt x="32" y="48"/>
                    </a:moveTo>
                    <a:lnTo>
                      <a:pt x="32" y="48"/>
                    </a:lnTo>
                    <a:lnTo>
                      <a:pt x="29" y="46"/>
                    </a:lnTo>
                    <a:lnTo>
                      <a:pt x="32" y="48"/>
                    </a:lnTo>
                    <a:close/>
                    <a:moveTo>
                      <a:pt x="32" y="48"/>
                    </a:moveTo>
                    <a:lnTo>
                      <a:pt x="32" y="48"/>
                    </a:lnTo>
                    <a:lnTo>
                      <a:pt x="25" y="44"/>
                    </a:lnTo>
                    <a:lnTo>
                      <a:pt x="32" y="48"/>
                    </a:lnTo>
                    <a:close/>
                    <a:moveTo>
                      <a:pt x="25" y="44"/>
                    </a:moveTo>
                    <a:lnTo>
                      <a:pt x="25" y="44"/>
                    </a:lnTo>
                    <a:lnTo>
                      <a:pt x="29" y="46"/>
                    </a:lnTo>
                    <a:lnTo>
                      <a:pt x="25" y="44"/>
                    </a:lnTo>
                    <a:close/>
                    <a:moveTo>
                      <a:pt x="32" y="48"/>
                    </a:moveTo>
                    <a:lnTo>
                      <a:pt x="30" y="48"/>
                    </a:lnTo>
                    <a:lnTo>
                      <a:pt x="30" y="50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32" y="48"/>
                    </a:lnTo>
                    <a:close/>
                    <a:moveTo>
                      <a:pt x="30" y="50"/>
                    </a:moveTo>
                    <a:lnTo>
                      <a:pt x="29" y="52"/>
                    </a:lnTo>
                    <a:lnTo>
                      <a:pt x="29" y="54"/>
                    </a:lnTo>
                    <a:lnTo>
                      <a:pt x="21" y="50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30" y="50"/>
                    </a:lnTo>
                    <a:close/>
                    <a:moveTo>
                      <a:pt x="29" y="54"/>
                    </a:moveTo>
                    <a:lnTo>
                      <a:pt x="27" y="61"/>
                    </a:lnTo>
                    <a:lnTo>
                      <a:pt x="25" y="67"/>
                    </a:lnTo>
                    <a:lnTo>
                      <a:pt x="17" y="67"/>
                    </a:lnTo>
                    <a:lnTo>
                      <a:pt x="19" y="59"/>
                    </a:lnTo>
                    <a:lnTo>
                      <a:pt x="21" y="50"/>
                    </a:lnTo>
                    <a:lnTo>
                      <a:pt x="29" y="54"/>
                    </a:lnTo>
                    <a:close/>
                    <a:moveTo>
                      <a:pt x="25" y="67"/>
                    </a:moveTo>
                    <a:lnTo>
                      <a:pt x="25" y="67"/>
                    </a:lnTo>
                    <a:lnTo>
                      <a:pt x="17" y="67"/>
                    </a:lnTo>
                    <a:lnTo>
                      <a:pt x="25" y="67"/>
                    </a:lnTo>
                    <a:close/>
                    <a:moveTo>
                      <a:pt x="25" y="67"/>
                    </a:moveTo>
                    <a:lnTo>
                      <a:pt x="27" y="69"/>
                    </a:lnTo>
                    <a:lnTo>
                      <a:pt x="27" y="71"/>
                    </a:lnTo>
                    <a:lnTo>
                      <a:pt x="19" y="73"/>
                    </a:lnTo>
                    <a:lnTo>
                      <a:pt x="17" y="71"/>
                    </a:lnTo>
                    <a:lnTo>
                      <a:pt x="17" y="67"/>
                    </a:lnTo>
                    <a:lnTo>
                      <a:pt x="25" y="67"/>
                    </a:lnTo>
                    <a:close/>
                    <a:moveTo>
                      <a:pt x="27" y="71"/>
                    </a:moveTo>
                    <a:lnTo>
                      <a:pt x="27" y="71"/>
                    </a:lnTo>
                    <a:lnTo>
                      <a:pt x="19" y="75"/>
                    </a:lnTo>
                    <a:lnTo>
                      <a:pt x="19" y="73"/>
                    </a:lnTo>
                    <a:lnTo>
                      <a:pt x="27" y="71"/>
                    </a:lnTo>
                    <a:close/>
                    <a:moveTo>
                      <a:pt x="27" y="71"/>
                    </a:moveTo>
                    <a:lnTo>
                      <a:pt x="27" y="71"/>
                    </a:lnTo>
                    <a:lnTo>
                      <a:pt x="23" y="73"/>
                    </a:lnTo>
                    <a:lnTo>
                      <a:pt x="27" y="71"/>
                    </a:lnTo>
                    <a:close/>
                    <a:moveTo>
                      <a:pt x="27" y="71"/>
                    </a:moveTo>
                    <a:lnTo>
                      <a:pt x="27" y="73"/>
                    </a:lnTo>
                    <a:lnTo>
                      <a:pt x="21" y="77"/>
                    </a:lnTo>
                    <a:lnTo>
                      <a:pt x="19" y="77"/>
                    </a:lnTo>
                    <a:lnTo>
                      <a:pt x="19" y="75"/>
                    </a:lnTo>
                    <a:lnTo>
                      <a:pt x="27" y="71"/>
                    </a:lnTo>
                    <a:close/>
                    <a:moveTo>
                      <a:pt x="27" y="73"/>
                    </a:moveTo>
                    <a:lnTo>
                      <a:pt x="27" y="73"/>
                    </a:lnTo>
                    <a:lnTo>
                      <a:pt x="25" y="81"/>
                    </a:lnTo>
                    <a:lnTo>
                      <a:pt x="23" y="79"/>
                    </a:lnTo>
                    <a:lnTo>
                      <a:pt x="21" y="77"/>
                    </a:lnTo>
                    <a:lnTo>
                      <a:pt x="27" y="73"/>
                    </a:lnTo>
                    <a:close/>
                    <a:moveTo>
                      <a:pt x="27" y="73"/>
                    </a:moveTo>
                    <a:lnTo>
                      <a:pt x="29" y="73"/>
                    </a:lnTo>
                    <a:lnTo>
                      <a:pt x="30" y="73"/>
                    </a:lnTo>
                    <a:lnTo>
                      <a:pt x="30" y="81"/>
                    </a:lnTo>
                    <a:lnTo>
                      <a:pt x="27" y="81"/>
                    </a:lnTo>
                    <a:lnTo>
                      <a:pt x="25" y="81"/>
                    </a:lnTo>
                    <a:lnTo>
                      <a:pt x="27" y="73"/>
                    </a:lnTo>
                    <a:close/>
                    <a:moveTo>
                      <a:pt x="30" y="81"/>
                    </a:moveTo>
                    <a:lnTo>
                      <a:pt x="30" y="81"/>
                    </a:lnTo>
                    <a:lnTo>
                      <a:pt x="30" y="77"/>
                    </a:lnTo>
                    <a:lnTo>
                      <a:pt x="30" y="81"/>
                    </a:lnTo>
                    <a:close/>
                    <a:moveTo>
                      <a:pt x="30" y="73"/>
                    </a:moveTo>
                    <a:lnTo>
                      <a:pt x="30" y="73"/>
                    </a:lnTo>
                    <a:lnTo>
                      <a:pt x="30" y="81"/>
                    </a:lnTo>
                    <a:lnTo>
                      <a:pt x="30" y="73"/>
                    </a:lnTo>
                    <a:close/>
                    <a:moveTo>
                      <a:pt x="30" y="81"/>
                    </a:moveTo>
                    <a:lnTo>
                      <a:pt x="30" y="81"/>
                    </a:lnTo>
                    <a:lnTo>
                      <a:pt x="30" y="77"/>
                    </a:lnTo>
                    <a:lnTo>
                      <a:pt x="30" y="81"/>
                    </a:lnTo>
                    <a:close/>
                    <a:moveTo>
                      <a:pt x="30" y="73"/>
                    </a:moveTo>
                    <a:lnTo>
                      <a:pt x="30" y="73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30" y="73"/>
                    </a:lnTo>
                    <a:close/>
                    <a:moveTo>
                      <a:pt x="32" y="81"/>
                    </a:moveTo>
                    <a:lnTo>
                      <a:pt x="32" y="81"/>
                    </a:lnTo>
                    <a:lnTo>
                      <a:pt x="32" y="77"/>
                    </a:lnTo>
                    <a:lnTo>
                      <a:pt x="32" y="81"/>
                    </a:lnTo>
                    <a:close/>
                    <a:moveTo>
                      <a:pt x="30" y="73"/>
                    </a:moveTo>
                    <a:lnTo>
                      <a:pt x="32" y="73"/>
                    </a:lnTo>
                    <a:lnTo>
                      <a:pt x="34" y="81"/>
                    </a:lnTo>
                    <a:lnTo>
                      <a:pt x="32" y="81"/>
                    </a:lnTo>
                    <a:lnTo>
                      <a:pt x="30" y="73"/>
                    </a:lnTo>
                    <a:close/>
                    <a:moveTo>
                      <a:pt x="32" y="73"/>
                    </a:moveTo>
                    <a:lnTo>
                      <a:pt x="38" y="71"/>
                    </a:lnTo>
                    <a:lnTo>
                      <a:pt x="44" y="69"/>
                    </a:lnTo>
                    <a:lnTo>
                      <a:pt x="48" y="75"/>
                    </a:lnTo>
                    <a:lnTo>
                      <a:pt x="40" y="79"/>
                    </a:lnTo>
                    <a:lnTo>
                      <a:pt x="34" y="81"/>
                    </a:lnTo>
                    <a:lnTo>
                      <a:pt x="32" y="73"/>
                    </a:lnTo>
                    <a:close/>
                    <a:moveTo>
                      <a:pt x="44" y="69"/>
                    </a:moveTo>
                    <a:lnTo>
                      <a:pt x="48" y="67"/>
                    </a:lnTo>
                    <a:lnTo>
                      <a:pt x="52" y="65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48" y="75"/>
                    </a:lnTo>
                    <a:lnTo>
                      <a:pt x="44" y="69"/>
                    </a:lnTo>
                    <a:close/>
                    <a:moveTo>
                      <a:pt x="52" y="65"/>
                    </a:moveTo>
                    <a:lnTo>
                      <a:pt x="52" y="65"/>
                    </a:lnTo>
                    <a:lnTo>
                      <a:pt x="54" y="69"/>
                    </a:lnTo>
                    <a:lnTo>
                      <a:pt x="52" y="65"/>
                    </a:lnTo>
                    <a:close/>
                    <a:moveTo>
                      <a:pt x="52" y="65"/>
                    </a:moveTo>
                    <a:lnTo>
                      <a:pt x="54" y="65"/>
                    </a:lnTo>
                    <a:lnTo>
                      <a:pt x="55" y="63"/>
                    </a:lnTo>
                    <a:lnTo>
                      <a:pt x="59" y="71"/>
                    </a:lnTo>
                    <a:lnTo>
                      <a:pt x="57" y="71"/>
                    </a:lnTo>
                    <a:lnTo>
                      <a:pt x="54" y="73"/>
                    </a:lnTo>
                    <a:lnTo>
                      <a:pt x="52" y="65"/>
                    </a:lnTo>
                    <a:close/>
                    <a:moveTo>
                      <a:pt x="59" y="71"/>
                    </a:moveTo>
                    <a:lnTo>
                      <a:pt x="59" y="71"/>
                    </a:lnTo>
                    <a:lnTo>
                      <a:pt x="57" y="67"/>
                    </a:lnTo>
                    <a:lnTo>
                      <a:pt x="59" y="71"/>
                    </a:lnTo>
                    <a:close/>
                    <a:moveTo>
                      <a:pt x="55" y="63"/>
                    </a:moveTo>
                    <a:lnTo>
                      <a:pt x="55" y="63"/>
                    </a:lnTo>
                    <a:lnTo>
                      <a:pt x="59" y="71"/>
                    </a:lnTo>
                    <a:lnTo>
                      <a:pt x="55" y="63"/>
                    </a:lnTo>
                    <a:close/>
                    <a:moveTo>
                      <a:pt x="55" y="63"/>
                    </a:moveTo>
                    <a:lnTo>
                      <a:pt x="55" y="63"/>
                    </a:lnTo>
                    <a:lnTo>
                      <a:pt x="57" y="67"/>
                    </a:lnTo>
                    <a:lnTo>
                      <a:pt x="55" y="63"/>
                    </a:lnTo>
                    <a:close/>
                    <a:moveTo>
                      <a:pt x="55" y="63"/>
                    </a:moveTo>
                    <a:lnTo>
                      <a:pt x="57" y="63"/>
                    </a:lnTo>
                    <a:lnTo>
                      <a:pt x="59" y="61"/>
                    </a:lnTo>
                    <a:lnTo>
                      <a:pt x="63" y="69"/>
                    </a:lnTo>
                    <a:lnTo>
                      <a:pt x="61" y="71"/>
                    </a:lnTo>
                    <a:lnTo>
                      <a:pt x="59" y="71"/>
                    </a:lnTo>
                    <a:lnTo>
                      <a:pt x="55" y="63"/>
                    </a:lnTo>
                    <a:close/>
                    <a:moveTo>
                      <a:pt x="59" y="61"/>
                    </a:moveTo>
                    <a:lnTo>
                      <a:pt x="61" y="61"/>
                    </a:lnTo>
                    <a:lnTo>
                      <a:pt x="63" y="61"/>
                    </a:lnTo>
                    <a:lnTo>
                      <a:pt x="65" y="69"/>
                    </a:lnTo>
                    <a:lnTo>
                      <a:pt x="63" y="69"/>
                    </a:lnTo>
                    <a:lnTo>
                      <a:pt x="59" y="61"/>
                    </a:lnTo>
                    <a:close/>
                    <a:moveTo>
                      <a:pt x="63" y="61"/>
                    </a:moveTo>
                    <a:lnTo>
                      <a:pt x="73" y="59"/>
                    </a:lnTo>
                    <a:lnTo>
                      <a:pt x="78" y="61"/>
                    </a:lnTo>
                    <a:lnTo>
                      <a:pt x="75" y="69"/>
                    </a:lnTo>
                    <a:lnTo>
                      <a:pt x="71" y="69"/>
                    </a:lnTo>
                    <a:lnTo>
                      <a:pt x="65" y="69"/>
                    </a:lnTo>
                    <a:lnTo>
                      <a:pt x="63" y="61"/>
                    </a:lnTo>
                    <a:close/>
                    <a:moveTo>
                      <a:pt x="78" y="61"/>
                    </a:moveTo>
                    <a:lnTo>
                      <a:pt x="82" y="65"/>
                    </a:lnTo>
                    <a:lnTo>
                      <a:pt x="84" y="71"/>
                    </a:lnTo>
                    <a:lnTo>
                      <a:pt x="77" y="73"/>
                    </a:lnTo>
                    <a:lnTo>
                      <a:pt x="77" y="71"/>
                    </a:lnTo>
                    <a:lnTo>
                      <a:pt x="75" y="69"/>
                    </a:lnTo>
                    <a:lnTo>
                      <a:pt x="78" y="61"/>
                    </a:lnTo>
                    <a:close/>
                    <a:moveTo>
                      <a:pt x="84" y="71"/>
                    </a:moveTo>
                    <a:lnTo>
                      <a:pt x="86" y="77"/>
                    </a:lnTo>
                    <a:lnTo>
                      <a:pt x="86" y="82"/>
                    </a:lnTo>
                    <a:lnTo>
                      <a:pt x="78" y="82"/>
                    </a:lnTo>
                    <a:lnTo>
                      <a:pt x="78" y="77"/>
                    </a:lnTo>
                    <a:lnTo>
                      <a:pt x="77" y="73"/>
                    </a:lnTo>
                    <a:lnTo>
                      <a:pt x="84" y="71"/>
                    </a:lnTo>
                    <a:close/>
                    <a:moveTo>
                      <a:pt x="86" y="82"/>
                    </a:moveTo>
                    <a:lnTo>
                      <a:pt x="86" y="82"/>
                    </a:lnTo>
                    <a:lnTo>
                      <a:pt x="78" y="82"/>
                    </a:lnTo>
                    <a:lnTo>
                      <a:pt x="86" y="82"/>
                    </a:lnTo>
                    <a:close/>
                    <a:moveTo>
                      <a:pt x="86" y="82"/>
                    </a:moveTo>
                    <a:lnTo>
                      <a:pt x="86" y="92"/>
                    </a:lnTo>
                    <a:lnTo>
                      <a:pt x="84" y="104"/>
                    </a:lnTo>
                    <a:lnTo>
                      <a:pt x="77" y="102"/>
                    </a:lnTo>
                    <a:lnTo>
                      <a:pt x="78" y="92"/>
                    </a:lnTo>
                    <a:lnTo>
                      <a:pt x="78" y="82"/>
                    </a:lnTo>
                    <a:lnTo>
                      <a:pt x="86" y="82"/>
                    </a:lnTo>
                    <a:close/>
                    <a:moveTo>
                      <a:pt x="84" y="104"/>
                    </a:moveTo>
                    <a:lnTo>
                      <a:pt x="82" y="106"/>
                    </a:lnTo>
                    <a:lnTo>
                      <a:pt x="82" y="107"/>
                    </a:lnTo>
                    <a:lnTo>
                      <a:pt x="75" y="106"/>
                    </a:lnTo>
                    <a:lnTo>
                      <a:pt x="75" y="104"/>
                    </a:lnTo>
                    <a:lnTo>
                      <a:pt x="77" y="102"/>
                    </a:lnTo>
                    <a:lnTo>
                      <a:pt x="84" y="104"/>
                    </a:lnTo>
                    <a:close/>
                    <a:moveTo>
                      <a:pt x="82" y="107"/>
                    </a:moveTo>
                    <a:lnTo>
                      <a:pt x="82" y="107"/>
                    </a:lnTo>
                    <a:lnTo>
                      <a:pt x="78" y="106"/>
                    </a:lnTo>
                    <a:lnTo>
                      <a:pt x="82" y="107"/>
                    </a:lnTo>
                    <a:close/>
                    <a:moveTo>
                      <a:pt x="82" y="107"/>
                    </a:moveTo>
                    <a:lnTo>
                      <a:pt x="78" y="115"/>
                    </a:lnTo>
                    <a:lnTo>
                      <a:pt x="75" y="125"/>
                    </a:lnTo>
                    <a:lnTo>
                      <a:pt x="69" y="121"/>
                    </a:lnTo>
                    <a:lnTo>
                      <a:pt x="73" y="113"/>
                    </a:lnTo>
                    <a:lnTo>
                      <a:pt x="75" y="106"/>
                    </a:lnTo>
                    <a:lnTo>
                      <a:pt x="82" y="107"/>
                    </a:lnTo>
                    <a:close/>
                    <a:moveTo>
                      <a:pt x="75" y="125"/>
                    </a:moveTo>
                    <a:lnTo>
                      <a:pt x="69" y="134"/>
                    </a:lnTo>
                    <a:lnTo>
                      <a:pt x="61" y="144"/>
                    </a:lnTo>
                    <a:lnTo>
                      <a:pt x="55" y="140"/>
                    </a:lnTo>
                    <a:lnTo>
                      <a:pt x="63" y="131"/>
                    </a:lnTo>
                    <a:lnTo>
                      <a:pt x="69" y="121"/>
                    </a:lnTo>
                    <a:lnTo>
                      <a:pt x="75" y="125"/>
                    </a:lnTo>
                    <a:close/>
                    <a:moveTo>
                      <a:pt x="55" y="140"/>
                    </a:moveTo>
                    <a:lnTo>
                      <a:pt x="55" y="140"/>
                    </a:lnTo>
                    <a:lnTo>
                      <a:pt x="59" y="142"/>
                    </a:lnTo>
                    <a:lnTo>
                      <a:pt x="55" y="140"/>
                    </a:lnTo>
                    <a:close/>
                    <a:moveTo>
                      <a:pt x="61" y="144"/>
                    </a:moveTo>
                    <a:lnTo>
                      <a:pt x="54" y="154"/>
                    </a:lnTo>
                    <a:lnTo>
                      <a:pt x="46" y="161"/>
                    </a:lnTo>
                    <a:lnTo>
                      <a:pt x="40" y="154"/>
                    </a:lnTo>
                    <a:lnTo>
                      <a:pt x="48" y="148"/>
                    </a:lnTo>
                    <a:lnTo>
                      <a:pt x="55" y="140"/>
                    </a:lnTo>
                    <a:lnTo>
                      <a:pt x="61" y="144"/>
                    </a:lnTo>
                    <a:close/>
                    <a:moveTo>
                      <a:pt x="46" y="161"/>
                    </a:moveTo>
                    <a:lnTo>
                      <a:pt x="46" y="161"/>
                    </a:lnTo>
                    <a:lnTo>
                      <a:pt x="42" y="157"/>
                    </a:lnTo>
                    <a:lnTo>
                      <a:pt x="46" y="161"/>
                    </a:lnTo>
                    <a:close/>
                    <a:moveTo>
                      <a:pt x="46" y="161"/>
                    </a:moveTo>
                    <a:lnTo>
                      <a:pt x="36" y="167"/>
                    </a:lnTo>
                    <a:lnTo>
                      <a:pt x="29" y="171"/>
                    </a:lnTo>
                    <a:lnTo>
                      <a:pt x="27" y="163"/>
                    </a:lnTo>
                    <a:lnTo>
                      <a:pt x="32" y="159"/>
                    </a:lnTo>
                    <a:lnTo>
                      <a:pt x="40" y="154"/>
                    </a:lnTo>
                    <a:lnTo>
                      <a:pt x="46" y="161"/>
                    </a:lnTo>
                    <a:close/>
                    <a:moveTo>
                      <a:pt x="29" y="171"/>
                    </a:moveTo>
                    <a:lnTo>
                      <a:pt x="21" y="171"/>
                    </a:lnTo>
                    <a:lnTo>
                      <a:pt x="13" y="171"/>
                    </a:lnTo>
                    <a:lnTo>
                      <a:pt x="17" y="163"/>
                    </a:lnTo>
                    <a:lnTo>
                      <a:pt x="21" y="163"/>
                    </a:lnTo>
                    <a:lnTo>
                      <a:pt x="27" y="163"/>
                    </a:lnTo>
                    <a:lnTo>
                      <a:pt x="29" y="171"/>
                    </a:lnTo>
                    <a:close/>
                    <a:moveTo>
                      <a:pt x="13" y="171"/>
                    </a:moveTo>
                    <a:lnTo>
                      <a:pt x="7" y="167"/>
                    </a:lnTo>
                    <a:lnTo>
                      <a:pt x="4" y="161"/>
                    </a:lnTo>
                    <a:lnTo>
                      <a:pt x="11" y="157"/>
                    </a:lnTo>
                    <a:lnTo>
                      <a:pt x="13" y="161"/>
                    </a:lnTo>
                    <a:lnTo>
                      <a:pt x="17" y="163"/>
                    </a:lnTo>
                    <a:lnTo>
                      <a:pt x="13" y="171"/>
                    </a:lnTo>
                    <a:close/>
                    <a:moveTo>
                      <a:pt x="4" y="161"/>
                    </a:moveTo>
                    <a:lnTo>
                      <a:pt x="2" y="154"/>
                    </a:lnTo>
                    <a:lnTo>
                      <a:pt x="0" y="144"/>
                    </a:lnTo>
                    <a:lnTo>
                      <a:pt x="7" y="144"/>
                    </a:lnTo>
                    <a:lnTo>
                      <a:pt x="9" y="152"/>
                    </a:lnTo>
                    <a:lnTo>
                      <a:pt x="11" y="157"/>
                    </a:lnTo>
                    <a:lnTo>
                      <a:pt x="4" y="161"/>
                    </a:lnTo>
                    <a:close/>
                    <a:moveTo>
                      <a:pt x="0" y="144"/>
                    </a:moveTo>
                    <a:lnTo>
                      <a:pt x="0" y="142"/>
                    </a:lnTo>
                    <a:lnTo>
                      <a:pt x="2" y="142"/>
                    </a:lnTo>
                    <a:lnTo>
                      <a:pt x="4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73"/>
              <p:cNvSpPr>
                <a:spLocks noEditPoints="1"/>
              </p:cNvSpPr>
              <p:nvPr/>
            </p:nvSpPr>
            <p:spPr bwMode="auto">
              <a:xfrm>
                <a:off x="1790" y="1910"/>
                <a:ext cx="21" cy="52"/>
              </a:xfrm>
              <a:custGeom>
                <a:avLst/>
                <a:gdLst>
                  <a:gd name="T0" fmla="*/ 19 w 21"/>
                  <a:gd name="T1" fmla="*/ 37 h 52"/>
                  <a:gd name="T2" fmla="*/ 5 w 21"/>
                  <a:gd name="T3" fmla="*/ 46 h 52"/>
                  <a:gd name="T4" fmla="*/ 0 w 21"/>
                  <a:gd name="T5" fmla="*/ 41 h 52"/>
                  <a:gd name="T6" fmla="*/ 13 w 21"/>
                  <a:gd name="T7" fmla="*/ 31 h 52"/>
                  <a:gd name="T8" fmla="*/ 19 w 21"/>
                  <a:gd name="T9" fmla="*/ 37 h 52"/>
                  <a:gd name="T10" fmla="*/ 5 w 21"/>
                  <a:gd name="T11" fmla="*/ 46 h 52"/>
                  <a:gd name="T12" fmla="*/ 0 w 21"/>
                  <a:gd name="T13" fmla="*/ 52 h 52"/>
                  <a:gd name="T14" fmla="*/ 0 w 21"/>
                  <a:gd name="T15" fmla="*/ 44 h 52"/>
                  <a:gd name="T16" fmla="*/ 3 w 21"/>
                  <a:gd name="T17" fmla="*/ 44 h 52"/>
                  <a:gd name="T18" fmla="*/ 5 w 21"/>
                  <a:gd name="T19" fmla="*/ 46 h 52"/>
                  <a:gd name="T20" fmla="*/ 0 w 21"/>
                  <a:gd name="T21" fmla="*/ 44 h 52"/>
                  <a:gd name="T22" fmla="*/ 0 w 21"/>
                  <a:gd name="T23" fmla="*/ 19 h 52"/>
                  <a:gd name="T24" fmla="*/ 7 w 21"/>
                  <a:gd name="T25" fmla="*/ 19 h 52"/>
                  <a:gd name="T26" fmla="*/ 7 w 21"/>
                  <a:gd name="T27" fmla="*/ 44 h 52"/>
                  <a:gd name="T28" fmla="*/ 0 w 21"/>
                  <a:gd name="T29" fmla="*/ 44 h 52"/>
                  <a:gd name="T30" fmla="*/ 0 w 21"/>
                  <a:gd name="T31" fmla="*/ 19 h 52"/>
                  <a:gd name="T32" fmla="*/ 0 w 21"/>
                  <a:gd name="T33" fmla="*/ 17 h 52"/>
                  <a:gd name="T34" fmla="*/ 0 w 21"/>
                  <a:gd name="T35" fmla="*/ 16 h 52"/>
                  <a:gd name="T36" fmla="*/ 3 w 21"/>
                  <a:gd name="T37" fmla="*/ 19 h 52"/>
                  <a:gd name="T38" fmla="*/ 0 w 21"/>
                  <a:gd name="T39" fmla="*/ 19 h 52"/>
                  <a:gd name="T40" fmla="*/ 0 w 21"/>
                  <a:gd name="T41" fmla="*/ 16 h 52"/>
                  <a:gd name="T42" fmla="*/ 13 w 21"/>
                  <a:gd name="T43" fmla="*/ 4 h 52"/>
                  <a:gd name="T44" fmla="*/ 19 w 21"/>
                  <a:gd name="T45" fmla="*/ 12 h 52"/>
                  <a:gd name="T46" fmla="*/ 5 w 21"/>
                  <a:gd name="T47" fmla="*/ 21 h 52"/>
                  <a:gd name="T48" fmla="*/ 0 w 21"/>
                  <a:gd name="T49" fmla="*/ 16 h 52"/>
                  <a:gd name="T50" fmla="*/ 13 w 21"/>
                  <a:gd name="T51" fmla="*/ 4 h 52"/>
                  <a:gd name="T52" fmla="*/ 21 w 21"/>
                  <a:gd name="T53" fmla="*/ 0 h 52"/>
                  <a:gd name="T54" fmla="*/ 21 w 21"/>
                  <a:gd name="T55" fmla="*/ 8 h 52"/>
                  <a:gd name="T56" fmla="*/ 17 w 21"/>
                  <a:gd name="T57" fmla="*/ 8 h 52"/>
                  <a:gd name="T58" fmla="*/ 13 w 21"/>
                  <a:gd name="T59" fmla="*/ 4 h 52"/>
                  <a:gd name="T60" fmla="*/ 21 w 21"/>
                  <a:gd name="T61" fmla="*/ 8 h 52"/>
                  <a:gd name="T62" fmla="*/ 21 w 21"/>
                  <a:gd name="T63" fmla="*/ 33 h 52"/>
                  <a:gd name="T64" fmla="*/ 13 w 21"/>
                  <a:gd name="T65" fmla="*/ 33 h 52"/>
                  <a:gd name="T66" fmla="*/ 13 w 21"/>
                  <a:gd name="T67" fmla="*/ 8 h 52"/>
                  <a:gd name="T68" fmla="*/ 21 w 21"/>
                  <a:gd name="T69" fmla="*/ 8 h 52"/>
                  <a:gd name="T70" fmla="*/ 21 w 21"/>
                  <a:gd name="T71" fmla="*/ 33 h 52"/>
                  <a:gd name="T72" fmla="*/ 21 w 21"/>
                  <a:gd name="T73" fmla="*/ 35 h 52"/>
                  <a:gd name="T74" fmla="*/ 19 w 21"/>
                  <a:gd name="T75" fmla="*/ 37 h 52"/>
                  <a:gd name="T76" fmla="*/ 17 w 21"/>
                  <a:gd name="T77" fmla="*/ 33 h 52"/>
                  <a:gd name="T78" fmla="*/ 21 w 21"/>
                  <a:gd name="T79" fmla="*/ 33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19" y="37"/>
                    </a:moveTo>
                    <a:lnTo>
                      <a:pt x="5" y="46"/>
                    </a:lnTo>
                    <a:lnTo>
                      <a:pt x="0" y="41"/>
                    </a:lnTo>
                    <a:lnTo>
                      <a:pt x="13" y="31"/>
                    </a:lnTo>
                    <a:lnTo>
                      <a:pt x="19" y="37"/>
                    </a:lnTo>
                    <a:close/>
                    <a:moveTo>
                      <a:pt x="5" y="46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5" y="46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7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0" y="19"/>
                    </a:lnTo>
                    <a:close/>
                    <a:moveTo>
                      <a:pt x="0" y="16"/>
                    </a:moveTo>
                    <a:lnTo>
                      <a:pt x="13" y="4"/>
                    </a:lnTo>
                    <a:lnTo>
                      <a:pt x="19" y="12"/>
                    </a:lnTo>
                    <a:lnTo>
                      <a:pt x="5" y="21"/>
                    </a:lnTo>
                    <a:lnTo>
                      <a:pt x="0" y="16"/>
                    </a:lnTo>
                    <a:close/>
                    <a:moveTo>
                      <a:pt x="13" y="4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3" y="4"/>
                    </a:lnTo>
                    <a:close/>
                    <a:moveTo>
                      <a:pt x="21" y="8"/>
                    </a:moveTo>
                    <a:lnTo>
                      <a:pt x="21" y="33"/>
                    </a:lnTo>
                    <a:lnTo>
                      <a:pt x="13" y="33"/>
                    </a:lnTo>
                    <a:lnTo>
                      <a:pt x="13" y="8"/>
                    </a:lnTo>
                    <a:lnTo>
                      <a:pt x="21" y="8"/>
                    </a:lnTo>
                    <a:close/>
                    <a:moveTo>
                      <a:pt x="21" y="33"/>
                    </a:moveTo>
                    <a:lnTo>
                      <a:pt x="21" y="35"/>
                    </a:lnTo>
                    <a:lnTo>
                      <a:pt x="19" y="37"/>
                    </a:lnTo>
                    <a:lnTo>
                      <a:pt x="17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74"/>
              <p:cNvSpPr>
                <a:spLocks noEditPoints="1"/>
              </p:cNvSpPr>
              <p:nvPr/>
            </p:nvSpPr>
            <p:spPr bwMode="auto">
              <a:xfrm>
                <a:off x="1818" y="1701"/>
                <a:ext cx="123" cy="196"/>
              </a:xfrm>
              <a:custGeom>
                <a:avLst/>
                <a:gdLst>
                  <a:gd name="T0" fmla="*/ 16 w 123"/>
                  <a:gd name="T1" fmla="*/ 78 h 196"/>
                  <a:gd name="T2" fmla="*/ 8 w 123"/>
                  <a:gd name="T3" fmla="*/ 96 h 196"/>
                  <a:gd name="T4" fmla="*/ 16 w 123"/>
                  <a:gd name="T5" fmla="*/ 78 h 196"/>
                  <a:gd name="T6" fmla="*/ 22 w 123"/>
                  <a:gd name="T7" fmla="*/ 80 h 196"/>
                  <a:gd name="T8" fmla="*/ 16 w 123"/>
                  <a:gd name="T9" fmla="*/ 78 h 196"/>
                  <a:gd name="T10" fmla="*/ 66 w 123"/>
                  <a:gd name="T11" fmla="*/ 163 h 196"/>
                  <a:gd name="T12" fmla="*/ 16 w 123"/>
                  <a:gd name="T13" fmla="*/ 82 h 196"/>
                  <a:gd name="T14" fmla="*/ 66 w 123"/>
                  <a:gd name="T15" fmla="*/ 167 h 196"/>
                  <a:gd name="T16" fmla="*/ 62 w 123"/>
                  <a:gd name="T17" fmla="*/ 165 h 196"/>
                  <a:gd name="T18" fmla="*/ 58 w 123"/>
                  <a:gd name="T19" fmla="*/ 165 h 196"/>
                  <a:gd name="T20" fmla="*/ 110 w 123"/>
                  <a:gd name="T21" fmla="*/ 15 h 196"/>
                  <a:gd name="T22" fmla="*/ 58 w 123"/>
                  <a:gd name="T23" fmla="*/ 165 h 196"/>
                  <a:gd name="T24" fmla="*/ 104 w 123"/>
                  <a:gd name="T25" fmla="*/ 11 h 196"/>
                  <a:gd name="T26" fmla="*/ 102 w 123"/>
                  <a:gd name="T27" fmla="*/ 13 h 196"/>
                  <a:gd name="T28" fmla="*/ 118 w 123"/>
                  <a:gd name="T29" fmla="*/ 0 h 196"/>
                  <a:gd name="T30" fmla="*/ 108 w 123"/>
                  <a:gd name="T31" fmla="*/ 17 h 196"/>
                  <a:gd name="T32" fmla="*/ 118 w 123"/>
                  <a:gd name="T33" fmla="*/ 0 h 196"/>
                  <a:gd name="T34" fmla="*/ 119 w 123"/>
                  <a:gd name="T35" fmla="*/ 4 h 196"/>
                  <a:gd name="T36" fmla="*/ 123 w 123"/>
                  <a:gd name="T37" fmla="*/ 5 h 196"/>
                  <a:gd name="T38" fmla="*/ 64 w 123"/>
                  <a:gd name="T39" fmla="*/ 180 h 196"/>
                  <a:gd name="T40" fmla="*/ 123 w 123"/>
                  <a:gd name="T41" fmla="*/ 5 h 196"/>
                  <a:gd name="T42" fmla="*/ 70 w 123"/>
                  <a:gd name="T43" fmla="*/ 184 h 196"/>
                  <a:gd name="T44" fmla="*/ 71 w 123"/>
                  <a:gd name="T45" fmla="*/ 182 h 196"/>
                  <a:gd name="T46" fmla="*/ 60 w 123"/>
                  <a:gd name="T47" fmla="*/ 192 h 196"/>
                  <a:gd name="T48" fmla="*/ 66 w 123"/>
                  <a:gd name="T49" fmla="*/ 178 h 196"/>
                  <a:gd name="T50" fmla="*/ 60 w 123"/>
                  <a:gd name="T51" fmla="*/ 192 h 196"/>
                  <a:gd name="T52" fmla="*/ 54 w 123"/>
                  <a:gd name="T53" fmla="*/ 192 h 196"/>
                  <a:gd name="T54" fmla="*/ 60 w 123"/>
                  <a:gd name="T55" fmla="*/ 192 h 196"/>
                  <a:gd name="T56" fmla="*/ 2 w 123"/>
                  <a:gd name="T57" fmla="*/ 94 h 196"/>
                  <a:gd name="T58" fmla="*/ 60 w 123"/>
                  <a:gd name="T59" fmla="*/ 188 h 196"/>
                  <a:gd name="T60" fmla="*/ 2 w 123"/>
                  <a:gd name="T61" fmla="*/ 94 h 196"/>
                  <a:gd name="T62" fmla="*/ 2 w 123"/>
                  <a:gd name="T63" fmla="*/ 88 h 196"/>
                  <a:gd name="T64" fmla="*/ 2 w 123"/>
                  <a:gd name="T65" fmla="*/ 94 h 1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96"/>
                  <a:gd name="T101" fmla="*/ 123 w 123"/>
                  <a:gd name="T102" fmla="*/ 196 h 1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96">
                    <a:moveTo>
                      <a:pt x="2" y="88"/>
                    </a:moveTo>
                    <a:lnTo>
                      <a:pt x="16" y="78"/>
                    </a:lnTo>
                    <a:lnTo>
                      <a:pt x="22" y="84"/>
                    </a:lnTo>
                    <a:lnTo>
                      <a:pt x="8" y="96"/>
                    </a:lnTo>
                    <a:lnTo>
                      <a:pt x="2" y="88"/>
                    </a:lnTo>
                    <a:close/>
                    <a:moveTo>
                      <a:pt x="16" y="78"/>
                    </a:moveTo>
                    <a:lnTo>
                      <a:pt x="20" y="75"/>
                    </a:lnTo>
                    <a:lnTo>
                      <a:pt x="22" y="80"/>
                    </a:lnTo>
                    <a:lnTo>
                      <a:pt x="18" y="80"/>
                    </a:lnTo>
                    <a:lnTo>
                      <a:pt x="16" y="78"/>
                    </a:lnTo>
                    <a:close/>
                    <a:moveTo>
                      <a:pt x="22" y="80"/>
                    </a:moveTo>
                    <a:lnTo>
                      <a:pt x="66" y="163"/>
                    </a:lnTo>
                    <a:lnTo>
                      <a:pt x="58" y="167"/>
                    </a:lnTo>
                    <a:lnTo>
                      <a:pt x="16" y="82"/>
                    </a:lnTo>
                    <a:lnTo>
                      <a:pt x="22" y="80"/>
                    </a:lnTo>
                    <a:close/>
                    <a:moveTo>
                      <a:pt x="66" y="167"/>
                    </a:moveTo>
                    <a:lnTo>
                      <a:pt x="58" y="167"/>
                    </a:lnTo>
                    <a:lnTo>
                      <a:pt x="62" y="165"/>
                    </a:lnTo>
                    <a:lnTo>
                      <a:pt x="66" y="167"/>
                    </a:lnTo>
                    <a:close/>
                    <a:moveTo>
                      <a:pt x="58" y="165"/>
                    </a:moveTo>
                    <a:lnTo>
                      <a:pt x="102" y="13"/>
                    </a:lnTo>
                    <a:lnTo>
                      <a:pt x="110" y="15"/>
                    </a:lnTo>
                    <a:lnTo>
                      <a:pt x="66" y="167"/>
                    </a:lnTo>
                    <a:lnTo>
                      <a:pt x="58" y="165"/>
                    </a:lnTo>
                    <a:close/>
                    <a:moveTo>
                      <a:pt x="102" y="13"/>
                    </a:moveTo>
                    <a:lnTo>
                      <a:pt x="104" y="11"/>
                    </a:lnTo>
                    <a:lnTo>
                      <a:pt x="106" y="15"/>
                    </a:lnTo>
                    <a:lnTo>
                      <a:pt x="102" y="13"/>
                    </a:lnTo>
                    <a:close/>
                    <a:moveTo>
                      <a:pt x="104" y="11"/>
                    </a:moveTo>
                    <a:lnTo>
                      <a:pt x="118" y="0"/>
                    </a:lnTo>
                    <a:lnTo>
                      <a:pt x="121" y="7"/>
                    </a:lnTo>
                    <a:lnTo>
                      <a:pt x="108" y="17"/>
                    </a:lnTo>
                    <a:lnTo>
                      <a:pt x="104" y="11"/>
                    </a:lnTo>
                    <a:close/>
                    <a:moveTo>
                      <a:pt x="118" y="0"/>
                    </a:moveTo>
                    <a:lnTo>
                      <a:pt x="123" y="5"/>
                    </a:lnTo>
                    <a:lnTo>
                      <a:pt x="119" y="4"/>
                    </a:lnTo>
                    <a:lnTo>
                      <a:pt x="118" y="0"/>
                    </a:lnTo>
                    <a:close/>
                    <a:moveTo>
                      <a:pt x="123" y="5"/>
                    </a:moveTo>
                    <a:lnTo>
                      <a:pt x="71" y="182"/>
                    </a:lnTo>
                    <a:lnTo>
                      <a:pt x="64" y="180"/>
                    </a:lnTo>
                    <a:lnTo>
                      <a:pt x="116" y="4"/>
                    </a:lnTo>
                    <a:lnTo>
                      <a:pt x="123" y="5"/>
                    </a:lnTo>
                    <a:close/>
                    <a:moveTo>
                      <a:pt x="71" y="182"/>
                    </a:moveTo>
                    <a:lnTo>
                      <a:pt x="70" y="184"/>
                    </a:lnTo>
                    <a:lnTo>
                      <a:pt x="68" y="180"/>
                    </a:lnTo>
                    <a:lnTo>
                      <a:pt x="71" y="182"/>
                    </a:lnTo>
                    <a:close/>
                    <a:moveTo>
                      <a:pt x="70" y="184"/>
                    </a:moveTo>
                    <a:lnTo>
                      <a:pt x="60" y="192"/>
                    </a:lnTo>
                    <a:lnTo>
                      <a:pt x="54" y="186"/>
                    </a:lnTo>
                    <a:lnTo>
                      <a:pt x="66" y="178"/>
                    </a:lnTo>
                    <a:lnTo>
                      <a:pt x="70" y="184"/>
                    </a:lnTo>
                    <a:close/>
                    <a:moveTo>
                      <a:pt x="60" y="192"/>
                    </a:moveTo>
                    <a:lnTo>
                      <a:pt x="56" y="196"/>
                    </a:lnTo>
                    <a:lnTo>
                      <a:pt x="54" y="192"/>
                    </a:lnTo>
                    <a:lnTo>
                      <a:pt x="56" y="190"/>
                    </a:lnTo>
                    <a:lnTo>
                      <a:pt x="60" y="192"/>
                    </a:lnTo>
                    <a:close/>
                    <a:moveTo>
                      <a:pt x="54" y="192"/>
                    </a:moveTo>
                    <a:lnTo>
                      <a:pt x="2" y="94"/>
                    </a:lnTo>
                    <a:lnTo>
                      <a:pt x="8" y="90"/>
                    </a:lnTo>
                    <a:lnTo>
                      <a:pt x="60" y="188"/>
                    </a:lnTo>
                    <a:lnTo>
                      <a:pt x="54" y="192"/>
                    </a:lnTo>
                    <a:close/>
                    <a:moveTo>
                      <a:pt x="2" y="94"/>
                    </a:moveTo>
                    <a:lnTo>
                      <a:pt x="0" y="90"/>
                    </a:lnTo>
                    <a:lnTo>
                      <a:pt x="2" y="88"/>
                    </a:lnTo>
                    <a:lnTo>
                      <a:pt x="4" y="92"/>
                    </a:lnTo>
                    <a:lnTo>
                      <a:pt x="2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75"/>
              <p:cNvSpPr>
                <a:spLocks noEditPoints="1"/>
              </p:cNvSpPr>
              <p:nvPr/>
            </p:nvSpPr>
            <p:spPr bwMode="auto">
              <a:xfrm>
                <a:off x="1930" y="1801"/>
                <a:ext cx="21" cy="52"/>
              </a:xfrm>
              <a:custGeom>
                <a:avLst/>
                <a:gdLst>
                  <a:gd name="T0" fmla="*/ 19 w 21"/>
                  <a:gd name="T1" fmla="*/ 36 h 52"/>
                  <a:gd name="T2" fmla="*/ 6 w 21"/>
                  <a:gd name="T3" fmla="*/ 48 h 52"/>
                  <a:gd name="T4" fmla="*/ 2 w 21"/>
                  <a:gd name="T5" fmla="*/ 42 h 52"/>
                  <a:gd name="T6" fmla="*/ 15 w 21"/>
                  <a:gd name="T7" fmla="*/ 30 h 52"/>
                  <a:gd name="T8" fmla="*/ 19 w 21"/>
                  <a:gd name="T9" fmla="*/ 36 h 52"/>
                  <a:gd name="T10" fmla="*/ 6 w 21"/>
                  <a:gd name="T11" fmla="*/ 48 h 52"/>
                  <a:gd name="T12" fmla="*/ 0 w 21"/>
                  <a:gd name="T13" fmla="*/ 52 h 52"/>
                  <a:gd name="T14" fmla="*/ 0 w 21"/>
                  <a:gd name="T15" fmla="*/ 44 h 52"/>
                  <a:gd name="T16" fmla="*/ 4 w 21"/>
                  <a:gd name="T17" fmla="*/ 44 h 52"/>
                  <a:gd name="T18" fmla="*/ 6 w 21"/>
                  <a:gd name="T19" fmla="*/ 48 h 52"/>
                  <a:gd name="T20" fmla="*/ 0 w 21"/>
                  <a:gd name="T21" fmla="*/ 44 h 52"/>
                  <a:gd name="T22" fmla="*/ 0 w 21"/>
                  <a:gd name="T23" fmla="*/ 19 h 52"/>
                  <a:gd name="T24" fmla="*/ 7 w 21"/>
                  <a:gd name="T25" fmla="*/ 19 h 52"/>
                  <a:gd name="T26" fmla="*/ 7 w 21"/>
                  <a:gd name="T27" fmla="*/ 44 h 52"/>
                  <a:gd name="T28" fmla="*/ 0 w 21"/>
                  <a:gd name="T29" fmla="*/ 44 h 52"/>
                  <a:gd name="T30" fmla="*/ 0 w 21"/>
                  <a:gd name="T31" fmla="*/ 19 h 52"/>
                  <a:gd name="T32" fmla="*/ 0 w 21"/>
                  <a:gd name="T33" fmla="*/ 17 h 52"/>
                  <a:gd name="T34" fmla="*/ 2 w 21"/>
                  <a:gd name="T35" fmla="*/ 15 h 52"/>
                  <a:gd name="T36" fmla="*/ 4 w 21"/>
                  <a:gd name="T37" fmla="*/ 19 h 52"/>
                  <a:gd name="T38" fmla="*/ 0 w 21"/>
                  <a:gd name="T39" fmla="*/ 19 h 52"/>
                  <a:gd name="T40" fmla="*/ 2 w 21"/>
                  <a:gd name="T41" fmla="*/ 15 h 52"/>
                  <a:gd name="T42" fmla="*/ 15 w 21"/>
                  <a:gd name="T43" fmla="*/ 5 h 52"/>
                  <a:gd name="T44" fmla="*/ 19 w 21"/>
                  <a:gd name="T45" fmla="*/ 11 h 52"/>
                  <a:gd name="T46" fmla="*/ 6 w 21"/>
                  <a:gd name="T47" fmla="*/ 23 h 52"/>
                  <a:gd name="T48" fmla="*/ 2 w 21"/>
                  <a:gd name="T49" fmla="*/ 15 h 52"/>
                  <a:gd name="T50" fmla="*/ 15 w 21"/>
                  <a:gd name="T51" fmla="*/ 5 h 52"/>
                  <a:gd name="T52" fmla="*/ 21 w 21"/>
                  <a:gd name="T53" fmla="*/ 0 h 52"/>
                  <a:gd name="T54" fmla="*/ 21 w 21"/>
                  <a:gd name="T55" fmla="*/ 9 h 52"/>
                  <a:gd name="T56" fmla="*/ 17 w 21"/>
                  <a:gd name="T57" fmla="*/ 9 h 52"/>
                  <a:gd name="T58" fmla="*/ 15 w 21"/>
                  <a:gd name="T59" fmla="*/ 5 h 52"/>
                  <a:gd name="T60" fmla="*/ 21 w 21"/>
                  <a:gd name="T61" fmla="*/ 9 h 52"/>
                  <a:gd name="T62" fmla="*/ 21 w 21"/>
                  <a:gd name="T63" fmla="*/ 34 h 52"/>
                  <a:gd name="T64" fmla="*/ 13 w 21"/>
                  <a:gd name="T65" fmla="*/ 34 h 52"/>
                  <a:gd name="T66" fmla="*/ 13 w 21"/>
                  <a:gd name="T67" fmla="*/ 9 h 52"/>
                  <a:gd name="T68" fmla="*/ 21 w 21"/>
                  <a:gd name="T69" fmla="*/ 9 h 52"/>
                  <a:gd name="T70" fmla="*/ 21 w 21"/>
                  <a:gd name="T71" fmla="*/ 34 h 52"/>
                  <a:gd name="T72" fmla="*/ 21 w 21"/>
                  <a:gd name="T73" fmla="*/ 36 h 52"/>
                  <a:gd name="T74" fmla="*/ 19 w 21"/>
                  <a:gd name="T75" fmla="*/ 36 h 52"/>
                  <a:gd name="T76" fmla="*/ 17 w 21"/>
                  <a:gd name="T77" fmla="*/ 34 h 52"/>
                  <a:gd name="T78" fmla="*/ 21 w 21"/>
                  <a:gd name="T79" fmla="*/ 34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19" y="36"/>
                    </a:moveTo>
                    <a:lnTo>
                      <a:pt x="6" y="48"/>
                    </a:lnTo>
                    <a:lnTo>
                      <a:pt x="2" y="42"/>
                    </a:lnTo>
                    <a:lnTo>
                      <a:pt x="15" y="30"/>
                    </a:lnTo>
                    <a:lnTo>
                      <a:pt x="19" y="36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7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5"/>
                    </a:lnTo>
                    <a:lnTo>
                      <a:pt x="19" y="11"/>
                    </a:lnTo>
                    <a:lnTo>
                      <a:pt x="6" y="23"/>
                    </a:lnTo>
                    <a:lnTo>
                      <a:pt x="2" y="15"/>
                    </a:lnTo>
                    <a:close/>
                    <a:moveTo>
                      <a:pt x="15" y="5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5" y="5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3" y="34"/>
                    </a:lnTo>
                    <a:lnTo>
                      <a:pt x="13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9" name="Group 76"/>
            <p:cNvGrpSpPr>
              <a:grpSpLocks/>
            </p:cNvGrpSpPr>
            <p:nvPr/>
          </p:nvGrpSpPr>
          <p:grpSpPr bwMode="auto">
            <a:xfrm>
              <a:off x="4089" y="1440"/>
              <a:ext cx="221" cy="274"/>
              <a:chOff x="1488" y="2306"/>
              <a:chExt cx="240" cy="298"/>
            </a:xfrm>
          </p:grpSpPr>
          <p:sp>
            <p:nvSpPr>
              <p:cNvPr id="2128" name="Freeform 77"/>
              <p:cNvSpPr>
                <a:spLocks/>
              </p:cNvSpPr>
              <p:nvPr/>
            </p:nvSpPr>
            <p:spPr bwMode="auto">
              <a:xfrm>
                <a:off x="1492" y="2427"/>
                <a:ext cx="69" cy="169"/>
              </a:xfrm>
              <a:custGeom>
                <a:avLst/>
                <a:gdLst>
                  <a:gd name="T0" fmla="*/ 42 w 69"/>
                  <a:gd name="T1" fmla="*/ 160 h 169"/>
                  <a:gd name="T2" fmla="*/ 29 w 69"/>
                  <a:gd name="T3" fmla="*/ 169 h 169"/>
                  <a:gd name="T4" fmla="*/ 29 w 69"/>
                  <a:gd name="T5" fmla="*/ 44 h 169"/>
                  <a:gd name="T6" fmla="*/ 0 w 69"/>
                  <a:gd name="T7" fmla="*/ 65 h 169"/>
                  <a:gd name="T8" fmla="*/ 0 w 69"/>
                  <a:gd name="T9" fmla="*/ 52 h 169"/>
                  <a:gd name="T10" fmla="*/ 69 w 69"/>
                  <a:gd name="T11" fmla="*/ 0 h 169"/>
                  <a:gd name="T12" fmla="*/ 69 w 69"/>
                  <a:gd name="T13" fmla="*/ 14 h 169"/>
                  <a:gd name="T14" fmla="*/ 42 w 69"/>
                  <a:gd name="T15" fmla="*/ 35 h 169"/>
                  <a:gd name="T16" fmla="*/ 42 w 69"/>
                  <a:gd name="T17" fmla="*/ 160 h 1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169"/>
                  <a:gd name="T29" fmla="*/ 69 w 69"/>
                  <a:gd name="T30" fmla="*/ 169 h 1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169">
                    <a:moveTo>
                      <a:pt x="42" y="160"/>
                    </a:moveTo>
                    <a:lnTo>
                      <a:pt x="29" y="169"/>
                    </a:lnTo>
                    <a:lnTo>
                      <a:pt x="29" y="4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69" y="0"/>
                    </a:lnTo>
                    <a:lnTo>
                      <a:pt x="69" y="14"/>
                    </a:lnTo>
                    <a:lnTo>
                      <a:pt x="42" y="35"/>
                    </a:lnTo>
                    <a:lnTo>
                      <a:pt x="42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78"/>
              <p:cNvSpPr>
                <a:spLocks/>
              </p:cNvSpPr>
              <p:nvPr/>
            </p:nvSpPr>
            <p:spPr bwMode="auto">
              <a:xfrm>
                <a:off x="1569" y="2523"/>
                <a:ext cx="13" cy="37"/>
              </a:xfrm>
              <a:custGeom>
                <a:avLst/>
                <a:gdLst>
                  <a:gd name="T0" fmla="*/ 13 w 13"/>
                  <a:gd name="T1" fmla="*/ 25 h 37"/>
                  <a:gd name="T2" fmla="*/ 0 w 13"/>
                  <a:gd name="T3" fmla="*/ 37 h 37"/>
                  <a:gd name="T4" fmla="*/ 0 w 13"/>
                  <a:gd name="T5" fmla="*/ 10 h 37"/>
                  <a:gd name="T6" fmla="*/ 13 w 13"/>
                  <a:gd name="T7" fmla="*/ 0 h 37"/>
                  <a:gd name="T8" fmla="*/ 13 w 13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7"/>
                  <a:gd name="T17" fmla="*/ 13 w 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7">
                    <a:moveTo>
                      <a:pt x="13" y="25"/>
                    </a:moveTo>
                    <a:lnTo>
                      <a:pt x="0" y="37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Freeform 79"/>
              <p:cNvSpPr>
                <a:spLocks/>
              </p:cNvSpPr>
              <p:nvPr/>
            </p:nvSpPr>
            <p:spPr bwMode="auto">
              <a:xfrm>
                <a:off x="1599" y="2310"/>
                <a:ext cx="114" cy="186"/>
              </a:xfrm>
              <a:custGeom>
                <a:avLst/>
                <a:gdLst>
                  <a:gd name="T0" fmla="*/ 0 w 114"/>
                  <a:gd name="T1" fmla="*/ 88 h 186"/>
                  <a:gd name="T2" fmla="*/ 14 w 114"/>
                  <a:gd name="T3" fmla="*/ 77 h 186"/>
                  <a:gd name="T4" fmla="*/ 58 w 114"/>
                  <a:gd name="T5" fmla="*/ 161 h 186"/>
                  <a:gd name="T6" fmla="*/ 100 w 114"/>
                  <a:gd name="T7" fmla="*/ 11 h 186"/>
                  <a:gd name="T8" fmla="*/ 114 w 114"/>
                  <a:gd name="T9" fmla="*/ 0 h 186"/>
                  <a:gd name="T10" fmla="*/ 62 w 114"/>
                  <a:gd name="T11" fmla="*/ 177 h 186"/>
                  <a:gd name="T12" fmla="*/ 52 w 114"/>
                  <a:gd name="T13" fmla="*/ 186 h 186"/>
                  <a:gd name="T14" fmla="*/ 0 w 114"/>
                  <a:gd name="T15" fmla="*/ 88 h 1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86"/>
                  <a:gd name="T26" fmla="*/ 114 w 114"/>
                  <a:gd name="T27" fmla="*/ 186 h 1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86">
                    <a:moveTo>
                      <a:pt x="0" y="88"/>
                    </a:moveTo>
                    <a:lnTo>
                      <a:pt x="14" y="77"/>
                    </a:lnTo>
                    <a:lnTo>
                      <a:pt x="58" y="161"/>
                    </a:lnTo>
                    <a:lnTo>
                      <a:pt x="100" y="11"/>
                    </a:lnTo>
                    <a:lnTo>
                      <a:pt x="114" y="0"/>
                    </a:lnTo>
                    <a:lnTo>
                      <a:pt x="62" y="177"/>
                    </a:lnTo>
                    <a:lnTo>
                      <a:pt x="52" y="186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Freeform 80"/>
              <p:cNvSpPr>
                <a:spLocks/>
              </p:cNvSpPr>
              <p:nvPr/>
            </p:nvSpPr>
            <p:spPr bwMode="auto">
              <a:xfrm>
                <a:off x="1711" y="2416"/>
                <a:ext cx="13" cy="34"/>
              </a:xfrm>
              <a:custGeom>
                <a:avLst/>
                <a:gdLst>
                  <a:gd name="T0" fmla="*/ 13 w 13"/>
                  <a:gd name="T1" fmla="*/ 25 h 34"/>
                  <a:gd name="T2" fmla="*/ 0 w 13"/>
                  <a:gd name="T3" fmla="*/ 34 h 34"/>
                  <a:gd name="T4" fmla="*/ 0 w 13"/>
                  <a:gd name="T5" fmla="*/ 9 h 34"/>
                  <a:gd name="T6" fmla="*/ 13 w 13"/>
                  <a:gd name="T7" fmla="*/ 0 h 34"/>
                  <a:gd name="T8" fmla="*/ 13 w 13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4"/>
                  <a:gd name="T17" fmla="*/ 13 w 1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4">
                    <a:moveTo>
                      <a:pt x="13" y="25"/>
                    </a:moveTo>
                    <a:lnTo>
                      <a:pt x="0" y="34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81"/>
              <p:cNvSpPr>
                <a:spLocks noEditPoints="1"/>
              </p:cNvSpPr>
              <p:nvPr/>
            </p:nvSpPr>
            <p:spPr bwMode="auto">
              <a:xfrm>
                <a:off x="1488" y="2419"/>
                <a:ext cx="77" cy="185"/>
              </a:xfrm>
              <a:custGeom>
                <a:avLst/>
                <a:gdLst>
                  <a:gd name="T0" fmla="*/ 35 w 77"/>
                  <a:gd name="T1" fmla="*/ 181 h 185"/>
                  <a:gd name="T2" fmla="*/ 44 w 77"/>
                  <a:gd name="T3" fmla="*/ 164 h 185"/>
                  <a:gd name="T4" fmla="*/ 35 w 77"/>
                  <a:gd name="T5" fmla="*/ 181 h 185"/>
                  <a:gd name="T6" fmla="*/ 29 w 77"/>
                  <a:gd name="T7" fmla="*/ 177 h 185"/>
                  <a:gd name="T8" fmla="*/ 35 w 77"/>
                  <a:gd name="T9" fmla="*/ 181 h 185"/>
                  <a:gd name="T10" fmla="*/ 29 w 77"/>
                  <a:gd name="T11" fmla="*/ 52 h 185"/>
                  <a:gd name="T12" fmla="*/ 37 w 77"/>
                  <a:gd name="T13" fmla="*/ 177 h 185"/>
                  <a:gd name="T14" fmla="*/ 29 w 77"/>
                  <a:gd name="T15" fmla="*/ 50 h 185"/>
                  <a:gd name="T16" fmla="*/ 37 w 77"/>
                  <a:gd name="T17" fmla="*/ 52 h 185"/>
                  <a:gd name="T18" fmla="*/ 29 w 77"/>
                  <a:gd name="T19" fmla="*/ 50 h 185"/>
                  <a:gd name="T20" fmla="*/ 8 w 77"/>
                  <a:gd name="T21" fmla="*/ 77 h 185"/>
                  <a:gd name="T22" fmla="*/ 29 w 77"/>
                  <a:gd name="T23" fmla="*/ 50 h 185"/>
                  <a:gd name="T24" fmla="*/ 8 w 77"/>
                  <a:gd name="T25" fmla="*/ 77 h 185"/>
                  <a:gd name="T26" fmla="*/ 0 w 77"/>
                  <a:gd name="T27" fmla="*/ 73 h 185"/>
                  <a:gd name="T28" fmla="*/ 8 w 77"/>
                  <a:gd name="T29" fmla="*/ 77 h 185"/>
                  <a:gd name="T30" fmla="*/ 0 w 77"/>
                  <a:gd name="T31" fmla="*/ 60 h 185"/>
                  <a:gd name="T32" fmla="*/ 8 w 77"/>
                  <a:gd name="T33" fmla="*/ 73 h 185"/>
                  <a:gd name="T34" fmla="*/ 0 w 77"/>
                  <a:gd name="T35" fmla="*/ 60 h 185"/>
                  <a:gd name="T36" fmla="*/ 2 w 77"/>
                  <a:gd name="T37" fmla="*/ 58 h 185"/>
                  <a:gd name="T38" fmla="*/ 0 w 77"/>
                  <a:gd name="T39" fmla="*/ 60 h 185"/>
                  <a:gd name="T40" fmla="*/ 71 w 77"/>
                  <a:gd name="T41" fmla="*/ 4 h 185"/>
                  <a:gd name="T42" fmla="*/ 8 w 77"/>
                  <a:gd name="T43" fmla="*/ 64 h 185"/>
                  <a:gd name="T44" fmla="*/ 71 w 77"/>
                  <a:gd name="T45" fmla="*/ 4 h 185"/>
                  <a:gd name="T46" fmla="*/ 77 w 77"/>
                  <a:gd name="T47" fmla="*/ 8 h 185"/>
                  <a:gd name="T48" fmla="*/ 71 w 77"/>
                  <a:gd name="T49" fmla="*/ 4 h 185"/>
                  <a:gd name="T50" fmla="*/ 77 w 77"/>
                  <a:gd name="T51" fmla="*/ 22 h 185"/>
                  <a:gd name="T52" fmla="*/ 69 w 77"/>
                  <a:gd name="T53" fmla="*/ 8 h 185"/>
                  <a:gd name="T54" fmla="*/ 77 w 77"/>
                  <a:gd name="T55" fmla="*/ 22 h 185"/>
                  <a:gd name="T56" fmla="*/ 75 w 77"/>
                  <a:gd name="T57" fmla="*/ 25 h 185"/>
                  <a:gd name="T58" fmla="*/ 77 w 77"/>
                  <a:gd name="T59" fmla="*/ 22 h 185"/>
                  <a:gd name="T60" fmla="*/ 48 w 77"/>
                  <a:gd name="T61" fmla="*/ 47 h 185"/>
                  <a:gd name="T62" fmla="*/ 71 w 77"/>
                  <a:gd name="T63" fmla="*/ 18 h 185"/>
                  <a:gd name="T64" fmla="*/ 42 w 77"/>
                  <a:gd name="T65" fmla="*/ 43 h 185"/>
                  <a:gd name="T66" fmla="*/ 44 w 77"/>
                  <a:gd name="T67" fmla="*/ 39 h 185"/>
                  <a:gd name="T68" fmla="*/ 42 w 77"/>
                  <a:gd name="T69" fmla="*/ 43 h 185"/>
                  <a:gd name="T70" fmla="*/ 50 w 77"/>
                  <a:gd name="T71" fmla="*/ 168 h 185"/>
                  <a:gd name="T72" fmla="*/ 42 w 77"/>
                  <a:gd name="T73" fmla="*/ 43 h 185"/>
                  <a:gd name="T74" fmla="*/ 50 w 77"/>
                  <a:gd name="T75" fmla="*/ 168 h 185"/>
                  <a:gd name="T76" fmla="*/ 48 w 77"/>
                  <a:gd name="T77" fmla="*/ 170 h 185"/>
                  <a:gd name="T78" fmla="*/ 50 w 77"/>
                  <a:gd name="T79" fmla="*/ 168 h 18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7"/>
                  <a:gd name="T121" fmla="*/ 0 h 185"/>
                  <a:gd name="T122" fmla="*/ 77 w 77"/>
                  <a:gd name="T123" fmla="*/ 185 h 18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7" h="185">
                    <a:moveTo>
                      <a:pt x="48" y="170"/>
                    </a:moveTo>
                    <a:lnTo>
                      <a:pt x="35" y="181"/>
                    </a:lnTo>
                    <a:lnTo>
                      <a:pt x="29" y="173"/>
                    </a:lnTo>
                    <a:lnTo>
                      <a:pt x="44" y="164"/>
                    </a:lnTo>
                    <a:lnTo>
                      <a:pt x="48" y="170"/>
                    </a:lnTo>
                    <a:close/>
                    <a:moveTo>
                      <a:pt x="35" y="181"/>
                    </a:moveTo>
                    <a:lnTo>
                      <a:pt x="29" y="185"/>
                    </a:lnTo>
                    <a:lnTo>
                      <a:pt x="29" y="177"/>
                    </a:lnTo>
                    <a:lnTo>
                      <a:pt x="33" y="177"/>
                    </a:lnTo>
                    <a:lnTo>
                      <a:pt x="35" y="181"/>
                    </a:lnTo>
                    <a:close/>
                    <a:moveTo>
                      <a:pt x="29" y="177"/>
                    </a:moveTo>
                    <a:lnTo>
                      <a:pt x="29" y="52"/>
                    </a:lnTo>
                    <a:lnTo>
                      <a:pt x="37" y="52"/>
                    </a:lnTo>
                    <a:lnTo>
                      <a:pt x="37" y="177"/>
                    </a:lnTo>
                    <a:lnTo>
                      <a:pt x="29" y="177"/>
                    </a:lnTo>
                    <a:close/>
                    <a:moveTo>
                      <a:pt x="29" y="50"/>
                    </a:moveTo>
                    <a:lnTo>
                      <a:pt x="37" y="45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9" y="50"/>
                    </a:lnTo>
                    <a:close/>
                    <a:moveTo>
                      <a:pt x="35" y="56"/>
                    </a:moveTo>
                    <a:lnTo>
                      <a:pt x="8" y="77"/>
                    </a:lnTo>
                    <a:lnTo>
                      <a:pt x="2" y="72"/>
                    </a:lnTo>
                    <a:lnTo>
                      <a:pt x="29" y="50"/>
                    </a:lnTo>
                    <a:lnTo>
                      <a:pt x="35" y="56"/>
                    </a:lnTo>
                    <a:close/>
                    <a:moveTo>
                      <a:pt x="8" y="77"/>
                    </a:moveTo>
                    <a:lnTo>
                      <a:pt x="0" y="83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77"/>
                    </a:lnTo>
                    <a:close/>
                    <a:moveTo>
                      <a:pt x="0" y="73"/>
                    </a:moveTo>
                    <a:lnTo>
                      <a:pt x="0" y="60"/>
                    </a:lnTo>
                    <a:lnTo>
                      <a:pt x="8" y="60"/>
                    </a:lnTo>
                    <a:lnTo>
                      <a:pt x="8" y="73"/>
                    </a:lnTo>
                    <a:lnTo>
                      <a:pt x="0" y="73"/>
                    </a:lnTo>
                    <a:close/>
                    <a:moveTo>
                      <a:pt x="0" y="60"/>
                    </a:moveTo>
                    <a:lnTo>
                      <a:pt x="0" y="58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0" y="60"/>
                    </a:lnTo>
                    <a:close/>
                    <a:moveTo>
                      <a:pt x="2" y="58"/>
                    </a:moveTo>
                    <a:lnTo>
                      <a:pt x="71" y="4"/>
                    </a:lnTo>
                    <a:lnTo>
                      <a:pt x="75" y="12"/>
                    </a:lnTo>
                    <a:lnTo>
                      <a:pt x="8" y="64"/>
                    </a:lnTo>
                    <a:lnTo>
                      <a:pt x="2" y="58"/>
                    </a:lnTo>
                    <a:close/>
                    <a:moveTo>
                      <a:pt x="71" y="4"/>
                    </a:moveTo>
                    <a:lnTo>
                      <a:pt x="77" y="0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71" y="4"/>
                    </a:lnTo>
                    <a:close/>
                    <a:moveTo>
                      <a:pt x="77" y="8"/>
                    </a:moveTo>
                    <a:lnTo>
                      <a:pt x="77" y="22"/>
                    </a:lnTo>
                    <a:lnTo>
                      <a:pt x="69" y="22"/>
                    </a:lnTo>
                    <a:lnTo>
                      <a:pt x="69" y="8"/>
                    </a:lnTo>
                    <a:lnTo>
                      <a:pt x="77" y="8"/>
                    </a:lnTo>
                    <a:close/>
                    <a:moveTo>
                      <a:pt x="77" y="22"/>
                    </a:moveTo>
                    <a:lnTo>
                      <a:pt x="77" y="24"/>
                    </a:lnTo>
                    <a:lnTo>
                      <a:pt x="75" y="25"/>
                    </a:lnTo>
                    <a:lnTo>
                      <a:pt x="73" y="22"/>
                    </a:lnTo>
                    <a:lnTo>
                      <a:pt x="77" y="22"/>
                    </a:lnTo>
                    <a:close/>
                    <a:moveTo>
                      <a:pt x="75" y="25"/>
                    </a:moveTo>
                    <a:lnTo>
                      <a:pt x="48" y="47"/>
                    </a:lnTo>
                    <a:lnTo>
                      <a:pt x="44" y="39"/>
                    </a:lnTo>
                    <a:lnTo>
                      <a:pt x="71" y="18"/>
                    </a:lnTo>
                    <a:lnTo>
                      <a:pt x="75" y="25"/>
                    </a:lnTo>
                    <a:close/>
                    <a:moveTo>
                      <a:pt x="42" y="43"/>
                    </a:moveTo>
                    <a:lnTo>
                      <a:pt x="42" y="41"/>
                    </a:lnTo>
                    <a:lnTo>
                      <a:pt x="44" y="39"/>
                    </a:lnTo>
                    <a:lnTo>
                      <a:pt x="46" y="43"/>
                    </a:lnTo>
                    <a:lnTo>
                      <a:pt x="42" y="43"/>
                    </a:lnTo>
                    <a:close/>
                    <a:moveTo>
                      <a:pt x="50" y="43"/>
                    </a:moveTo>
                    <a:lnTo>
                      <a:pt x="50" y="168"/>
                    </a:lnTo>
                    <a:lnTo>
                      <a:pt x="42" y="168"/>
                    </a:lnTo>
                    <a:lnTo>
                      <a:pt x="42" y="43"/>
                    </a:lnTo>
                    <a:lnTo>
                      <a:pt x="50" y="43"/>
                    </a:lnTo>
                    <a:close/>
                    <a:moveTo>
                      <a:pt x="50" y="168"/>
                    </a:moveTo>
                    <a:lnTo>
                      <a:pt x="50" y="170"/>
                    </a:lnTo>
                    <a:lnTo>
                      <a:pt x="48" y="170"/>
                    </a:lnTo>
                    <a:lnTo>
                      <a:pt x="46" y="168"/>
                    </a:lnTo>
                    <a:lnTo>
                      <a:pt x="50" y="16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82"/>
              <p:cNvSpPr>
                <a:spLocks noEditPoints="1"/>
              </p:cNvSpPr>
              <p:nvPr/>
            </p:nvSpPr>
            <p:spPr bwMode="auto">
              <a:xfrm>
                <a:off x="1565" y="2516"/>
                <a:ext cx="21" cy="51"/>
              </a:xfrm>
              <a:custGeom>
                <a:avLst/>
                <a:gdLst>
                  <a:gd name="T0" fmla="*/ 19 w 21"/>
                  <a:gd name="T1" fmla="*/ 36 h 51"/>
                  <a:gd name="T2" fmla="*/ 6 w 21"/>
                  <a:gd name="T3" fmla="*/ 46 h 51"/>
                  <a:gd name="T4" fmla="*/ 2 w 21"/>
                  <a:gd name="T5" fmla="*/ 40 h 51"/>
                  <a:gd name="T6" fmla="*/ 15 w 21"/>
                  <a:gd name="T7" fmla="*/ 30 h 51"/>
                  <a:gd name="T8" fmla="*/ 19 w 21"/>
                  <a:gd name="T9" fmla="*/ 36 h 51"/>
                  <a:gd name="T10" fmla="*/ 6 w 21"/>
                  <a:gd name="T11" fmla="*/ 46 h 51"/>
                  <a:gd name="T12" fmla="*/ 0 w 21"/>
                  <a:gd name="T13" fmla="*/ 51 h 51"/>
                  <a:gd name="T14" fmla="*/ 0 w 21"/>
                  <a:gd name="T15" fmla="*/ 44 h 51"/>
                  <a:gd name="T16" fmla="*/ 4 w 21"/>
                  <a:gd name="T17" fmla="*/ 44 h 51"/>
                  <a:gd name="T18" fmla="*/ 6 w 21"/>
                  <a:gd name="T19" fmla="*/ 46 h 51"/>
                  <a:gd name="T20" fmla="*/ 0 w 21"/>
                  <a:gd name="T21" fmla="*/ 44 h 51"/>
                  <a:gd name="T22" fmla="*/ 0 w 21"/>
                  <a:gd name="T23" fmla="*/ 17 h 51"/>
                  <a:gd name="T24" fmla="*/ 8 w 21"/>
                  <a:gd name="T25" fmla="*/ 17 h 51"/>
                  <a:gd name="T26" fmla="*/ 8 w 21"/>
                  <a:gd name="T27" fmla="*/ 44 h 51"/>
                  <a:gd name="T28" fmla="*/ 0 w 21"/>
                  <a:gd name="T29" fmla="*/ 44 h 51"/>
                  <a:gd name="T30" fmla="*/ 0 w 21"/>
                  <a:gd name="T31" fmla="*/ 17 h 51"/>
                  <a:gd name="T32" fmla="*/ 0 w 21"/>
                  <a:gd name="T33" fmla="*/ 15 h 51"/>
                  <a:gd name="T34" fmla="*/ 2 w 21"/>
                  <a:gd name="T35" fmla="*/ 15 h 51"/>
                  <a:gd name="T36" fmla="*/ 4 w 21"/>
                  <a:gd name="T37" fmla="*/ 17 h 51"/>
                  <a:gd name="T38" fmla="*/ 0 w 21"/>
                  <a:gd name="T39" fmla="*/ 17 h 51"/>
                  <a:gd name="T40" fmla="*/ 2 w 21"/>
                  <a:gd name="T41" fmla="*/ 15 h 51"/>
                  <a:gd name="T42" fmla="*/ 15 w 21"/>
                  <a:gd name="T43" fmla="*/ 3 h 51"/>
                  <a:gd name="T44" fmla="*/ 19 w 21"/>
                  <a:gd name="T45" fmla="*/ 11 h 51"/>
                  <a:gd name="T46" fmla="*/ 6 w 21"/>
                  <a:gd name="T47" fmla="*/ 21 h 51"/>
                  <a:gd name="T48" fmla="*/ 2 w 21"/>
                  <a:gd name="T49" fmla="*/ 15 h 51"/>
                  <a:gd name="T50" fmla="*/ 15 w 21"/>
                  <a:gd name="T51" fmla="*/ 3 h 51"/>
                  <a:gd name="T52" fmla="*/ 21 w 21"/>
                  <a:gd name="T53" fmla="*/ 0 h 51"/>
                  <a:gd name="T54" fmla="*/ 21 w 21"/>
                  <a:gd name="T55" fmla="*/ 7 h 51"/>
                  <a:gd name="T56" fmla="*/ 17 w 21"/>
                  <a:gd name="T57" fmla="*/ 7 h 51"/>
                  <a:gd name="T58" fmla="*/ 15 w 21"/>
                  <a:gd name="T59" fmla="*/ 3 h 51"/>
                  <a:gd name="T60" fmla="*/ 21 w 21"/>
                  <a:gd name="T61" fmla="*/ 7 h 51"/>
                  <a:gd name="T62" fmla="*/ 21 w 21"/>
                  <a:gd name="T63" fmla="*/ 32 h 51"/>
                  <a:gd name="T64" fmla="*/ 13 w 21"/>
                  <a:gd name="T65" fmla="*/ 32 h 51"/>
                  <a:gd name="T66" fmla="*/ 13 w 21"/>
                  <a:gd name="T67" fmla="*/ 7 h 51"/>
                  <a:gd name="T68" fmla="*/ 21 w 21"/>
                  <a:gd name="T69" fmla="*/ 7 h 51"/>
                  <a:gd name="T70" fmla="*/ 21 w 21"/>
                  <a:gd name="T71" fmla="*/ 32 h 51"/>
                  <a:gd name="T72" fmla="*/ 21 w 21"/>
                  <a:gd name="T73" fmla="*/ 34 h 51"/>
                  <a:gd name="T74" fmla="*/ 19 w 21"/>
                  <a:gd name="T75" fmla="*/ 36 h 51"/>
                  <a:gd name="T76" fmla="*/ 17 w 21"/>
                  <a:gd name="T77" fmla="*/ 32 h 51"/>
                  <a:gd name="T78" fmla="*/ 21 w 21"/>
                  <a:gd name="T79" fmla="*/ 32 h 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1"/>
                  <a:gd name="T122" fmla="*/ 21 w 21"/>
                  <a:gd name="T123" fmla="*/ 51 h 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1">
                    <a:moveTo>
                      <a:pt x="19" y="36"/>
                    </a:moveTo>
                    <a:lnTo>
                      <a:pt x="6" y="46"/>
                    </a:lnTo>
                    <a:lnTo>
                      <a:pt x="2" y="40"/>
                    </a:lnTo>
                    <a:lnTo>
                      <a:pt x="15" y="30"/>
                    </a:lnTo>
                    <a:lnTo>
                      <a:pt x="19" y="36"/>
                    </a:lnTo>
                    <a:close/>
                    <a:moveTo>
                      <a:pt x="6" y="46"/>
                    </a:moveTo>
                    <a:lnTo>
                      <a:pt x="0" y="51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6"/>
                    </a:lnTo>
                    <a:close/>
                    <a:moveTo>
                      <a:pt x="0" y="44"/>
                    </a:moveTo>
                    <a:lnTo>
                      <a:pt x="0" y="17"/>
                    </a:lnTo>
                    <a:lnTo>
                      <a:pt x="8" y="17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7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0" y="17"/>
                    </a:lnTo>
                    <a:close/>
                    <a:moveTo>
                      <a:pt x="2" y="15"/>
                    </a:moveTo>
                    <a:lnTo>
                      <a:pt x="15" y="3"/>
                    </a:lnTo>
                    <a:lnTo>
                      <a:pt x="19" y="11"/>
                    </a:lnTo>
                    <a:lnTo>
                      <a:pt x="6" y="21"/>
                    </a:lnTo>
                    <a:lnTo>
                      <a:pt x="2" y="15"/>
                    </a:lnTo>
                    <a:close/>
                    <a:moveTo>
                      <a:pt x="15" y="3"/>
                    </a:moveTo>
                    <a:lnTo>
                      <a:pt x="21" y="0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15" y="3"/>
                    </a:lnTo>
                    <a:close/>
                    <a:moveTo>
                      <a:pt x="21" y="7"/>
                    </a:moveTo>
                    <a:lnTo>
                      <a:pt x="21" y="32"/>
                    </a:lnTo>
                    <a:lnTo>
                      <a:pt x="13" y="32"/>
                    </a:lnTo>
                    <a:lnTo>
                      <a:pt x="13" y="7"/>
                    </a:lnTo>
                    <a:lnTo>
                      <a:pt x="21" y="7"/>
                    </a:lnTo>
                    <a:close/>
                    <a:moveTo>
                      <a:pt x="21" y="32"/>
                    </a:moveTo>
                    <a:lnTo>
                      <a:pt x="21" y="34"/>
                    </a:lnTo>
                    <a:lnTo>
                      <a:pt x="19" y="36"/>
                    </a:lnTo>
                    <a:lnTo>
                      <a:pt x="17" y="32"/>
                    </a:lnTo>
                    <a:lnTo>
                      <a:pt x="21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3"/>
              <p:cNvSpPr>
                <a:spLocks noEditPoints="1"/>
              </p:cNvSpPr>
              <p:nvPr/>
            </p:nvSpPr>
            <p:spPr bwMode="auto">
              <a:xfrm>
                <a:off x="1594" y="2306"/>
                <a:ext cx="123" cy="196"/>
              </a:xfrm>
              <a:custGeom>
                <a:avLst/>
                <a:gdLst>
                  <a:gd name="T0" fmla="*/ 17 w 123"/>
                  <a:gd name="T1" fmla="*/ 79 h 196"/>
                  <a:gd name="T2" fmla="*/ 7 w 123"/>
                  <a:gd name="T3" fmla="*/ 94 h 196"/>
                  <a:gd name="T4" fmla="*/ 17 w 123"/>
                  <a:gd name="T5" fmla="*/ 79 h 196"/>
                  <a:gd name="T6" fmla="*/ 23 w 123"/>
                  <a:gd name="T7" fmla="*/ 79 h 196"/>
                  <a:gd name="T8" fmla="*/ 17 w 123"/>
                  <a:gd name="T9" fmla="*/ 79 h 196"/>
                  <a:gd name="T10" fmla="*/ 65 w 123"/>
                  <a:gd name="T11" fmla="*/ 163 h 196"/>
                  <a:gd name="T12" fmla="*/ 15 w 123"/>
                  <a:gd name="T13" fmla="*/ 83 h 196"/>
                  <a:gd name="T14" fmla="*/ 67 w 123"/>
                  <a:gd name="T15" fmla="*/ 167 h 196"/>
                  <a:gd name="T16" fmla="*/ 63 w 123"/>
                  <a:gd name="T17" fmla="*/ 165 h 196"/>
                  <a:gd name="T18" fmla="*/ 59 w 123"/>
                  <a:gd name="T19" fmla="*/ 163 h 196"/>
                  <a:gd name="T20" fmla="*/ 109 w 123"/>
                  <a:gd name="T21" fmla="*/ 15 h 196"/>
                  <a:gd name="T22" fmla="*/ 59 w 123"/>
                  <a:gd name="T23" fmla="*/ 163 h 196"/>
                  <a:gd name="T24" fmla="*/ 103 w 123"/>
                  <a:gd name="T25" fmla="*/ 12 h 196"/>
                  <a:gd name="T26" fmla="*/ 102 w 123"/>
                  <a:gd name="T27" fmla="*/ 14 h 196"/>
                  <a:gd name="T28" fmla="*/ 117 w 123"/>
                  <a:gd name="T29" fmla="*/ 0 h 196"/>
                  <a:gd name="T30" fmla="*/ 109 w 123"/>
                  <a:gd name="T31" fmla="*/ 17 h 196"/>
                  <a:gd name="T32" fmla="*/ 117 w 123"/>
                  <a:gd name="T33" fmla="*/ 0 h 196"/>
                  <a:gd name="T34" fmla="*/ 119 w 123"/>
                  <a:gd name="T35" fmla="*/ 4 h 196"/>
                  <a:gd name="T36" fmla="*/ 123 w 123"/>
                  <a:gd name="T37" fmla="*/ 6 h 196"/>
                  <a:gd name="T38" fmla="*/ 63 w 123"/>
                  <a:gd name="T39" fmla="*/ 181 h 196"/>
                  <a:gd name="T40" fmla="*/ 123 w 123"/>
                  <a:gd name="T41" fmla="*/ 6 h 196"/>
                  <a:gd name="T42" fmla="*/ 71 w 123"/>
                  <a:gd name="T43" fmla="*/ 185 h 196"/>
                  <a:gd name="T44" fmla="*/ 71 w 123"/>
                  <a:gd name="T45" fmla="*/ 183 h 196"/>
                  <a:gd name="T46" fmla="*/ 59 w 123"/>
                  <a:gd name="T47" fmla="*/ 192 h 196"/>
                  <a:gd name="T48" fmla="*/ 65 w 123"/>
                  <a:gd name="T49" fmla="*/ 179 h 196"/>
                  <a:gd name="T50" fmla="*/ 59 w 123"/>
                  <a:gd name="T51" fmla="*/ 192 h 196"/>
                  <a:gd name="T52" fmla="*/ 53 w 123"/>
                  <a:gd name="T53" fmla="*/ 192 h 196"/>
                  <a:gd name="T54" fmla="*/ 59 w 123"/>
                  <a:gd name="T55" fmla="*/ 192 h 196"/>
                  <a:gd name="T56" fmla="*/ 2 w 123"/>
                  <a:gd name="T57" fmla="*/ 94 h 196"/>
                  <a:gd name="T58" fmla="*/ 61 w 123"/>
                  <a:gd name="T59" fmla="*/ 188 h 196"/>
                  <a:gd name="T60" fmla="*/ 2 w 123"/>
                  <a:gd name="T61" fmla="*/ 94 h 196"/>
                  <a:gd name="T62" fmla="*/ 4 w 123"/>
                  <a:gd name="T63" fmla="*/ 88 h 196"/>
                  <a:gd name="T64" fmla="*/ 2 w 123"/>
                  <a:gd name="T65" fmla="*/ 94 h 1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96"/>
                  <a:gd name="T101" fmla="*/ 123 w 123"/>
                  <a:gd name="T102" fmla="*/ 196 h 1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96">
                    <a:moveTo>
                      <a:pt x="4" y="88"/>
                    </a:moveTo>
                    <a:lnTo>
                      <a:pt x="17" y="79"/>
                    </a:lnTo>
                    <a:lnTo>
                      <a:pt x="21" y="85"/>
                    </a:lnTo>
                    <a:lnTo>
                      <a:pt x="7" y="94"/>
                    </a:lnTo>
                    <a:lnTo>
                      <a:pt x="4" y="88"/>
                    </a:lnTo>
                    <a:close/>
                    <a:moveTo>
                      <a:pt x="17" y="79"/>
                    </a:moveTo>
                    <a:lnTo>
                      <a:pt x="21" y="75"/>
                    </a:lnTo>
                    <a:lnTo>
                      <a:pt x="23" y="79"/>
                    </a:lnTo>
                    <a:lnTo>
                      <a:pt x="19" y="81"/>
                    </a:lnTo>
                    <a:lnTo>
                      <a:pt x="17" y="79"/>
                    </a:lnTo>
                    <a:close/>
                    <a:moveTo>
                      <a:pt x="23" y="79"/>
                    </a:moveTo>
                    <a:lnTo>
                      <a:pt x="65" y="163"/>
                    </a:lnTo>
                    <a:lnTo>
                      <a:pt x="59" y="167"/>
                    </a:lnTo>
                    <a:lnTo>
                      <a:pt x="15" y="83"/>
                    </a:lnTo>
                    <a:lnTo>
                      <a:pt x="23" y="79"/>
                    </a:lnTo>
                    <a:close/>
                    <a:moveTo>
                      <a:pt x="67" y="167"/>
                    </a:moveTo>
                    <a:lnTo>
                      <a:pt x="59" y="167"/>
                    </a:lnTo>
                    <a:lnTo>
                      <a:pt x="63" y="165"/>
                    </a:lnTo>
                    <a:lnTo>
                      <a:pt x="67" y="167"/>
                    </a:lnTo>
                    <a:close/>
                    <a:moveTo>
                      <a:pt x="59" y="163"/>
                    </a:moveTo>
                    <a:lnTo>
                      <a:pt x="102" y="14"/>
                    </a:lnTo>
                    <a:lnTo>
                      <a:pt x="109" y="15"/>
                    </a:lnTo>
                    <a:lnTo>
                      <a:pt x="67" y="167"/>
                    </a:lnTo>
                    <a:lnTo>
                      <a:pt x="59" y="163"/>
                    </a:lnTo>
                    <a:close/>
                    <a:moveTo>
                      <a:pt x="102" y="14"/>
                    </a:moveTo>
                    <a:lnTo>
                      <a:pt x="103" y="12"/>
                    </a:lnTo>
                    <a:lnTo>
                      <a:pt x="105" y="15"/>
                    </a:lnTo>
                    <a:lnTo>
                      <a:pt x="102" y="14"/>
                    </a:lnTo>
                    <a:close/>
                    <a:moveTo>
                      <a:pt x="103" y="12"/>
                    </a:moveTo>
                    <a:lnTo>
                      <a:pt x="117" y="0"/>
                    </a:lnTo>
                    <a:lnTo>
                      <a:pt x="123" y="8"/>
                    </a:lnTo>
                    <a:lnTo>
                      <a:pt x="109" y="17"/>
                    </a:lnTo>
                    <a:lnTo>
                      <a:pt x="103" y="12"/>
                    </a:lnTo>
                    <a:close/>
                    <a:moveTo>
                      <a:pt x="117" y="0"/>
                    </a:moveTo>
                    <a:lnTo>
                      <a:pt x="123" y="6"/>
                    </a:lnTo>
                    <a:lnTo>
                      <a:pt x="119" y="4"/>
                    </a:lnTo>
                    <a:lnTo>
                      <a:pt x="117" y="0"/>
                    </a:lnTo>
                    <a:close/>
                    <a:moveTo>
                      <a:pt x="123" y="6"/>
                    </a:moveTo>
                    <a:lnTo>
                      <a:pt x="71" y="183"/>
                    </a:lnTo>
                    <a:lnTo>
                      <a:pt x="63" y="181"/>
                    </a:lnTo>
                    <a:lnTo>
                      <a:pt x="115" y="4"/>
                    </a:lnTo>
                    <a:lnTo>
                      <a:pt x="123" y="6"/>
                    </a:lnTo>
                    <a:close/>
                    <a:moveTo>
                      <a:pt x="71" y="183"/>
                    </a:moveTo>
                    <a:lnTo>
                      <a:pt x="71" y="185"/>
                    </a:lnTo>
                    <a:lnTo>
                      <a:pt x="67" y="181"/>
                    </a:lnTo>
                    <a:lnTo>
                      <a:pt x="71" y="183"/>
                    </a:lnTo>
                    <a:close/>
                    <a:moveTo>
                      <a:pt x="71" y="185"/>
                    </a:moveTo>
                    <a:lnTo>
                      <a:pt x="59" y="192"/>
                    </a:lnTo>
                    <a:lnTo>
                      <a:pt x="55" y="186"/>
                    </a:lnTo>
                    <a:lnTo>
                      <a:pt x="65" y="179"/>
                    </a:lnTo>
                    <a:lnTo>
                      <a:pt x="71" y="185"/>
                    </a:lnTo>
                    <a:close/>
                    <a:moveTo>
                      <a:pt x="59" y="192"/>
                    </a:moveTo>
                    <a:lnTo>
                      <a:pt x="55" y="196"/>
                    </a:lnTo>
                    <a:lnTo>
                      <a:pt x="53" y="192"/>
                    </a:lnTo>
                    <a:lnTo>
                      <a:pt x="57" y="190"/>
                    </a:lnTo>
                    <a:lnTo>
                      <a:pt x="59" y="192"/>
                    </a:lnTo>
                    <a:close/>
                    <a:moveTo>
                      <a:pt x="53" y="192"/>
                    </a:moveTo>
                    <a:lnTo>
                      <a:pt x="2" y="94"/>
                    </a:lnTo>
                    <a:lnTo>
                      <a:pt x="9" y="90"/>
                    </a:lnTo>
                    <a:lnTo>
                      <a:pt x="61" y="188"/>
                    </a:lnTo>
                    <a:lnTo>
                      <a:pt x="53" y="192"/>
                    </a:lnTo>
                    <a:close/>
                    <a:moveTo>
                      <a:pt x="2" y="94"/>
                    </a:moveTo>
                    <a:lnTo>
                      <a:pt x="0" y="90"/>
                    </a:lnTo>
                    <a:lnTo>
                      <a:pt x="4" y="88"/>
                    </a:lnTo>
                    <a:lnTo>
                      <a:pt x="5" y="92"/>
                    </a:lnTo>
                    <a:lnTo>
                      <a:pt x="2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4"/>
              <p:cNvSpPr>
                <a:spLocks noEditPoints="1"/>
              </p:cNvSpPr>
              <p:nvPr/>
            </p:nvSpPr>
            <p:spPr bwMode="auto">
              <a:xfrm>
                <a:off x="1705" y="2406"/>
                <a:ext cx="23" cy="52"/>
              </a:xfrm>
              <a:custGeom>
                <a:avLst/>
                <a:gdLst>
                  <a:gd name="T0" fmla="*/ 21 w 23"/>
                  <a:gd name="T1" fmla="*/ 37 h 52"/>
                  <a:gd name="T2" fmla="*/ 8 w 23"/>
                  <a:gd name="T3" fmla="*/ 48 h 52"/>
                  <a:gd name="T4" fmla="*/ 2 w 23"/>
                  <a:gd name="T5" fmla="*/ 42 h 52"/>
                  <a:gd name="T6" fmla="*/ 15 w 23"/>
                  <a:gd name="T7" fmla="*/ 31 h 52"/>
                  <a:gd name="T8" fmla="*/ 21 w 23"/>
                  <a:gd name="T9" fmla="*/ 37 h 52"/>
                  <a:gd name="T10" fmla="*/ 8 w 23"/>
                  <a:gd name="T11" fmla="*/ 48 h 52"/>
                  <a:gd name="T12" fmla="*/ 0 w 23"/>
                  <a:gd name="T13" fmla="*/ 52 h 52"/>
                  <a:gd name="T14" fmla="*/ 0 w 23"/>
                  <a:gd name="T15" fmla="*/ 44 h 52"/>
                  <a:gd name="T16" fmla="*/ 6 w 23"/>
                  <a:gd name="T17" fmla="*/ 44 h 52"/>
                  <a:gd name="T18" fmla="*/ 8 w 23"/>
                  <a:gd name="T19" fmla="*/ 48 h 52"/>
                  <a:gd name="T20" fmla="*/ 0 w 23"/>
                  <a:gd name="T21" fmla="*/ 44 h 52"/>
                  <a:gd name="T22" fmla="*/ 0 w 23"/>
                  <a:gd name="T23" fmla="*/ 19 h 52"/>
                  <a:gd name="T24" fmla="*/ 10 w 23"/>
                  <a:gd name="T25" fmla="*/ 19 h 52"/>
                  <a:gd name="T26" fmla="*/ 10 w 23"/>
                  <a:gd name="T27" fmla="*/ 44 h 52"/>
                  <a:gd name="T28" fmla="*/ 0 w 23"/>
                  <a:gd name="T29" fmla="*/ 44 h 52"/>
                  <a:gd name="T30" fmla="*/ 0 w 23"/>
                  <a:gd name="T31" fmla="*/ 19 h 52"/>
                  <a:gd name="T32" fmla="*/ 0 w 23"/>
                  <a:gd name="T33" fmla="*/ 17 h 52"/>
                  <a:gd name="T34" fmla="*/ 2 w 23"/>
                  <a:gd name="T35" fmla="*/ 15 h 52"/>
                  <a:gd name="T36" fmla="*/ 6 w 23"/>
                  <a:gd name="T37" fmla="*/ 19 h 52"/>
                  <a:gd name="T38" fmla="*/ 0 w 23"/>
                  <a:gd name="T39" fmla="*/ 19 h 52"/>
                  <a:gd name="T40" fmla="*/ 2 w 23"/>
                  <a:gd name="T41" fmla="*/ 15 h 52"/>
                  <a:gd name="T42" fmla="*/ 15 w 23"/>
                  <a:gd name="T43" fmla="*/ 6 h 52"/>
                  <a:gd name="T44" fmla="*/ 21 w 23"/>
                  <a:gd name="T45" fmla="*/ 12 h 52"/>
                  <a:gd name="T46" fmla="*/ 8 w 23"/>
                  <a:gd name="T47" fmla="*/ 23 h 52"/>
                  <a:gd name="T48" fmla="*/ 2 w 23"/>
                  <a:gd name="T49" fmla="*/ 15 h 52"/>
                  <a:gd name="T50" fmla="*/ 15 w 23"/>
                  <a:gd name="T51" fmla="*/ 6 h 52"/>
                  <a:gd name="T52" fmla="*/ 23 w 23"/>
                  <a:gd name="T53" fmla="*/ 0 h 52"/>
                  <a:gd name="T54" fmla="*/ 23 w 23"/>
                  <a:gd name="T55" fmla="*/ 10 h 52"/>
                  <a:gd name="T56" fmla="*/ 19 w 23"/>
                  <a:gd name="T57" fmla="*/ 10 h 52"/>
                  <a:gd name="T58" fmla="*/ 15 w 23"/>
                  <a:gd name="T59" fmla="*/ 6 h 52"/>
                  <a:gd name="T60" fmla="*/ 23 w 23"/>
                  <a:gd name="T61" fmla="*/ 10 h 52"/>
                  <a:gd name="T62" fmla="*/ 23 w 23"/>
                  <a:gd name="T63" fmla="*/ 35 h 52"/>
                  <a:gd name="T64" fmla="*/ 15 w 23"/>
                  <a:gd name="T65" fmla="*/ 35 h 52"/>
                  <a:gd name="T66" fmla="*/ 15 w 23"/>
                  <a:gd name="T67" fmla="*/ 10 h 52"/>
                  <a:gd name="T68" fmla="*/ 23 w 23"/>
                  <a:gd name="T69" fmla="*/ 10 h 52"/>
                  <a:gd name="T70" fmla="*/ 23 w 23"/>
                  <a:gd name="T71" fmla="*/ 35 h 52"/>
                  <a:gd name="T72" fmla="*/ 23 w 23"/>
                  <a:gd name="T73" fmla="*/ 37 h 52"/>
                  <a:gd name="T74" fmla="*/ 21 w 23"/>
                  <a:gd name="T75" fmla="*/ 37 h 52"/>
                  <a:gd name="T76" fmla="*/ 19 w 23"/>
                  <a:gd name="T77" fmla="*/ 35 h 52"/>
                  <a:gd name="T78" fmla="*/ 23 w 23"/>
                  <a:gd name="T79" fmla="*/ 35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"/>
                  <a:gd name="T121" fmla="*/ 0 h 52"/>
                  <a:gd name="T122" fmla="*/ 23 w 23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" h="52">
                    <a:moveTo>
                      <a:pt x="21" y="37"/>
                    </a:moveTo>
                    <a:lnTo>
                      <a:pt x="8" y="48"/>
                    </a:lnTo>
                    <a:lnTo>
                      <a:pt x="2" y="42"/>
                    </a:lnTo>
                    <a:lnTo>
                      <a:pt x="15" y="31"/>
                    </a:lnTo>
                    <a:lnTo>
                      <a:pt x="21" y="37"/>
                    </a:lnTo>
                    <a:close/>
                    <a:moveTo>
                      <a:pt x="8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6" y="44"/>
                    </a:lnTo>
                    <a:lnTo>
                      <a:pt x="8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10" y="19"/>
                    </a:lnTo>
                    <a:lnTo>
                      <a:pt x="10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6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6"/>
                    </a:lnTo>
                    <a:lnTo>
                      <a:pt x="21" y="12"/>
                    </a:lnTo>
                    <a:lnTo>
                      <a:pt x="8" y="23"/>
                    </a:lnTo>
                    <a:lnTo>
                      <a:pt x="2" y="15"/>
                    </a:lnTo>
                    <a:close/>
                    <a:moveTo>
                      <a:pt x="15" y="6"/>
                    </a:moveTo>
                    <a:lnTo>
                      <a:pt x="23" y="0"/>
                    </a:lnTo>
                    <a:lnTo>
                      <a:pt x="23" y="10"/>
                    </a:lnTo>
                    <a:lnTo>
                      <a:pt x="19" y="10"/>
                    </a:lnTo>
                    <a:lnTo>
                      <a:pt x="15" y="6"/>
                    </a:lnTo>
                    <a:close/>
                    <a:moveTo>
                      <a:pt x="23" y="10"/>
                    </a:moveTo>
                    <a:lnTo>
                      <a:pt x="23" y="35"/>
                    </a:lnTo>
                    <a:lnTo>
                      <a:pt x="15" y="35"/>
                    </a:lnTo>
                    <a:lnTo>
                      <a:pt x="15" y="10"/>
                    </a:lnTo>
                    <a:lnTo>
                      <a:pt x="23" y="10"/>
                    </a:lnTo>
                    <a:close/>
                    <a:moveTo>
                      <a:pt x="23" y="35"/>
                    </a:moveTo>
                    <a:lnTo>
                      <a:pt x="23" y="37"/>
                    </a:lnTo>
                    <a:lnTo>
                      <a:pt x="21" y="37"/>
                    </a:lnTo>
                    <a:lnTo>
                      <a:pt x="19" y="35"/>
                    </a:lnTo>
                    <a:lnTo>
                      <a:pt x="23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" name="Group 85"/>
            <p:cNvGrpSpPr>
              <a:grpSpLocks/>
            </p:cNvGrpSpPr>
            <p:nvPr/>
          </p:nvGrpSpPr>
          <p:grpSpPr bwMode="auto">
            <a:xfrm>
              <a:off x="5067" y="150"/>
              <a:ext cx="139" cy="192"/>
              <a:chOff x="3448" y="1947"/>
              <a:chExt cx="200" cy="276"/>
            </a:xfrm>
          </p:grpSpPr>
          <p:sp>
            <p:nvSpPr>
              <p:cNvPr id="2121" name="Freeform 86"/>
              <p:cNvSpPr>
                <a:spLocks noEditPoints="1"/>
              </p:cNvSpPr>
              <p:nvPr/>
            </p:nvSpPr>
            <p:spPr bwMode="auto">
              <a:xfrm>
                <a:off x="3452" y="2035"/>
                <a:ext cx="83" cy="181"/>
              </a:xfrm>
              <a:custGeom>
                <a:avLst/>
                <a:gdLst>
                  <a:gd name="T0" fmla="*/ 14 w 83"/>
                  <a:gd name="T1" fmla="*/ 46 h 181"/>
                  <a:gd name="T2" fmla="*/ 14 w 83"/>
                  <a:gd name="T3" fmla="*/ 98 h 181"/>
                  <a:gd name="T4" fmla="*/ 35 w 83"/>
                  <a:gd name="T5" fmla="*/ 83 h 181"/>
                  <a:gd name="T6" fmla="*/ 48 w 83"/>
                  <a:gd name="T7" fmla="*/ 69 h 181"/>
                  <a:gd name="T8" fmla="*/ 60 w 83"/>
                  <a:gd name="T9" fmla="*/ 58 h 181"/>
                  <a:gd name="T10" fmla="*/ 62 w 83"/>
                  <a:gd name="T11" fmla="*/ 52 h 181"/>
                  <a:gd name="T12" fmla="*/ 65 w 83"/>
                  <a:gd name="T13" fmla="*/ 44 h 181"/>
                  <a:gd name="T14" fmla="*/ 67 w 83"/>
                  <a:gd name="T15" fmla="*/ 39 h 181"/>
                  <a:gd name="T16" fmla="*/ 67 w 83"/>
                  <a:gd name="T17" fmla="*/ 33 h 181"/>
                  <a:gd name="T18" fmla="*/ 67 w 83"/>
                  <a:gd name="T19" fmla="*/ 25 h 181"/>
                  <a:gd name="T20" fmla="*/ 65 w 83"/>
                  <a:gd name="T21" fmla="*/ 21 h 181"/>
                  <a:gd name="T22" fmla="*/ 62 w 83"/>
                  <a:gd name="T23" fmla="*/ 19 h 181"/>
                  <a:gd name="T24" fmla="*/ 60 w 83"/>
                  <a:gd name="T25" fmla="*/ 17 h 181"/>
                  <a:gd name="T26" fmla="*/ 54 w 83"/>
                  <a:gd name="T27" fmla="*/ 19 h 181"/>
                  <a:gd name="T28" fmla="*/ 48 w 83"/>
                  <a:gd name="T29" fmla="*/ 21 h 181"/>
                  <a:gd name="T30" fmla="*/ 42 w 83"/>
                  <a:gd name="T31" fmla="*/ 25 h 181"/>
                  <a:gd name="T32" fmla="*/ 33 w 83"/>
                  <a:gd name="T33" fmla="*/ 31 h 181"/>
                  <a:gd name="T34" fmla="*/ 14 w 83"/>
                  <a:gd name="T35" fmla="*/ 46 h 181"/>
                  <a:gd name="T36" fmla="*/ 0 w 83"/>
                  <a:gd name="T37" fmla="*/ 42 h 181"/>
                  <a:gd name="T38" fmla="*/ 31 w 83"/>
                  <a:gd name="T39" fmla="*/ 19 h 181"/>
                  <a:gd name="T40" fmla="*/ 42 w 83"/>
                  <a:gd name="T41" fmla="*/ 12 h 181"/>
                  <a:gd name="T42" fmla="*/ 50 w 83"/>
                  <a:gd name="T43" fmla="*/ 6 h 181"/>
                  <a:gd name="T44" fmla="*/ 58 w 83"/>
                  <a:gd name="T45" fmla="*/ 2 h 181"/>
                  <a:gd name="T46" fmla="*/ 64 w 83"/>
                  <a:gd name="T47" fmla="*/ 0 h 181"/>
                  <a:gd name="T48" fmla="*/ 71 w 83"/>
                  <a:gd name="T49" fmla="*/ 0 h 181"/>
                  <a:gd name="T50" fmla="*/ 77 w 83"/>
                  <a:gd name="T51" fmla="*/ 4 h 181"/>
                  <a:gd name="T52" fmla="*/ 81 w 83"/>
                  <a:gd name="T53" fmla="*/ 10 h 181"/>
                  <a:gd name="T54" fmla="*/ 83 w 83"/>
                  <a:gd name="T55" fmla="*/ 19 h 181"/>
                  <a:gd name="T56" fmla="*/ 81 w 83"/>
                  <a:gd name="T57" fmla="*/ 31 h 181"/>
                  <a:gd name="T58" fmla="*/ 77 w 83"/>
                  <a:gd name="T59" fmla="*/ 42 h 181"/>
                  <a:gd name="T60" fmla="*/ 71 w 83"/>
                  <a:gd name="T61" fmla="*/ 54 h 181"/>
                  <a:gd name="T62" fmla="*/ 65 w 83"/>
                  <a:gd name="T63" fmla="*/ 65 h 181"/>
                  <a:gd name="T64" fmla="*/ 60 w 83"/>
                  <a:gd name="T65" fmla="*/ 73 h 181"/>
                  <a:gd name="T66" fmla="*/ 52 w 83"/>
                  <a:gd name="T67" fmla="*/ 81 h 181"/>
                  <a:gd name="T68" fmla="*/ 42 w 83"/>
                  <a:gd name="T69" fmla="*/ 90 h 181"/>
                  <a:gd name="T70" fmla="*/ 33 w 83"/>
                  <a:gd name="T71" fmla="*/ 98 h 181"/>
                  <a:gd name="T72" fmla="*/ 14 w 83"/>
                  <a:gd name="T73" fmla="*/ 112 h 181"/>
                  <a:gd name="T74" fmla="*/ 14 w 83"/>
                  <a:gd name="T75" fmla="*/ 169 h 181"/>
                  <a:gd name="T76" fmla="*/ 0 w 83"/>
                  <a:gd name="T77" fmla="*/ 181 h 181"/>
                  <a:gd name="T78" fmla="*/ 0 w 83"/>
                  <a:gd name="T79" fmla="*/ 42 h 1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3"/>
                  <a:gd name="T121" fmla="*/ 0 h 181"/>
                  <a:gd name="T122" fmla="*/ 83 w 83"/>
                  <a:gd name="T123" fmla="*/ 181 h 18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3" h="181">
                    <a:moveTo>
                      <a:pt x="14" y="46"/>
                    </a:moveTo>
                    <a:lnTo>
                      <a:pt x="14" y="98"/>
                    </a:lnTo>
                    <a:lnTo>
                      <a:pt x="35" y="83"/>
                    </a:lnTo>
                    <a:lnTo>
                      <a:pt x="48" y="69"/>
                    </a:lnTo>
                    <a:lnTo>
                      <a:pt x="60" y="58"/>
                    </a:lnTo>
                    <a:lnTo>
                      <a:pt x="62" y="52"/>
                    </a:lnTo>
                    <a:lnTo>
                      <a:pt x="65" y="44"/>
                    </a:lnTo>
                    <a:lnTo>
                      <a:pt x="67" y="39"/>
                    </a:lnTo>
                    <a:lnTo>
                      <a:pt x="67" y="33"/>
                    </a:lnTo>
                    <a:lnTo>
                      <a:pt x="67" y="25"/>
                    </a:lnTo>
                    <a:lnTo>
                      <a:pt x="65" y="21"/>
                    </a:lnTo>
                    <a:lnTo>
                      <a:pt x="62" y="19"/>
                    </a:lnTo>
                    <a:lnTo>
                      <a:pt x="60" y="17"/>
                    </a:lnTo>
                    <a:lnTo>
                      <a:pt x="54" y="19"/>
                    </a:lnTo>
                    <a:lnTo>
                      <a:pt x="48" y="21"/>
                    </a:lnTo>
                    <a:lnTo>
                      <a:pt x="42" y="25"/>
                    </a:lnTo>
                    <a:lnTo>
                      <a:pt x="33" y="31"/>
                    </a:lnTo>
                    <a:lnTo>
                      <a:pt x="14" y="46"/>
                    </a:lnTo>
                    <a:close/>
                    <a:moveTo>
                      <a:pt x="0" y="42"/>
                    </a:moveTo>
                    <a:lnTo>
                      <a:pt x="31" y="19"/>
                    </a:lnTo>
                    <a:lnTo>
                      <a:pt x="42" y="12"/>
                    </a:lnTo>
                    <a:lnTo>
                      <a:pt x="50" y="6"/>
                    </a:lnTo>
                    <a:lnTo>
                      <a:pt x="58" y="2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7" y="4"/>
                    </a:lnTo>
                    <a:lnTo>
                      <a:pt x="81" y="10"/>
                    </a:lnTo>
                    <a:lnTo>
                      <a:pt x="83" y="19"/>
                    </a:lnTo>
                    <a:lnTo>
                      <a:pt x="81" y="31"/>
                    </a:lnTo>
                    <a:lnTo>
                      <a:pt x="77" y="42"/>
                    </a:lnTo>
                    <a:lnTo>
                      <a:pt x="71" y="54"/>
                    </a:lnTo>
                    <a:lnTo>
                      <a:pt x="65" y="65"/>
                    </a:lnTo>
                    <a:lnTo>
                      <a:pt x="60" y="73"/>
                    </a:lnTo>
                    <a:lnTo>
                      <a:pt x="52" y="81"/>
                    </a:lnTo>
                    <a:lnTo>
                      <a:pt x="42" y="90"/>
                    </a:lnTo>
                    <a:lnTo>
                      <a:pt x="33" y="98"/>
                    </a:lnTo>
                    <a:lnTo>
                      <a:pt x="14" y="112"/>
                    </a:lnTo>
                    <a:lnTo>
                      <a:pt x="14" y="169"/>
                    </a:lnTo>
                    <a:lnTo>
                      <a:pt x="0" y="181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Freeform 87"/>
              <p:cNvSpPr>
                <a:spLocks/>
              </p:cNvSpPr>
              <p:nvPr/>
            </p:nvSpPr>
            <p:spPr bwMode="auto">
              <a:xfrm>
                <a:off x="3517" y="2131"/>
                <a:ext cx="14" cy="35"/>
              </a:xfrm>
              <a:custGeom>
                <a:avLst/>
                <a:gdLst>
                  <a:gd name="T0" fmla="*/ 14 w 14"/>
                  <a:gd name="T1" fmla="*/ 25 h 35"/>
                  <a:gd name="T2" fmla="*/ 0 w 14"/>
                  <a:gd name="T3" fmla="*/ 35 h 35"/>
                  <a:gd name="T4" fmla="*/ 0 w 14"/>
                  <a:gd name="T5" fmla="*/ 10 h 35"/>
                  <a:gd name="T6" fmla="*/ 14 w 14"/>
                  <a:gd name="T7" fmla="*/ 0 h 35"/>
                  <a:gd name="T8" fmla="*/ 14 w 14"/>
                  <a:gd name="T9" fmla="*/ 2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5"/>
                  <a:gd name="T17" fmla="*/ 14 w 1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5">
                    <a:moveTo>
                      <a:pt x="14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4" y="0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Freeform 88"/>
              <p:cNvSpPr>
                <a:spLocks noEditPoints="1"/>
              </p:cNvSpPr>
              <p:nvPr/>
            </p:nvSpPr>
            <p:spPr bwMode="auto">
              <a:xfrm>
                <a:off x="3564" y="1951"/>
                <a:ext cx="80" cy="180"/>
              </a:xfrm>
              <a:custGeom>
                <a:avLst/>
                <a:gdLst>
                  <a:gd name="T0" fmla="*/ 13 w 80"/>
                  <a:gd name="T1" fmla="*/ 46 h 180"/>
                  <a:gd name="T2" fmla="*/ 13 w 80"/>
                  <a:gd name="T3" fmla="*/ 98 h 180"/>
                  <a:gd name="T4" fmla="*/ 32 w 80"/>
                  <a:gd name="T5" fmla="*/ 82 h 180"/>
                  <a:gd name="T6" fmla="*/ 48 w 80"/>
                  <a:gd name="T7" fmla="*/ 71 h 180"/>
                  <a:gd name="T8" fmla="*/ 57 w 80"/>
                  <a:gd name="T9" fmla="*/ 57 h 180"/>
                  <a:gd name="T10" fmla="*/ 61 w 80"/>
                  <a:gd name="T11" fmla="*/ 51 h 180"/>
                  <a:gd name="T12" fmla="*/ 63 w 80"/>
                  <a:gd name="T13" fmla="*/ 46 h 180"/>
                  <a:gd name="T14" fmla="*/ 65 w 80"/>
                  <a:gd name="T15" fmla="*/ 38 h 180"/>
                  <a:gd name="T16" fmla="*/ 65 w 80"/>
                  <a:gd name="T17" fmla="*/ 32 h 180"/>
                  <a:gd name="T18" fmla="*/ 65 w 80"/>
                  <a:gd name="T19" fmla="*/ 26 h 180"/>
                  <a:gd name="T20" fmla="*/ 63 w 80"/>
                  <a:gd name="T21" fmla="*/ 21 h 180"/>
                  <a:gd name="T22" fmla="*/ 61 w 80"/>
                  <a:gd name="T23" fmla="*/ 19 h 180"/>
                  <a:gd name="T24" fmla="*/ 57 w 80"/>
                  <a:gd name="T25" fmla="*/ 17 h 180"/>
                  <a:gd name="T26" fmla="*/ 51 w 80"/>
                  <a:gd name="T27" fmla="*/ 19 h 180"/>
                  <a:gd name="T28" fmla="*/ 46 w 80"/>
                  <a:gd name="T29" fmla="*/ 21 h 180"/>
                  <a:gd name="T30" fmla="*/ 40 w 80"/>
                  <a:gd name="T31" fmla="*/ 25 h 180"/>
                  <a:gd name="T32" fmla="*/ 30 w 80"/>
                  <a:gd name="T33" fmla="*/ 30 h 180"/>
                  <a:gd name="T34" fmla="*/ 13 w 80"/>
                  <a:gd name="T35" fmla="*/ 46 h 180"/>
                  <a:gd name="T36" fmla="*/ 0 w 80"/>
                  <a:gd name="T37" fmla="*/ 42 h 180"/>
                  <a:gd name="T38" fmla="*/ 28 w 80"/>
                  <a:gd name="T39" fmla="*/ 21 h 180"/>
                  <a:gd name="T40" fmla="*/ 40 w 80"/>
                  <a:gd name="T41" fmla="*/ 11 h 180"/>
                  <a:gd name="T42" fmla="*/ 48 w 80"/>
                  <a:gd name="T43" fmla="*/ 5 h 180"/>
                  <a:gd name="T44" fmla="*/ 55 w 80"/>
                  <a:gd name="T45" fmla="*/ 1 h 180"/>
                  <a:gd name="T46" fmla="*/ 61 w 80"/>
                  <a:gd name="T47" fmla="*/ 0 h 180"/>
                  <a:gd name="T48" fmla="*/ 69 w 80"/>
                  <a:gd name="T49" fmla="*/ 0 h 180"/>
                  <a:gd name="T50" fmla="*/ 74 w 80"/>
                  <a:gd name="T51" fmla="*/ 3 h 180"/>
                  <a:gd name="T52" fmla="*/ 78 w 80"/>
                  <a:gd name="T53" fmla="*/ 11 h 180"/>
                  <a:gd name="T54" fmla="*/ 80 w 80"/>
                  <a:gd name="T55" fmla="*/ 21 h 180"/>
                  <a:gd name="T56" fmla="*/ 78 w 80"/>
                  <a:gd name="T57" fmla="*/ 30 h 180"/>
                  <a:gd name="T58" fmla="*/ 74 w 80"/>
                  <a:gd name="T59" fmla="*/ 42 h 180"/>
                  <a:gd name="T60" fmla="*/ 71 w 80"/>
                  <a:gd name="T61" fmla="*/ 55 h 180"/>
                  <a:gd name="T62" fmla="*/ 63 w 80"/>
                  <a:gd name="T63" fmla="*/ 67 h 180"/>
                  <a:gd name="T64" fmla="*/ 57 w 80"/>
                  <a:gd name="T65" fmla="*/ 74 h 180"/>
                  <a:gd name="T66" fmla="*/ 49 w 80"/>
                  <a:gd name="T67" fmla="*/ 82 h 180"/>
                  <a:gd name="T68" fmla="*/ 42 w 80"/>
                  <a:gd name="T69" fmla="*/ 90 h 180"/>
                  <a:gd name="T70" fmla="*/ 30 w 80"/>
                  <a:gd name="T71" fmla="*/ 98 h 180"/>
                  <a:gd name="T72" fmla="*/ 13 w 80"/>
                  <a:gd name="T73" fmla="*/ 111 h 180"/>
                  <a:gd name="T74" fmla="*/ 13 w 80"/>
                  <a:gd name="T75" fmla="*/ 171 h 180"/>
                  <a:gd name="T76" fmla="*/ 0 w 80"/>
                  <a:gd name="T77" fmla="*/ 180 h 180"/>
                  <a:gd name="T78" fmla="*/ 0 w 80"/>
                  <a:gd name="T79" fmla="*/ 42 h 1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0"/>
                  <a:gd name="T121" fmla="*/ 0 h 180"/>
                  <a:gd name="T122" fmla="*/ 80 w 80"/>
                  <a:gd name="T123" fmla="*/ 180 h 1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0" h="180">
                    <a:moveTo>
                      <a:pt x="13" y="46"/>
                    </a:moveTo>
                    <a:lnTo>
                      <a:pt x="13" y="98"/>
                    </a:lnTo>
                    <a:lnTo>
                      <a:pt x="32" y="82"/>
                    </a:lnTo>
                    <a:lnTo>
                      <a:pt x="48" y="71"/>
                    </a:lnTo>
                    <a:lnTo>
                      <a:pt x="57" y="57"/>
                    </a:lnTo>
                    <a:lnTo>
                      <a:pt x="61" y="51"/>
                    </a:lnTo>
                    <a:lnTo>
                      <a:pt x="63" y="46"/>
                    </a:lnTo>
                    <a:lnTo>
                      <a:pt x="65" y="38"/>
                    </a:lnTo>
                    <a:lnTo>
                      <a:pt x="65" y="32"/>
                    </a:lnTo>
                    <a:lnTo>
                      <a:pt x="65" y="26"/>
                    </a:lnTo>
                    <a:lnTo>
                      <a:pt x="63" y="21"/>
                    </a:lnTo>
                    <a:lnTo>
                      <a:pt x="61" y="19"/>
                    </a:lnTo>
                    <a:lnTo>
                      <a:pt x="57" y="17"/>
                    </a:lnTo>
                    <a:lnTo>
                      <a:pt x="51" y="19"/>
                    </a:lnTo>
                    <a:lnTo>
                      <a:pt x="46" y="21"/>
                    </a:lnTo>
                    <a:lnTo>
                      <a:pt x="40" y="25"/>
                    </a:lnTo>
                    <a:lnTo>
                      <a:pt x="30" y="30"/>
                    </a:lnTo>
                    <a:lnTo>
                      <a:pt x="13" y="46"/>
                    </a:lnTo>
                    <a:close/>
                    <a:moveTo>
                      <a:pt x="0" y="42"/>
                    </a:moveTo>
                    <a:lnTo>
                      <a:pt x="28" y="21"/>
                    </a:lnTo>
                    <a:lnTo>
                      <a:pt x="40" y="11"/>
                    </a:lnTo>
                    <a:lnTo>
                      <a:pt x="48" y="5"/>
                    </a:lnTo>
                    <a:lnTo>
                      <a:pt x="55" y="1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4" y="3"/>
                    </a:lnTo>
                    <a:lnTo>
                      <a:pt x="78" y="11"/>
                    </a:lnTo>
                    <a:lnTo>
                      <a:pt x="80" y="21"/>
                    </a:lnTo>
                    <a:lnTo>
                      <a:pt x="78" y="30"/>
                    </a:lnTo>
                    <a:lnTo>
                      <a:pt x="74" y="42"/>
                    </a:lnTo>
                    <a:lnTo>
                      <a:pt x="71" y="55"/>
                    </a:lnTo>
                    <a:lnTo>
                      <a:pt x="63" y="67"/>
                    </a:lnTo>
                    <a:lnTo>
                      <a:pt x="57" y="74"/>
                    </a:lnTo>
                    <a:lnTo>
                      <a:pt x="49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3" y="111"/>
                    </a:lnTo>
                    <a:lnTo>
                      <a:pt x="13" y="171"/>
                    </a:lnTo>
                    <a:lnTo>
                      <a:pt x="0" y="18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89"/>
              <p:cNvSpPr>
                <a:spLocks noEditPoints="1"/>
              </p:cNvSpPr>
              <p:nvPr/>
            </p:nvSpPr>
            <p:spPr bwMode="auto">
              <a:xfrm>
                <a:off x="3448" y="2031"/>
                <a:ext cx="91" cy="192"/>
              </a:xfrm>
              <a:custGeom>
                <a:avLst/>
                <a:gdLst>
                  <a:gd name="T0" fmla="*/ 21 w 91"/>
                  <a:gd name="T1" fmla="*/ 106 h 192"/>
                  <a:gd name="T2" fmla="*/ 37 w 91"/>
                  <a:gd name="T3" fmla="*/ 83 h 192"/>
                  <a:gd name="T4" fmla="*/ 39 w 91"/>
                  <a:gd name="T5" fmla="*/ 87 h 192"/>
                  <a:gd name="T6" fmla="*/ 48 w 91"/>
                  <a:gd name="T7" fmla="*/ 83 h 192"/>
                  <a:gd name="T8" fmla="*/ 66 w 91"/>
                  <a:gd name="T9" fmla="*/ 64 h 192"/>
                  <a:gd name="T10" fmla="*/ 66 w 91"/>
                  <a:gd name="T11" fmla="*/ 48 h 192"/>
                  <a:gd name="T12" fmla="*/ 68 w 91"/>
                  <a:gd name="T13" fmla="*/ 43 h 192"/>
                  <a:gd name="T14" fmla="*/ 68 w 91"/>
                  <a:gd name="T15" fmla="*/ 37 h 192"/>
                  <a:gd name="T16" fmla="*/ 68 w 91"/>
                  <a:gd name="T17" fmla="*/ 37 h 192"/>
                  <a:gd name="T18" fmla="*/ 73 w 91"/>
                  <a:gd name="T19" fmla="*/ 23 h 192"/>
                  <a:gd name="T20" fmla="*/ 58 w 91"/>
                  <a:gd name="T21" fmla="*/ 19 h 192"/>
                  <a:gd name="T22" fmla="*/ 35 w 91"/>
                  <a:gd name="T23" fmla="*/ 33 h 192"/>
                  <a:gd name="T24" fmla="*/ 16 w 91"/>
                  <a:gd name="T25" fmla="*/ 46 h 192"/>
                  <a:gd name="T26" fmla="*/ 18 w 91"/>
                  <a:gd name="T27" fmla="*/ 50 h 192"/>
                  <a:gd name="T28" fmla="*/ 2 w 91"/>
                  <a:gd name="T29" fmla="*/ 44 h 192"/>
                  <a:gd name="T30" fmla="*/ 31 w 91"/>
                  <a:gd name="T31" fmla="*/ 21 h 192"/>
                  <a:gd name="T32" fmla="*/ 35 w 91"/>
                  <a:gd name="T33" fmla="*/ 23 h 192"/>
                  <a:gd name="T34" fmla="*/ 39 w 91"/>
                  <a:gd name="T35" fmla="*/ 25 h 192"/>
                  <a:gd name="T36" fmla="*/ 43 w 91"/>
                  <a:gd name="T37" fmla="*/ 23 h 192"/>
                  <a:gd name="T38" fmla="*/ 52 w 91"/>
                  <a:gd name="T39" fmla="*/ 6 h 192"/>
                  <a:gd name="T40" fmla="*/ 56 w 91"/>
                  <a:gd name="T41" fmla="*/ 14 h 192"/>
                  <a:gd name="T42" fmla="*/ 64 w 91"/>
                  <a:gd name="T43" fmla="*/ 10 h 192"/>
                  <a:gd name="T44" fmla="*/ 62 w 91"/>
                  <a:gd name="T45" fmla="*/ 6 h 192"/>
                  <a:gd name="T46" fmla="*/ 66 w 91"/>
                  <a:gd name="T47" fmla="*/ 10 h 192"/>
                  <a:gd name="T48" fmla="*/ 66 w 91"/>
                  <a:gd name="T49" fmla="*/ 0 h 192"/>
                  <a:gd name="T50" fmla="*/ 66 w 91"/>
                  <a:gd name="T51" fmla="*/ 0 h 192"/>
                  <a:gd name="T52" fmla="*/ 69 w 91"/>
                  <a:gd name="T53" fmla="*/ 0 h 192"/>
                  <a:gd name="T54" fmla="*/ 71 w 91"/>
                  <a:gd name="T55" fmla="*/ 0 h 192"/>
                  <a:gd name="T56" fmla="*/ 71 w 91"/>
                  <a:gd name="T57" fmla="*/ 0 h 192"/>
                  <a:gd name="T58" fmla="*/ 71 w 91"/>
                  <a:gd name="T59" fmla="*/ 0 h 192"/>
                  <a:gd name="T60" fmla="*/ 87 w 91"/>
                  <a:gd name="T61" fmla="*/ 10 h 192"/>
                  <a:gd name="T62" fmla="*/ 89 w 91"/>
                  <a:gd name="T63" fmla="*/ 14 h 192"/>
                  <a:gd name="T64" fmla="*/ 89 w 91"/>
                  <a:gd name="T65" fmla="*/ 14 h 192"/>
                  <a:gd name="T66" fmla="*/ 81 w 91"/>
                  <a:gd name="T67" fmla="*/ 23 h 192"/>
                  <a:gd name="T68" fmla="*/ 79 w 91"/>
                  <a:gd name="T69" fmla="*/ 41 h 192"/>
                  <a:gd name="T70" fmla="*/ 77 w 91"/>
                  <a:gd name="T71" fmla="*/ 44 h 192"/>
                  <a:gd name="T72" fmla="*/ 85 w 91"/>
                  <a:gd name="T73" fmla="*/ 48 h 192"/>
                  <a:gd name="T74" fmla="*/ 83 w 91"/>
                  <a:gd name="T75" fmla="*/ 52 h 192"/>
                  <a:gd name="T76" fmla="*/ 83 w 91"/>
                  <a:gd name="T77" fmla="*/ 54 h 192"/>
                  <a:gd name="T78" fmla="*/ 83 w 91"/>
                  <a:gd name="T79" fmla="*/ 56 h 192"/>
                  <a:gd name="T80" fmla="*/ 83 w 91"/>
                  <a:gd name="T81" fmla="*/ 56 h 192"/>
                  <a:gd name="T82" fmla="*/ 73 w 91"/>
                  <a:gd name="T83" fmla="*/ 73 h 192"/>
                  <a:gd name="T84" fmla="*/ 69 w 91"/>
                  <a:gd name="T85" fmla="*/ 69 h 192"/>
                  <a:gd name="T86" fmla="*/ 66 w 91"/>
                  <a:gd name="T87" fmla="*/ 69 h 192"/>
                  <a:gd name="T88" fmla="*/ 64 w 91"/>
                  <a:gd name="T89" fmla="*/ 71 h 192"/>
                  <a:gd name="T90" fmla="*/ 58 w 91"/>
                  <a:gd name="T91" fmla="*/ 89 h 192"/>
                  <a:gd name="T92" fmla="*/ 54 w 91"/>
                  <a:gd name="T93" fmla="*/ 92 h 192"/>
                  <a:gd name="T94" fmla="*/ 50 w 91"/>
                  <a:gd name="T95" fmla="*/ 96 h 192"/>
                  <a:gd name="T96" fmla="*/ 50 w 91"/>
                  <a:gd name="T97" fmla="*/ 96 h 192"/>
                  <a:gd name="T98" fmla="*/ 14 w 91"/>
                  <a:gd name="T99" fmla="*/ 116 h 192"/>
                  <a:gd name="T100" fmla="*/ 23 w 91"/>
                  <a:gd name="T101" fmla="*/ 173 h 192"/>
                  <a:gd name="T102" fmla="*/ 21 w 91"/>
                  <a:gd name="T103" fmla="*/ 177 h 192"/>
                  <a:gd name="T104" fmla="*/ 16 w 91"/>
                  <a:gd name="T105" fmla="*/ 171 h 192"/>
                  <a:gd name="T106" fmla="*/ 8 w 91"/>
                  <a:gd name="T107" fmla="*/ 187 h 192"/>
                  <a:gd name="T108" fmla="*/ 0 w 91"/>
                  <a:gd name="T109" fmla="*/ 46 h 1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1"/>
                  <a:gd name="T166" fmla="*/ 0 h 192"/>
                  <a:gd name="T167" fmla="*/ 91 w 91"/>
                  <a:gd name="T168" fmla="*/ 192 h 1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1" h="192">
                    <a:moveTo>
                      <a:pt x="23" y="50"/>
                    </a:moveTo>
                    <a:lnTo>
                      <a:pt x="23" y="102"/>
                    </a:lnTo>
                    <a:lnTo>
                      <a:pt x="14" y="102"/>
                    </a:lnTo>
                    <a:lnTo>
                      <a:pt x="14" y="50"/>
                    </a:lnTo>
                    <a:lnTo>
                      <a:pt x="23" y="50"/>
                    </a:lnTo>
                    <a:close/>
                    <a:moveTo>
                      <a:pt x="21" y="106"/>
                    </a:moveTo>
                    <a:lnTo>
                      <a:pt x="14" y="110"/>
                    </a:lnTo>
                    <a:lnTo>
                      <a:pt x="14" y="102"/>
                    </a:lnTo>
                    <a:lnTo>
                      <a:pt x="18" y="102"/>
                    </a:lnTo>
                    <a:lnTo>
                      <a:pt x="21" y="106"/>
                    </a:lnTo>
                    <a:close/>
                    <a:moveTo>
                      <a:pt x="16" y="98"/>
                    </a:moveTo>
                    <a:lnTo>
                      <a:pt x="37" y="83"/>
                    </a:lnTo>
                    <a:lnTo>
                      <a:pt x="41" y="91"/>
                    </a:lnTo>
                    <a:lnTo>
                      <a:pt x="21" y="106"/>
                    </a:lnTo>
                    <a:lnTo>
                      <a:pt x="16" y="98"/>
                    </a:lnTo>
                    <a:close/>
                    <a:moveTo>
                      <a:pt x="37" y="83"/>
                    </a:moveTo>
                    <a:lnTo>
                      <a:pt x="37" y="83"/>
                    </a:lnTo>
                    <a:lnTo>
                      <a:pt x="39" y="87"/>
                    </a:lnTo>
                    <a:lnTo>
                      <a:pt x="37" y="83"/>
                    </a:lnTo>
                    <a:close/>
                    <a:moveTo>
                      <a:pt x="37" y="83"/>
                    </a:moveTo>
                    <a:lnTo>
                      <a:pt x="44" y="77"/>
                    </a:lnTo>
                    <a:lnTo>
                      <a:pt x="50" y="71"/>
                    </a:lnTo>
                    <a:lnTo>
                      <a:pt x="56" y="77"/>
                    </a:lnTo>
                    <a:lnTo>
                      <a:pt x="48" y="83"/>
                    </a:lnTo>
                    <a:lnTo>
                      <a:pt x="41" y="91"/>
                    </a:lnTo>
                    <a:lnTo>
                      <a:pt x="37" y="83"/>
                    </a:lnTo>
                    <a:close/>
                    <a:moveTo>
                      <a:pt x="50" y="71"/>
                    </a:moveTo>
                    <a:lnTo>
                      <a:pt x="56" y="66"/>
                    </a:lnTo>
                    <a:lnTo>
                      <a:pt x="60" y="60"/>
                    </a:lnTo>
                    <a:lnTo>
                      <a:pt x="66" y="64"/>
                    </a:lnTo>
                    <a:lnTo>
                      <a:pt x="62" y="71"/>
                    </a:lnTo>
                    <a:lnTo>
                      <a:pt x="56" y="77"/>
                    </a:lnTo>
                    <a:lnTo>
                      <a:pt x="50" y="71"/>
                    </a:lnTo>
                    <a:close/>
                    <a:moveTo>
                      <a:pt x="60" y="60"/>
                    </a:moveTo>
                    <a:lnTo>
                      <a:pt x="64" y="54"/>
                    </a:lnTo>
                    <a:lnTo>
                      <a:pt x="66" y="48"/>
                    </a:lnTo>
                    <a:lnTo>
                      <a:pt x="73" y="50"/>
                    </a:lnTo>
                    <a:lnTo>
                      <a:pt x="69" y="58"/>
                    </a:lnTo>
                    <a:lnTo>
                      <a:pt x="66" y="64"/>
                    </a:lnTo>
                    <a:lnTo>
                      <a:pt x="60" y="60"/>
                    </a:lnTo>
                    <a:close/>
                    <a:moveTo>
                      <a:pt x="66" y="48"/>
                    </a:moveTo>
                    <a:lnTo>
                      <a:pt x="68" y="43"/>
                    </a:lnTo>
                    <a:lnTo>
                      <a:pt x="68" y="37"/>
                    </a:lnTo>
                    <a:lnTo>
                      <a:pt x="75" y="37"/>
                    </a:lnTo>
                    <a:lnTo>
                      <a:pt x="75" y="43"/>
                    </a:lnTo>
                    <a:lnTo>
                      <a:pt x="73" y="50"/>
                    </a:lnTo>
                    <a:lnTo>
                      <a:pt x="66" y="48"/>
                    </a:lnTo>
                    <a:close/>
                    <a:moveTo>
                      <a:pt x="68" y="37"/>
                    </a:moveTo>
                    <a:lnTo>
                      <a:pt x="68" y="31"/>
                    </a:lnTo>
                    <a:lnTo>
                      <a:pt x="66" y="27"/>
                    </a:lnTo>
                    <a:lnTo>
                      <a:pt x="73" y="23"/>
                    </a:lnTo>
                    <a:lnTo>
                      <a:pt x="75" y="29"/>
                    </a:lnTo>
                    <a:lnTo>
                      <a:pt x="75" y="37"/>
                    </a:lnTo>
                    <a:lnTo>
                      <a:pt x="68" y="37"/>
                    </a:lnTo>
                    <a:close/>
                    <a:moveTo>
                      <a:pt x="66" y="27"/>
                    </a:moveTo>
                    <a:lnTo>
                      <a:pt x="64" y="27"/>
                    </a:lnTo>
                    <a:lnTo>
                      <a:pt x="64" y="25"/>
                    </a:lnTo>
                    <a:lnTo>
                      <a:pt x="64" y="18"/>
                    </a:lnTo>
                    <a:lnTo>
                      <a:pt x="69" y="19"/>
                    </a:lnTo>
                    <a:lnTo>
                      <a:pt x="73" y="23"/>
                    </a:lnTo>
                    <a:lnTo>
                      <a:pt x="66" y="27"/>
                    </a:lnTo>
                    <a:close/>
                    <a:moveTo>
                      <a:pt x="64" y="25"/>
                    </a:moveTo>
                    <a:lnTo>
                      <a:pt x="60" y="27"/>
                    </a:lnTo>
                    <a:lnTo>
                      <a:pt x="54" y="29"/>
                    </a:lnTo>
                    <a:lnTo>
                      <a:pt x="50" y="21"/>
                    </a:lnTo>
                    <a:lnTo>
                      <a:pt x="58" y="19"/>
                    </a:lnTo>
                    <a:lnTo>
                      <a:pt x="64" y="18"/>
                    </a:lnTo>
                    <a:lnTo>
                      <a:pt x="64" y="25"/>
                    </a:lnTo>
                    <a:close/>
                    <a:moveTo>
                      <a:pt x="54" y="29"/>
                    </a:moveTo>
                    <a:lnTo>
                      <a:pt x="48" y="33"/>
                    </a:lnTo>
                    <a:lnTo>
                      <a:pt x="41" y="39"/>
                    </a:lnTo>
                    <a:lnTo>
                      <a:pt x="35" y="33"/>
                    </a:lnTo>
                    <a:lnTo>
                      <a:pt x="43" y="25"/>
                    </a:lnTo>
                    <a:lnTo>
                      <a:pt x="50" y="21"/>
                    </a:lnTo>
                    <a:lnTo>
                      <a:pt x="54" y="29"/>
                    </a:lnTo>
                    <a:close/>
                    <a:moveTo>
                      <a:pt x="41" y="39"/>
                    </a:moveTo>
                    <a:lnTo>
                      <a:pt x="21" y="52"/>
                    </a:lnTo>
                    <a:lnTo>
                      <a:pt x="16" y="46"/>
                    </a:lnTo>
                    <a:lnTo>
                      <a:pt x="35" y="33"/>
                    </a:lnTo>
                    <a:lnTo>
                      <a:pt x="41" y="39"/>
                    </a:lnTo>
                    <a:close/>
                    <a:moveTo>
                      <a:pt x="14" y="50"/>
                    </a:moveTo>
                    <a:lnTo>
                      <a:pt x="14" y="48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14" y="50"/>
                    </a:lnTo>
                    <a:close/>
                    <a:moveTo>
                      <a:pt x="2" y="44"/>
                    </a:moveTo>
                    <a:lnTo>
                      <a:pt x="31" y="21"/>
                    </a:lnTo>
                    <a:lnTo>
                      <a:pt x="37" y="27"/>
                    </a:lnTo>
                    <a:lnTo>
                      <a:pt x="8" y="50"/>
                    </a:lnTo>
                    <a:lnTo>
                      <a:pt x="2" y="44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5" y="23"/>
                    </a:lnTo>
                    <a:lnTo>
                      <a:pt x="31" y="21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7" y="27"/>
                    </a:lnTo>
                    <a:lnTo>
                      <a:pt x="31" y="21"/>
                    </a:lnTo>
                    <a:close/>
                    <a:moveTo>
                      <a:pt x="37" y="27"/>
                    </a:moveTo>
                    <a:lnTo>
                      <a:pt x="37" y="27"/>
                    </a:lnTo>
                    <a:lnTo>
                      <a:pt x="35" y="23"/>
                    </a:lnTo>
                    <a:lnTo>
                      <a:pt x="37" y="27"/>
                    </a:lnTo>
                    <a:close/>
                    <a:moveTo>
                      <a:pt x="31" y="21"/>
                    </a:moveTo>
                    <a:lnTo>
                      <a:pt x="33" y="19"/>
                    </a:lnTo>
                    <a:lnTo>
                      <a:pt x="35" y="18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7" y="27"/>
                    </a:lnTo>
                    <a:lnTo>
                      <a:pt x="31" y="21"/>
                    </a:lnTo>
                    <a:close/>
                    <a:moveTo>
                      <a:pt x="35" y="18"/>
                    </a:moveTo>
                    <a:lnTo>
                      <a:pt x="37" y="18"/>
                    </a:lnTo>
                    <a:lnTo>
                      <a:pt x="39" y="16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35" y="18"/>
                    </a:lnTo>
                    <a:close/>
                    <a:moveTo>
                      <a:pt x="39" y="16"/>
                    </a:moveTo>
                    <a:lnTo>
                      <a:pt x="46" y="10"/>
                    </a:lnTo>
                    <a:lnTo>
                      <a:pt x="52" y="6"/>
                    </a:lnTo>
                    <a:lnTo>
                      <a:pt x="56" y="14"/>
                    </a:lnTo>
                    <a:lnTo>
                      <a:pt x="50" y="18"/>
                    </a:lnTo>
                    <a:lnTo>
                      <a:pt x="43" y="23"/>
                    </a:lnTo>
                    <a:lnTo>
                      <a:pt x="39" y="16"/>
                    </a:lnTo>
                    <a:close/>
                    <a:moveTo>
                      <a:pt x="56" y="14"/>
                    </a:moveTo>
                    <a:lnTo>
                      <a:pt x="56" y="14"/>
                    </a:lnTo>
                    <a:lnTo>
                      <a:pt x="54" y="10"/>
                    </a:lnTo>
                    <a:lnTo>
                      <a:pt x="56" y="14"/>
                    </a:lnTo>
                    <a:close/>
                    <a:moveTo>
                      <a:pt x="52" y="6"/>
                    </a:moveTo>
                    <a:lnTo>
                      <a:pt x="56" y="4"/>
                    </a:lnTo>
                    <a:lnTo>
                      <a:pt x="60" y="2"/>
                    </a:lnTo>
                    <a:lnTo>
                      <a:pt x="64" y="10"/>
                    </a:lnTo>
                    <a:lnTo>
                      <a:pt x="60" y="12"/>
                    </a:lnTo>
                    <a:lnTo>
                      <a:pt x="56" y="14"/>
                    </a:lnTo>
                    <a:lnTo>
                      <a:pt x="52" y="6"/>
                    </a:lnTo>
                    <a:close/>
                    <a:moveTo>
                      <a:pt x="64" y="10"/>
                    </a:moveTo>
                    <a:lnTo>
                      <a:pt x="64" y="10"/>
                    </a:lnTo>
                    <a:lnTo>
                      <a:pt x="62" y="6"/>
                    </a:lnTo>
                    <a:lnTo>
                      <a:pt x="64" y="10"/>
                    </a:lnTo>
                    <a:close/>
                    <a:moveTo>
                      <a:pt x="60" y="2"/>
                    </a:moveTo>
                    <a:lnTo>
                      <a:pt x="64" y="2"/>
                    </a:lnTo>
                    <a:lnTo>
                      <a:pt x="66" y="0"/>
                    </a:lnTo>
                    <a:lnTo>
                      <a:pt x="68" y="8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0" y="2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8" y="4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8" y="8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8" y="4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8" y="0"/>
                    </a:lnTo>
                    <a:lnTo>
                      <a:pt x="69" y="0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6" y="0"/>
                    </a:lnTo>
                    <a:close/>
                    <a:moveTo>
                      <a:pt x="69" y="0"/>
                    </a:moveTo>
                    <a:lnTo>
                      <a:pt x="71" y="0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69" y="0"/>
                    </a:lnTo>
                    <a:close/>
                    <a:moveTo>
                      <a:pt x="71" y="0"/>
                    </a:moveTo>
                    <a:lnTo>
                      <a:pt x="79" y="2"/>
                    </a:lnTo>
                    <a:lnTo>
                      <a:pt x="83" y="6"/>
                    </a:lnTo>
                    <a:lnTo>
                      <a:pt x="77" y="12"/>
                    </a:lnTo>
                    <a:lnTo>
                      <a:pt x="75" y="10"/>
                    </a:lnTo>
                    <a:lnTo>
                      <a:pt x="71" y="8"/>
                    </a:lnTo>
                    <a:lnTo>
                      <a:pt x="71" y="0"/>
                    </a:lnTo>
                    <a:close/>
                    <a:moveTo>
                      <a:pt x="77" y="12"/>
                    </a:moveTo>
                    <a:lnTo>
                      <a:pt x="77" y="12"/>
                    </a:lnTo>
                    <a:lnTo>
                      <a:pt x="81" y="8"/>
                    </a:lnTo>
                    <a:lnTo>
                      <a:pt x="77" y="12"/>
                    </a:lnTo>
                    <a:close/>
                    <a:moveTo>
                      <a:pt x="83" y="6"/>
                    </a:moveTo>
                    <a:lnTo>
                      <a:pt x="87" y="10"/>
                    </a:lnTo>
                    <a:lnTo>
                      <a:pt x="89" y="14"/>
                    </a:lnTo>
                    <a:lnTo>
                      <a:pt x="81" y="16"/>
                    </a:lnTo>
                    <a:lnTo>
                      <a:pt x="79" y="14"/>
                    </a:lnTo>
                    <a:lnTo>
                      <a:pt x="77" y="12"/>
                    </a:lnTo>
                    <a:lnTo>
                      <a:pt x="83" y="6"/>
                    </a:lnTo>
                    <a:close/>
                    <a:moveTo>
                      <a:pt x="89" y="14"/>
                    </a:moveTo>
                    <a:lnTo>
                      <a:pt x="89" y="18"/>
                    </a:lnTo>
                    <a:lnTo>
                      <a:pt x="91" y="23"/>
                    </a:lnTo>
                    <a:lnTo>
                      <a:pt x="81" y="23"/>
                    </a:lnTo>
                    <a:lnTo>
                      <a:pt x="81" y="19"/>
                    </a:lnTo>
                    <a:lnTo>
                      <a:pt x="81" y="16"/>
                    </a:lnTo>
                    <a:lnTo>
                      <a:pt x="89" y="14"/>
                    </a:lnTo>
                    <a:close/>
                    <a:moveTo>
                      <a:pt x="91" y="23"/>
                    </a:moveTo>
                    <a:lnTo>
                      <a:pt x="89" y="29"/>
                    </a:lnTo>
                    <a:lnTo>
                      <a:pt x="89" y="35"/>
                    </a:lnTo>
                    <a:lnTo>
                      <a:pt x="81" y="35"/>
                    </a:lnTo>
                    <a:lnTo>
                      <a:pt x="81" y="29"/>
                    </a:lnTo>
                    <a:lnTo>
                      <a:pt x="81" y="23"/>
                    </a:lnTo>
                    <a:lnTo>
                      <a:pt x="91" y="23"/>
                    </a:lnTo>
                    <a:close/>
                    <a:moveTo>
                      <a:pt x="89" y="35"/>
                    </a:moveTo>
                    <a:lnTo>
                      <a:pt x="87" y="43"/>
                    </a:lnTo>
                    <a:lnTo>
                      <a:pt x="85" y="48"/>
                    </a:lnTo>
                    <a:lnTo>
                      <a:pt x="77" y="44"/>
                    </a:lnTo>
                    <a:lnTo>
                      <a:pt x="79" y="41"/>
                    </a:lnTo>
                    <a:lnTo>
                      <a:pt x="81" y="35"/>
                    </a:lnTo>
                    <a:lnTo>
                      <a:pt x="89" y="35"/>
                    </a:lnTo>
                    <a:close/>
                    <a:moveTo>
                      <a:pt x="77" y="44"/>
                    </a:moveTo>
                    <a:lnTo>
                      <a:pt x="77" y="44"/>
                    </a:lnTo>
                    <a:lnTo>
                      <a:pt x="81" y="46"/>
                    </a:lnTo>
                    <a:lnTo>
                      <a:pt x="77" y="44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81" y="46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50"/>
                    </a:lnTo>
                    <a:lnTo>
                      <a:pt x="83" y="52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85" y="48"/>
                    </a:lnTo>
                    <a:close/>
                    <a:moveTo>
                      <a:pt x="83" y="52"/>
                    </a:moveTo>
                    <a:lnTo>
                      <a:pt x="83" y="54"/>
                    </a:lnTo>
                    <a:lnTo>
                      <a:pt x="83" y="56"/>
                    </a:lnTo>
                    <a:lnTo>
                      <a:pt x="75" y="52"/>
                    </a:lnTo>
                    <a:lnTo>
                      <a:pt x="75" y="50"/>
                    </a:lnTo>
                    <a:lnTo>
                      <a:pt x="77" y="48"/>
                    </a:lnTo>
                    <a:lnTo>
                      <a:pt x="83" y="52"/>
                    </a:lnTo>
                    <a:close/>
                    <a:moveTo>
                      <a:pt x="83" y="56"/>
                    </a:moveTo>
                    <a:lnTo>
                      <a:pt x="77" y="64"/>
                    </a:lnTo>
                    <a:lnTo>
                      <a:pt x="73" y="73"/>
                    </a:lnTo>
                    <a:lnTo>
                      <a:pt x="66" y="68"/>
                    </a:lnTo>
                    <a:lnTo>
                      <a:pt x="71" y="60"/>
                    </a:lnTo>
                    <a:lnTo>
                      <a:pt x="75" y="52"/>
                    </a:lnTo>
                    <a:lnTo>
                      <a:pt x="83" y="56"/>
                    </a:lnTo>
                    <a:close/>
                    <a:moveTo>
                      <a:pt x="66" y="68"/>
                    </a:moveTo>
                    <a:lnTo>
                      <a:pt x="66" y="68"/>
                    </a:lnTo>
                    <a:lnTo>
                      <a:pt x="69" y="69"/>
                    </a:lnTo>
                    <a:lnTo>
                      <a:pt x="66" y="68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6" y="68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9" y="69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1" y="73"/>
                    </a:lnTo>
                    <a:lnTo>
                      <a:pt x="71" y="75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73" y="73"/>
                    </a:lnTo>
                    <a:close/>
                    <a:moveTo>
                      <a:pt x="71" y="75"/>
                    </a:moveTo>
                    <a:lnTo>
                      <a:pt x="69" y="75"/>
                    </a:lnTo>
                    <a:lnTo>
                      <a:pt x="69" y="77"/>
                    </a:lnTo>
                    <a:lnTo>
                      <a:pt x="64" y="71"/>
                    </a:lnTo>
                    <a:lnTo>
                      <a:pt x="64" y="69"/>
                    </a:lnTo>
                    <a:lnTo>
                      <a:pt x="71" y="75"/>
                    </a:lnTo>
                    <a:close/>
                    <a:moveTo>
                      <a:pt x="69" y="77"/>
                    </a:moveTo>
                    <a:lnTo>
                      <a:pt x="64" y="83"/>
                    </a:lnTo>
                    <a:lnTo>
                      <a:pt x="58" y="89"/>
                    </a:lnTo>
                    <a:lnTo>
                      <a:pt x="54" y="83"/>
                    </a:lnTo>
                    <a:lnTo>
                      <a:pt x="58" y="77"/>
                    </a:lnTo>
                    <a:lnTo>
                      <a:pt x="64" y="71"/>
                    </a:lnTo>
                    <a:lnTo>
                      <a:pt x="69" y="77"/>
                    </a:lnTo>
                    <a:close/>
                    <a:moveTo>
                      <a:pt x="58" y="89"/>
                    </a:moveTo>
                    <a:lnTo>
                      <a:pt x="54" y="92"/>
                    </a:lnTo>
                    <a:lnTo>
                      <a:pt x="50" y="96"/>
                    </a:lnTo>
                    <a:lnTo>
                      <a:pt x="44" y="91"/>
                    </a:lnTo>
                    <a:lnTo>
                      <a:pt x="48" y="87"/>
                    </a:lnTo>
                    <a:lnTo>
                      <a:pt x="54" y="83"/>
                    </a:lnTo>
                    <a:lnTo>
                      <a:pt x="58" y="89"/>
                    </a:lnTo>
                    <a:close/>
                    <a:moveTo>
                      <a:pt x="50" y="96"/>
                    </a:moveTo>
                    <a:lnTo>
                      <a:pt x="44" y="100"/>
                    </a:lnTo>
                    <a:lnTo>
                      <a:pt x="39" y="106"/>
                    </a:lnTo>
                    <a:lnTo>
                      <a:pt x="35" y="98"/>
                    </a:lnTo>
                    <a:lnTo>
                      <a:pt x="41" y="94"/>
                    </a:lnTo>
                    <a:lnTo>
                      <a:pt x="44" y="91"/>
                    </a:lnTo>
                    <a:lnTo>
                      <a:pt x="50" y="96"/>
                    </a:lnTo>
                    <a:close/>
                    <a:moveTo>
                      <a:pt x="39" y="106"/>
                    </a:moveTo>
                    <a:lnTo>
                      <a:pt x="21" y="119"/>
                    </a:lnTo>
                    <a:lnTo>
                      <a:pt x="16" y="114"/>
                    </a:lnTo>
                    <a:lnTo>
                      <a:pt x="35" y="98"/>
                    </a:lnTo>
                    <a:lnTo>
                      <a:pt x="39" y="106"/>
                    </a:lnTo>
                    <a:close/>
                    <a:moveTo>
                      <a:pt x="14" y="116"/>
                    </a:moveTo>
                    <a:lnTo>
                      <a:pt x="14" y="114"/>
                    </a:lnTo>
                    <a:lnTo>
                      <a:pt x="16" y="114"/>
                    </a:lnTo>
                    <a:lnTo>
                      <a:pt x="18" y="116"/>
                    </a:lnTo>
                    <a:lnTo>
                      <a:pt x="14" y="116"/>
                    </a:lnTo>
                    <a:close/>
                    <a:moveTo>
                      <a:pt x="23" y="116"/>
                    </a:moveTo>
                    <a:lnTo>
                      <a:pt x="23" y="173"/>
                    </a:lnTo>
                    <a:lnTo>
                      <a:pt x="14" y="173"/>
                    </a:lnTo>
                    <a:lnTo>
                      <a:pt x="14" y="116"/>
                    </a:lnTo>
                    <a:lnTo>
                      <a:pt x="23" y="116"/>
                    </a:lnTo>
                    <a:close/>
                    <a:moveTo>
                      <a:pt x="23" y="173"/>
                    </a:moveTo>
                    <a:lnTo>
                      <a:pt x="23" y="175"/>
                    </a:lnTo>
                    <a:lnTo>
                      <a:pt x="21" y="177"/>
                    </a:lnTo>
                    <a:lnTo>
                      <a:pt x="18" y="173"/>
                    </a:lnTo>
                    <a:lnTo>
                      <a:pt x="23" y="173"/>
                    </a:lnTo>
                    <a:close/>
                    <a:moveTo>
                      <a:pt x="21" y="177"/>
                    </a:moveTo>
                    <a:lnTo>
                      <a:pt x="8" y="187"/>
                    </a:lnTo>
                    <a:lnTo>
                      <a:pt x="2" y="181"/>
                    </a:lnTo>
                    <a:lnTo>
                      <a:pt x="16" y="171"/>
                    </a:lnTo>
                    <a:lnTo>
                      <a:pt x="21" y="177"/>
                    </a:lnTo>
                    <a:close/>
                    <a:moveTo>
                      <a:pt x="8" y="187"/>
                    </a:moveTo>
                    <a:lnTo>
                      <a:pt x="0" y="192"/>
                    </a:lnTo>
                    <a:lnTo>
                      <a:pt x="0" y="185"/>
                    </a:lnTo>
                    <a:lnTo>
                      <a:pt x="4" y="185"/>
                    </a:lnTo>
                    <a:lnTo>
                      <a:pt x="8" y="187"/>
                    </a:lnTo>
                    <a:close/>
                    <a:moveTo>
                      <a:pt x="0" y="185"/>
                    </a:moveTo>
                    <a:lnTo>
                      <a:pt x="0" y="46"/>
                    </a:lnTo>
                    <a:lnTo>
                      <a:pt x="10" y="46"/>
                    </a:lnTo>
                    <a:lnTo>
                      <a:pt x="10" y="185"/>
                    </a:lnTo>
                    <a:lnTo>
                      <a:pt x="0" y="185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90"/>
              <p:cNvSpPr>
                <a:spLocks noEditPoints="1"/>
              </p:cNvSpPr>
              <p:nvPr/>
            </p:nvSpPr>
            <p:spPr bwMode="auto">
              <a:xfrm>
                <a:off x="3514" y="2122"/>
                <a:ext cx="21" cy="51"/>
              </a:xfrm>
              <a:custGeom>
                <a:avLst/>
                <a:gdLst>
                  <a:gd name="T0" fmla="*/ 19 w 21"/>
                  <a:gd name="T1" fmla="*/ 36 h 51"/>
                  <a:gd name="T2" fmla="*/ 5 w 21"/>
                  <a:gd name="T3" fmla="*/ 48 h 51"/>
                  <a:gd name="T4" fmla="*/ 2 w 21"/>
                  <a:gd name="T5" fmla="*/ 40 h 51"/>
                  <a:gd name="T6" fmla="*/ 15 w 21"/>
                  <a:gd name="T7" fmla="*/ 30 h 51"/>
                  <a:gd name="T8" fmla="*/ 19 w 21"/>
                  <a:gd name="T9" fmla="*/ 36 h 51"/>
                  <a:gd name="T10" fmla="*/ 5 w 21"/>
                  <a:gd name="T11" fmla="*/ 48 h 51"/>
                  <a:gd name="T12" fmla="*/ 0 w 21"/>
                  <a:gd name="T13" fmla="*/ 51 h 51"/>
                  <a:gd name="T14" fmla="*/ 0 w 21"/>
                  <a:gd name="T15" fmla="*/ 44 h 51"/>
                  <a:gd name="T16" fmla="*/ 3 w 21"/>
                  <a:gd name="T17" fmla="*/ 44 h 51"/>
                  <a:gd name="T18" fmla="*/ 5 w 21"/>
                  <a:gd name="T19" fmla="*/ 48 h 51"/>
                  <a:gd name="T20" fmla="*/ 0 w 21"/>
                  <a:gd name="T21" fmla="*/ 44 h 51"/>
                  <a:gd name="T22" fmla="*/ 0 w 21"/>
                  <a:gd name="T23" fmla="*/ 19 h 51"/>
                  <a:gd name="T24" fmla="*/ 7 w 21"/>
                  <a:gd name="T25" fmla="*/ 19 h 51"/>
                  <a:gd name="T26" fmla="*/ 7 w 21"/>
                  <a:gd name="T27" fmla="*/ 44 h 51"/>
                  <a:gd name="T28" fmla="*/ 0 w 21"/>
                  <a:gd name="T29" fmla="*/ 44 h 51"/>
                  <a:gd name="T30" fmla="*/ 0 w 21"/>
                  <a:gd name="T31" fmla="*/ 19 h 51"/>
                  <a:gd name="T32" fmla="*/ 0 w 21"/>
                  <a:gd name="T33" fmla="*/ 17 h 51"/>
                  <a:gd name="T34" fmla="*/ 2 w 21"/>
                  <a:gd name="T35" fmla="*/ 15 h 51"/>
                  <a:gd name="T36" fmla="*/ 3 w 21"/>
                  <a:gd name="T37" fmla="*/ 19 h 51"/>
                  <a:gd name="T38" fmla="*/ 0 w 21"/>
                  <a:gd name="T39" fmla="*/ 19 h 51"/>
                  <a:gd name="T40" fmla="*/ 2 w 21"/>
                  <a:gd name="T41" fmla="*/ 15 h 51"/>
                  <a:gd name="T42" fmla="*/ 15 w 21"/>
                  <a:gd name="T43" fmla="*/ 5 h 51"/>
                  <a:gd name="T44" fmla="*/ 19 w 21"/>
                  <a:gd name="T45" fmla="*/ 11 h 51"/>
                  <a:gd name="T46" fmla="*/ 5 w 21"/>
                  <a:gd name="T47" fmla="*/ 23 h 51"/>
                  <a:gd name="T48" fmla="*/ 2 w 21"/>
                  <a:gd name="T49" fmla="*/ 15 h 51"/>
                  <a:gd name="T50" fmla="*/ 15 w 21"/>
                  <a:gd name="T51" fmla="*/ 5 h 51"/>
                  <a:gd name="T52" fmla="*/ 21 w 21"/>
                  <a:gd name="T53" fmla="*/ 0 h 51"/>
                  <a:gd name="T54" fmla="*/ 21 w 21"/>
                  <a:gd name="T55" fmla="*/ 9 h 51"/>
                  <a:gd name="T56" fmla="*/ 17 w 21"/>
                  <a:gd name="T57" fmla="*/ 9 h 51"/>
                  <a:gd name="T58" fmla="*/ 15 w 21"/>
                  <a:gd name="T59" fmla="*/ 5 h 51"/>
                  <a:gd name="T60" fmla="*/ 21 w 21"/>
                  <a:gd name="T61" fmla="*/ 9 h 51"/>
                  <a:gd name="T62" fmla="*/ 21 w 21"/>
                  <a:gd name="T63" fmla="*/ 34 h 51"/>
                  <a:gd name="T64" fmla="*/ 13 w 21"/>
                  <a:gd name="T65" fmla="*/ 34 h 51"/>
                  <a:gd name="T66" fmla="*/ 13 w 21"/>
                  <a:gd name="T67" fmla="*/ 9 h 51"/>
                  <a:gd name="T68" fmla="*/ 21 w 21"/>
                  <a:gd name="T69" fmla="*/ 9 h 51"/>
                  <a:gd name="T70" fmla="*/ 21 w 21"/>
                  <a:gd name="T71" fmla="*/ 34 h 51"/>
                  <a:gd name="T72" fmla="*/ 21 w 21"/>
                  <a:gd name="T73" fmla="*/ 36 h 51"/>
                  <a:gd name="T74" fmla="*/ 19 w 21"/>
                  <a:gd name="T75" fmla="*/ 36 h 51"/>
                  <a:gd name="T76" fmla="*/ 17 w 21"/>
                  <a:gd name="T77" fmla="*/ 34 h 51"/>
                  <a:gd name="T78" fmla="*/ 21 w 21"/>
                  <a:gd name="T79" fmla="*/ 34 h 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1"/>
                  <a:gd name="T122" fmla="*/ 21 w 21"/>
                  <a:gd name="T123" fmla="*/ 51 h 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1">
                    <a:moveTo>
                      <a:pt x="19" y="36"/>
                    </a:moveTo>
                    <a:lnTo>
                      <a:pt x="5" y="48"/>
                    </a:lnTo>
                    <a:lnTo>
                      <a:pt x="2" y="40"/>
                    </a:lnTo>
                    <a:lnTo>
                      <a:pt x="15" y="30"/>
                    </a:lnTo>
                    <a:lnTo>
                      <a:pt x="19" y="36"/>
                    </a:lnTo>
                    <a:close/>
                    <a:moveTo>
                      <a:pt x="5" y="48"/>
                    </a:moveTo>
                    <a:lnTo>
                      <a:pt x="0" y="51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5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7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5"/>
                    </a:lnTo>
                    <a:lnTo>
                      <a:pt x="19" y="11"/>
                    </a:lnTo>
                    <a:lnTo>
                      <a:pt x="5" y="23"/>
                    </a:lnTo>
                    <a:lnTo>
                      <a:pt x="2" y="15"/>
                    </a:lnTo>
                    <a:close/>
                    <a:moveTo>
                      <a:pt x="15" y="5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5" y="5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3" y="34"/>
                    </a:lnTo>
                    <a:lnTo>
                      <a:pt x="13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91"/>
              <p:cNvSpPr>
                <a:spLocks noEditPoints="1"/>
              </p:cNvSpPr>
              <p:nvPr/>
            </p:nvSpPr>
            <p:spPr bwMode="auto">
              <a:xfrm>
                <a:off x="3558" y="1947"/>
                <a:ext cx="90" cy="192"/>
              </a:xfrm>
              <a:custGeom>
                <a:avLst/>
                <a:gdLst>
                  <a:gd name="T0" fmla="*/ 21 w 90"/>
                  <a:gd name="T1" fmla="*/ 105 h 192"/>
                  <a:gd name="T2" fmla="*/ 36 w 90"/>
                  <a:gd name="T3" fmla="*/ 84 h 192"/>
                  <a:gd name="T4" fmla="*/ 38 w 90"/>
                  <a:gd name="T5" fmla="*/ 86 h 192"/>
                  <a:gd name="T6" fmla="*/ 48 w 90"/>
                  <a:gd name="T7" fmla="*/ 82 h 192"/>
                  <a:gd name="T8" fmla="*/ 67 w 90"/>
                  <a:gd name="T9" fmla="*/ 63 h 192"/>
                  <a:gd name="T10" fmla="*/ 65 w 90"/>
                  <a:gd name="T11" fmla="*/ 48 h 192"/>
                  <a:gd name="T12" fmla="*/ 67 w 90"/>
                  <a:gd name="T13" fmla="*/ 42 h 192"/>
                  <a:gd name="T14" fmla="*/ 67 w 90"/>
                  <a:gd name="T15" fmla="*/ 36 h 192"/>
                  <a:gd name="T16" fmla="*/ 67 w 90"/>
                  <a:gd name="T17" fmla="*/ 36 h 192"/>
                  <a:gd name="T18" fmla="*/ 73 w 90"/>
                  <a:gd name="T19" fmla="*/ 23 h 192"/>
                  <a:gd name="T20" fmla="*/ 57 w 90"/>
                  <a:gd name="T21" fmla="*/ 19 h 192"/>
                  <a:gd name="T22" fmla="*/ 34 w 90"/>
                  <a:gd name="T23" fmla="*/ 32 h 192"/>
                  <a:gd name="T24" fmla="*/ 15 w 90"/>
                  <a:gd name="T25" fmla="*/ 46 h 192"/>
                  <a:gd name="T26" fmla="*/ 19 w 90"/>
                  <a:gd name="T27" fmla="*/ 50 h 192"/>
                  <a:gd name="T28" fmla="*/ 2 w 90"/>
                  <a:gd name="T29" fmla="*/ 44 h 192"/>
                  <a:gd name="T30" fmla="*/ 32 w 90"/>
                  <a:gd name="T31" fmla="*/ 21 h 192"/>
                  <a:gd name="T32" fmla="*/ 34 w 90"/>
                  <a:gd name="T33" fmla="*/ 25 h 192"/>
                  <a:gd name="T34" fmla="*/ 38 w 90"/>
                  <a:gd name="T35" fmla="*/ 25 h 192"/>
                  <a:gd name="T36" fmla="*/ 42 w 90"/>
                  <a:gd name="T37" fmla="*/ 23 h 192"/>
                  <a:gd name="T38" fmla="*/ 52 w 90"/>
                  <a:gd name="T39" fmla="*/ 5 h 192"/>
                  <a:gd name="T40" fmla="*/ 55 w 90"/>
                  <a:gd name="T41" fmla="*/ 13 h 192"/>
                  <a:gd name="T42" fmla="*/ 63 w 90"/>
                  <a:gd name="T43" fmla="*/ 9 h 192"/>
                  <a:gd name="T44" fmla="*/ 61 w 90"/>
                  <a:gd name="T45" fmla="*/ 5 h 192"/>
                  <a:gd name="T46" fmla="*/ 65 w 90"/>
                  <a:gd name="T47" fmla="*/ 9 h 192"/>
                  <a:gd name="T48" fmla="*/ 65 w 90"/>
                  <a:gd name="T49" fmla="*/ 0 h 192"/>
                  <a:gd name="T50" fmla="*/ 67 w 90"/>
                  <a:gd name="T51" fmla="*/ 0 h 192"/>
                  <a:gd name="T52" fmla="*/ 69 w 90"/>
                  <a:gd name="T53" fmla="*/ 0 h 192"/>
                  <a:gd name="T54" fmla="*/ 71 w 90"/>
                  <a:gd name="T55" fmla="*/ 0 h 192"/>
                  <a:gd name="T56" fmla="*/ 71 w 90"/>
                  <a:gd name="T57" fmla="*/ 0 h 192"/>
                  <a:gd name="T58" fmla="*/ 71 w 90"/>
                  <a:gd name="T59" fmla="*/ 0 h 192"/>
                  <a:gd name="T60" fmla="*/ 86 w 90"/>
                  <a:gd name="T61" fmla="*/ 9 h 192"/>
                  <a:gd name="T62" fmla="*/ 88 w 90"/>
                  <a:gd name="T63" fmla="*/ 13 h 192"/>
                  <a:gd name="T64" fmla="*/ 88 w 90"/>
                  <a:gd name="T65" fmla="*/ 13 h 192"/>
                  <a:gd name="T66" fmla="*/ 82 w 90"/>
                  <a:gd name="T67" fmla="*/ 25 h 192"/>
                  <a:gd name="T68" fmla="*/ 79 w 90"/>
                  <a:gd name="T69" fmla="*/ 40 h 192"/>
                  <a:gd name="T70" fmla="*/ 77 w 90"/>
                  <a:gd name="T71" fmla="*/ 46 h 192"/>
                  <a:gd name="T72" fmla="*/ 84 w 90"/>
                  <a:gd name="T73" fmla="*/ 48 h 192"/>
                  <a:gd name="T74" fmla="*/ 84 w 90"/>
                  <a:gd name="T75" fmla="*/ 52 h 192"/>
                  <a:gd name="T76" fmla="*/ 82 w 90"/>
                  <a:gd name="T77" fmla="*/ 53 h 192"/>
                  <a:gd name="T78" fmla="*/ 82 w 90"/>
                  <a:gd name="T79" fmla="*/ 55 h 192"/>
                  <a:gd name="T80" fmla="*/ 82 w 90"/>
                  <a:gd name="T81" fmla="*/ 55 h 192"/>
                  <a:gd name="T82" fmla="*/ 73 w 90"/>
                  <a:gd name="T83" fmla="*/ 73 h 192"/>
                  <a:gd name="T84" fmla="*/ 69 w 90"/>
                  <a:gd name="T85" fmla="*/ 71 h 192"/>
                  <a:gd name="T86" fmla="*/ 65 w 90"/>
                  <a:gd name="T87" fmla="*/ 69 h 192"/>
                  <a:gd name="T88" fmla="*/ 63 w 90"/>
                  <a:gd name="T89" fmla="*/ 73 h 192"/>
                  <a:gd name="T90" fmla="*/ 59 w 90"/>
                  <a:gd name="T91" fmla="*/ 88 h 192"/>
                  <a:gd name="T92" fmla="*/ 54 w 90"/>
                  <a:gd name="T93" fmla="*/ 92 h 192"/>
                  <a:gd name="T94" fmla="*/ 50 w 90"/>
                  <a:gd name="T95" fmla="*/ 96 h 192"/>
                  <a:gd name="T96" fmla="*/ 50 w 90"/>
                  <a:gd name="T97" fmla="*/ 96 h 192"/>
                  <a:gd name="T98" fmla="*/ 15 w 90"/>
                  <a:gd name="T99" fmla="*/ 115 h 192"/>
                  <a:gd name="T100" fmla="*/ 23 w 90"/>
                  <a:gd name="T101" fmla="*/ 175 h 192"/>
                  <a:gd name="T102" fmla="*/ 21 w 90"/>
                  <a:gd name="T103" fmla="*/ 176 h 192"/>
                  <a:gd name="T104" fmla="*/ 15 w 90"/>
                  <a:gd name="T105" fmla="*/ 171 h 192"/>
                  <a:gd name="T106" fmla="*/ 7 w 90"/>
                  <a:gd name="T107" fmla="*/ 188 h 192"/>
                  <a:gd name="T108" fmla="*/ 0 w 90"/>
                  <a:gd name="T109" fmla="*/ 46 h 1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"/>
                  <a:gd name="T166" fmla="*/ 0 h 192"/>
                  <a:gd name="T167" fmla="*/ 90 w 90"/>
                  <a:gd name="T168" fmla="*/ 192 h 1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" h="192">
                    <a:moveTo>
                      <a:pt x="23" y="50"/>
                    </a:moveTo>
                    <a:lnTo>
                      <a:pt x="23" y="102"/>
                    </a:lnTo>
                    <a:lnTo>
                      <a:pt x="15" y="102"/>
                    </a:lnTo>
                    <a:lnTo>
                      <a:pt x="15" y="50"/>
                    </a:lnTo>
                    <a:lnTo>
                      <a:pt x="23" y="50"/>
                    </a:lnTo>
                    <a:close/>
                    <a:moveTo>
                      <a:pt x="21" y="105"/>
                    </a:moveTo>
                    <a:lnTo>
                      <a:pt x="15" y="109"/>
                    </a:lnTo>
                    <a:lnTo>
                      <a:pt x="15" y="102"/>
                    </a:lnTo>
                    <a:lnTo>
                      <a:pt x="19" y="102"/>
                    </a:lnTo>
                    <a:lnTo>
                      <a:pt x="21" y="105"/>
                    </a:lnTo>
                    <a:close/>
                    <a:moveTo>
                      <a:pt x="15" y="100"/>
                    </a:moveTo>
                    <a:lnTo>
                      <a:pt x="36" y="84"/>
                    </a:lnTo>
                    <a:lnTo>
                      <a:pt x="40" y="90"/>
                    </a:lnTo>
                    <a:lnTo>
                      <a:pt x="21" y="105"/>
                    </a:lnTo>
                    <a:lnTo>
                      <a:pt x="15" y="100"/>
                    </a:lnTo>
                    <a:close/>
                    <a:moveTo>
                      <a:pt x="36" y="84"/>
                    </a:moveTo>
                    <a:lnTo>
                      <a:pt x="36" y="84"/>
                    </a:lnTo>
                    <a:lnTo>
                      <a:pt x="38" y="86"/>
                    </a:lnTo>
                    <a:lnTo>
                      <a:pt x="36" y="84"/>
                    </a:lnTo>
                    <a:close/>
                    <a:moveTo>
                      <a:pt x="36" y="84"/>
                    </a:moveTo>
                    <a:lnTo>
                      <a:pt x="44" y="77"/>
                    </a:lnTo>
                    <a:lnTo>
                      <a:pt x="50" y="71"/>
                    </a:lnTo>
                    <a:lnTo>
                      <a:pt x="55" y="77"/>
                    </a:lnTo>
                    <a:lnTo>
                      <a:pt x="48" y="82"/>
                    </a:lnTo>
                    <a:lnTo>
                      <a:pt x="40" y="90"/>
                    </a:lnTo>
                    <a:lnTo>
                      <a:pt x="36" y="84"/>
                    </a:lnTo>
                    <a:close/>
                    <a:moveTo>
                      <a:pt x="50" y="71"/>
                    </a:moveTo>
                    <a:lnTo>
                      <a:pt x="55" y="65"/>
                    </a:lnTo>
                    <a:lnTo>
                      <a:pt x="59" y="59"/>
                    </a:lnTo>
                    <a:lnTo>
                      <a:pt x="67" y="63"/>
                    </a:lnTo>
                    <a:lnTo>
                      <a:pt x="61" y="71"/>
                    </a:lnTo>
                    <a:lnTo>
                      <a:pt x="55" y="77"/>
                    </a:lnTo>
                    <a:lnTo>
                      <a:pt x="50" y="71"/>
                    </a:lnTo>
                    <a:close/>
                    <a:moveTo>
                      <a:pt x="59" y="59"/>
                    </a:moveTo>
                    <a:lnTo>
                      <a:pt x="63" y="53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9" y="57"/>
                    </a:lnTo>
                    <a:lnTo>
                      <a:pt x="67" y="63"/>
                    </a:lnTo>
                    <a:lnTo>
                      <a:pt x="59" y="59"/>
                    </a:lnTo>
                    <a:close/>
                    <a:moveTo>
                      <a:pt x="65" y="48"/>
                    </a:moveTo>
                    <a:lnTo>
                      <a:pt x="67" y="42"/>
                    </a:lnTo>
                    <a:lnTo>
                      <a:pt x="67" y="36"/>
                    </a:lnTo>
                    <a:lnTo>
                      <a:pt x="75" y="36"/>
                    </a:lnTo>
                    <a:lnTo>
                      <a:pt x="75" y="42"/>
                    </a:lnTo>
                    <a:lnTo>
                      <a:pt x="73" y="50"/>
                    </a:lnTo>
                    <a:lnTo>
                      <a:pt x="65" y="48"/>
                    </a:lnTo>
                    <a:close/>
                    <a:moveTo>
                      <a:pt x="67" y="36"/>
                    </a:moveTo>
                    <a:lnTo>
                      <a:pt x="67" y="30"/>
                    </a:lnTo>
                    <a:lnTo>
                      <a:pt x="65" y="27"/>
                    </a:lnTo>
                    <a:lnTo>
                      <a:pt x="73" y="23"/>
                    </a:lnTo>
                    <a:lnTo>
                      <a:pt x="75" y="29"/>
                    </a:lnTo>
                    <a:lnTo>
                      <a:pt x="75" y="36"/>
                    </a:lnTo>
                    <a:lnTo>
                      <a:pt x="67" y="36"/>
                    </a:lnTo>
                    <a:close/>
                    <a:moveTo>
                      <a:pt x="65" y="27"/>
                    </a:moveTo>
                    <a:lnTo>
                      <a:pt x="65" y="27"/>
                    </a:lnTo>
                    <a:lnTo>
                      <a:pt x="63" y="27"/>
                    </a:lnTo>
                    <a:lnTo>
                      <a:pt x="63" y="17"/>
                    </a:lnTo>
                    <a:lnTo>
                      <a:pt x="69" y="19"/>
                    </a:lnTo>
                    <a:lnTo>
                      <a:pt x="73" y="23"/>
                    </a:lnTo>
                    <a:lnTo>
                      <a:pt x="65" y="27"/>
                    </a:lnTo>
                    <a:close/>
                    <a:moveTo>
                      <a:pt x="63" y="27"/>
                    </a:moveTo>
                    <a:lnTo>
                      <a:pt x="59" y="27"/>
                    </a:lnTo>
                    <a:lnTo>
                      <a:pt x="54" y="29"/>
                    </a:lnTo>
                    <a:lnTo>
                      <a:pt x="50" y="21"/>
                    </a:lnTo>
                    <a:lnTo>
                      <a:pt x="57" y="19"/>
                    </a:lnTo>
                    <a:lnTo>
                      <a:pt x="63" y="17"/>
                    </a:lnTo>
                    <a:lnTo>
                      <a:pt x="63" y="27"/>
                    </a:lnTo>
                    <a:close/>
                    <a:moveTo>
                      <a:pt x="54" y="29"/>
                    </a:moveTo>
                    <a:lnTo>
                      <a:pt x="48" y="32"/>
                    </a:lnTo>
                    <a:lnTo>
                      <a:pt x="40" y="38"/>
                    </a:lnTo>
                    <a:lnTo>
                      <a:pt x="34" y="32"/>
                    </a:lnTo>
                    <a:lnTo>
                      <a:pt x="44" y="27"/>
                    </a:lnTo>
                    <a:lnTo>
                      <a:pt x="50" y="21"/>
                    </a:lnTo>
                    <a:lnTo>
                      <a:pt x="54" y="29"/>
                    </a:lnTo>
                    <a:close/>
                    <a:moveTo>
                      <a:pt x="40" y="38"/>
                    </a:moveTo>
                    <a:lnTo>
                      <a:pt x="21" y="53"/>
                    </a:lnTo>
                    <a:lnTo>
                      <a:pt x="15" y="46"/>
                    </a:lnTo>
                    <a:lnTo>
                      <a:pt x="34" y="32"/>
                    </a:lnTo>
                    <a:lnTo>
                      <a:pt x="40" y="38"/>
                    </a:lnTo>
                    <a:close/>
                    <a:moveTo>
                      <a:pt x="15" y="50"/>
                    </a:moveTo>
                    <a:lnTo>
                      <a:pt x="15" y="48"/>
                    </a:lnTo>
                    <a:lnTo>
                      <a:pt x="15" y="46"/>
                    </a:lnTo>
                    <a:lnTo>
                      <a:pt x="19" y="50"/>
                    </a:lnTo>
                    <a:lnTo>
                      <a:pt x="15" y="50"/>
                    </a:lnTo>
                    <a:close/>
                    <a:moveTo>
                      <a:pt x="2" y="44"/>
                    </a:moveTo>
                    <a:lnTo>
                      <a:pt x="32" y="21"/>
                    </a:lnTo>
                    <a:lnTo>
                      <a:pt x="36" y="27"/>
                    </a:lnTo>
                    <a:lnTo>
                      <a:pt x="7" y="50"/>
                    </a:lnTo>
                    <a:lnTo>
                      <a:pt x="2" y="44"/>
                    </a:lnTo>
                    <a:close/>
                    <a:moveTo>
                      <a:pt x="32" y="21"/>
                    </a:moveTo>
                    <a:lnTo>
                      <a:pt x="32" y="21"/>
                    </a:lnTo>
                    <a:lnTo>
                      <a:pt x="34" y="25"/>
                    </a:lnTo>
                    <a:lnTo>
                      <a:pt x="32" y="21"/>
                    </a:lnTo>
                    <a:close/>
                    <a:moveTo>
                      <a:pt x="32" y="21"/>
                    </a:moveTo>
                    <a:lnTo>
                      <a:pt x="32" y="21"/>
                    </a:lnTo>
                    <a:lnTo>
                      <a:pt x="36" y="27"/>
                    </a:lnTo>
                    <a:lnTo>
                      <a:pt x="32" y="21"/>
                    </a:lnTo>
                    <a:close/>
                    <a:moveTo>
                      <a:pt x="36" y="27"/>
                    </a:moveTo>
                    <a:lnTo>
                      <a:pt x="36" y="27"/>
                    </a:lnTo>
                    <a:lnTo>
                      <a:pt x="34" y="25"/>
                    </a:lnTo>
                    <a:lnTo>
                      <a:pt x="36" y="27"/>
                    </a:lnTo>
                    <a:close/>
                    <a:moveTo>
                      <a:pt x="32" y="21"/>
                    </a:moveTo>
                    <a:lnTo>
                      <a:pt x="32" y="21"/>
                    </a:lnTo>
                    <a:lnTo>
                      <a:pt x="34" y="19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6" y="27"/>
                    </a:lnTo>
                    <a:lnTo>
                      <a:pt x="32" y="21"/>
                    </a:lnTo>
                    <a:close/>
                    <a:moveTo>
                      <a:pt x="34" y="19"/>
                    </a:moveTo>
                    <a:lnTo>
                      <a:pt x="36" y="17"/>
                    </a:lnTo>
                    <a:lnTo>
                      <a:pt x="38" y="15"/>
                    </a:lnTo>
                    <a:lnTo>
                      <a:pt x="42" y="23"/>
                    </a:lnTo>
                    <a:lnTo>
                      <a:pt x="40" y="25"/>
                    </a:lnTo>
                    <a:lnTo>
                      <a:pt x="34" y="19"/>
                    </a:lnTo>
                    <a:close/>
                    <a:moveTo>
                      <a:pt x="38" y="15"/>
                    </a:moveTo>
                    <a:lnTo>
                      <a:pt x="46" y="11"/>
                    </a:lnTo>
                    <a:lnTo>
                      <a:pt x="52" y="5"/>
                    </a:lnTo>
                    <a:lnTo>
                      <a:pt x="55" y="13"/>
                    </a:lnTo>
                    <a:lnTo>
                      <a:pt x="50" y="17"/>
                    </a:lnTo>
                    <a:lnTo>
                      <a:pt x="42" y="23"/>
                    </a:lnTo>
                    <a:lnTo>
                      <a:pt x="38" y="15"/>
                    </a:lnTo>
                    <a:close/>
                    <a:moveTo>
                      <a:pt x="55" y="13"/>
                    </a:moveTo>
                    <a:lnTo>
                      <a:pt x="55" y="13"/>
                    </a:lnTo>
                    <a:lnTo>
                      <a:pt x="54" y="9"/>
                    </a:lnTo>
                    <a:lnTo>
                      <a:pt x="55" y="13"/>
                    </a:lnTo>
                    <a:close/>
                    <a:moveTo>
                      <a:pt x="52" y="5"/>
                    </a:moveTo>
                    <a:lnTo>
                      <a:pt x="55" y="4"/>
                    </a:lnTo>
                    <a:lnTo>
                      <a:pt x="59" y="2"/>
                    </a:lnTo>
                    <a:lnTo>
                      <a:pt x="63" y="9"/>
                    </a:lnTo>
                    <a:lnTo>
                      <a:pt x="59" y="11"/>
                    </a:lnTo>
                    <a:lnTo>
                      <a:pt x="55" y="13"/>
                    </a:lnTo>
                    <a:lnTo>
                      <a:pt x="52" y="5"/>
                    </a:lnTo>
                    <a:close/>
                    <a:moveTo>
                      <a:pt x="63" y="9"/>
                    </a:moveTo>
                    <a:lnTo>
                      <a:pt x="63" y="9"/>
                    </a:lnTo>
                    <a:lnTo>
                      <a:pt x="61" y="5"/>
                    </a:lnTo>
                    <a:lnTo>
                      <a:pt x="63" y="9"/>
                    </a:lnTo>
                    <a:close/>
                    <a:moveTo>
                      <a:pt x="59" y="2"/>
                    </a:moveTo>
                    <a:lnTo>
                      <a:pt x="63" y="2"/>
                    </a:lnTo>
                    <a:lnTo>
                      <a:pt x="65" y="0"/>
                    </a:lnTo>
                    <a:lnTo>
                      <a:pt x="67" y="7"/>
                    </a:lnTo>
                    <a:lnTo>
                      <a:pt x="65" y="9"/>
                    </a:lnTo>
                    <a:lnTo>
                      <a:pt x="63" y="9"/>
                    </a:lnTo>
                    <a:lnTo>
                      <a:pt x="59" y="2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4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7" y="0"/>
                    </a:lnTo>
                    <a:lnTo>
                      <a:pt x="67" y="7"/>
                    </a:lnTo>
                    <a:lnTo>
                      <a:pt x="65" y="0"/>
                    </a:lnTo>
                    <a:close/>
                    <a:moveTo>
                      <a:pt x="67" y="0"/>
                    </a:moveTo>
                    <a:lnTo>
                      <a:pt x="67" y="0"/>
                    </a:lnTo>
                    <a:lnTo>
                      <a:pt x="67" y="4"/>
                    </a:lnTo>
                    <a:lnTo>
                      <a:pt x="67" y="0"/>
                    </a:lnTo>
                    <a:close/>
                    <a:moveTo>
                      <a:pt x="67" y="0"/>
                    </a:moveTo>
                    <a:lnTo>
                      <a:pt x="67" y="0"/>
                    </a:lnTo>
                    <a:lnTo>
                      <a:pt x="69" y="0"/>
                    </a:lnTo>
                    <a:lnTo>
                      <a:pt x="69" y="7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  <a:moveTo>
                      <a:pt x="69" y="0"/>
                    </a:moveTo>
                    <a:lnTo>
                      <a:pt x="71" y="0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69" y="0"/>
                    </a:lnTo>
                    <a:close/>
                    <a:moveTo>
                      <a:pt x="71" y="0"/>
                    </a:moveTo>
                    <a:lnTo>
                      <a:pt x="79" y="2"/>
                    </a:lnTo>
                    <a:lnTo>
                      <a:pt x="84" y="5"/>
                    </a:lnTo>
                    <a:lnTo>
                      <a:pt x="79" y="11"/>
                    </a:lnTo>
                    <a:lnTo>
                      <a:pt x="75" y="9"/>
                    </a:lnTo>
                    <a:lnTo>
                      <a:pt x="71" y="7"/>
                    </a:lnTo>
                    <a:lnTo>
                      <a:pt x="71" y="0"/>
                    </a:lnTo>
                    <a:close/>
                    <a:moveTo>
                      <a:pt x="79" y="11"/>
                    </a:moveTo>
                    <a:lnTo>
                      <a:pt x="79" y="11"/>
                    </a:lnTo>
                    <a:lnTo>
                      <a:pt x="80" y="7"/>
                    </a:lnTo>
                    <a:lnTo>
                      <a:pt x="79" y="11"/>
                    </a:lnTo>
                    <a:close/>
                    <a:moveTo>
                      <a:pt x="84" y="5"/>
                    </a:moveTo>
                    <a:lnTo>
                      <a:pt x="86" y="9"/>
                    </a:lnTo>
                    <a:lnTo>
                      <a:pt x="88" y="13"/>
                    </a:lnTo>
                    <a:lnTo>
                      <a:pt x="80" y="15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84" y="5"/>
                    </a:lnTo>
                    <a:close/>
                    <a:moveTo>
                      <a:pt x="88" y="13"/>
                    </a:moveTo>
                    <a:lnTo>
                      <a:pt x="90" y="19"/>
                    </a:lnTo>
                    <a:lnTo>
                      <a:pt x="90" y="25"/>
                    </a:lnTo>
                    <a:lnTo>
                      <a:pt x="82" y="25"/>
                    </a:lnTo>
                    <a:lnTo>
                      <a:pt x="80" y="19"/>
                    </a:lnTo>
                    <a:lnTo>
                      <a:pt x="80" y="15"/>
                    </a:lnTo>
                    <a:lnTo>
                      <a:pt x="88" y="13"/>
                    </a:lnTo>
                    <a:close/>
                    <a:moveTo>
                      <a:pt x="90" y="25"/>
                    </a:moveTo>
                    <a:lnTo>
                      <a:pt x="90" y="30"/>
                    </a:lnTo>
                    <a:lnTo>
                      <a:pt x="88" y="36"/>
                    </a:lnTo>
                    <a:lnTo>
                      <a:pt x="80" y="34"/>
                    </a:lnTo>
                    <a:lnTo>
                      <a:pt x="80" y="29"/>
                    </a:lnTo>
                    <a:lnTo>
                      <a:pt x="82" y="25"/>
                    </a:lnTo>
                    <a:lnTo>
                      <a:pt x="90" y="25"/>
                    </a:lnTo>
                    <a:close/>
                    <a:moveTo>
                      <a:pt x="88" y="36"/>
                    </a:moveTo>
                    <a:lnTo>
                      <a:pt x="86" y="42"/>
                    </a:lnTo>
                    <a:lnTo>
                      <a:pt x="84" y="48"/>
                    </a:lnTo>
                    <a:lnTo>
                      <a:pt x="77" y="46"/>
                    </a:lnTo>
                    <a:lnTo>
                      <a:pt x="79" y="40"/>
                    </a:lnTo>
                    <a:lnTo>
                      <a:pt x="80" y="34"/>
                    </a:lnTo>
                    <a:lnTo>
                      <a:pt x="88" y="36"/>
                    </a:lnTo>
                    <a:close/>
                    <a:moveTo>
                      <a:pt x="77" y="46"/>
                    </a:moveTo>
                    <a:lnTo>
                      <a:pt x="77" y="46"/>
                    </a:lnTo>
                    <a:lnTo>
                      <a:pt x="80" y="46"/>
                    </a:lnTo>
                    <a:lnTo>
                      <a:pt x="77" y="46"/>
                    </a:lnTo>
                    <a:close/>
                    <a:moveTo>
                      <a:pt x="84" y="48"/>
                    </a:moveTo>
                    <a:lnTo>
                      <a:pt x="84" y="48"/>
                    </a:lnTo>
                    <a:lnTo>
                      <a:pt x="77" y="46"/>
                    </a:lnTo>
                    <a:lnTo>
                      <a:pt x="84" y="48"/>
                    </a:lnTo>
                    <a:close/>
                    <a:moveTo>
                      <a:pt x="84" y="48"/>
                    </a:moveTo>
                    <a:lnTo>
                      <a:pt x="84" y="48"/>
                    </a:lnTo>
                    <a:lnTo>
                      <a:pt x="80" y="46"/>
                    </a:lnTo>
                    <a:lnTo>
                      <a:pt x="84" y="48"/>
                    </a:lnTo>
                    <a:close/>
                    <a:moveTo>
                      <a:pt x="84" y="48"/>
                    </a:moveTo>
                    <a:lnTo>
                      <a:pt x="84" y="50"/>
                    </a:lnTo>
                    <a:lnTo>
                      <a:pt x="84" y="52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84" y="48"/>
                    </a:lnTo>
                    <a:close/>
                    <a:moveTo>
                      <a:pt x="84" y="52"/>
                    </a:moveTo>
                    <a:lnTo>
                      <a:pt x="82" y="53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75" y="50"/>
                    </a:lnTo>
                    <a:lnTo>
                      <a:pt x="77" y="48"/>
                    </a:lnTo>
                    <a:lnTo>
                      <a:pt x="84" y="52"/>
                    </a:lnTo>
                    <a:close/>
                    <a:moveTo>
                      <a:pt x="82" y="55"/>
                    </a:moveTo>
                    <a:lnTo>
                      <a:pt x="77" y="63"/>
                    </a:lnTo>
                    <a:lnTo>
                      <a:pt x="73" y="73"/>
                    </a:lnTo>
                    <a:lnTo>
                      <a:pt x="65" y="67"/>
                    </a:lnTo>
                    <a:lnTo>
                      <a:pt x="71" y="59"/>
                    </a:lnTo>
                    <a:lnTo>
                      <a:pt x="75" y="52"/>
                    </a:lnTo>
                    <a:lnTo>
                      <a:pt x="82" y="55"/>
                    </a:lnTo>
                    <a:close/>
                    <a:moveTo>
                      <a:pt x="65" y="67"/>
                    </a:moveTo>
                    <a:lnTo>
                      <a:pt x="65" y="67"/>
                    </a:lnTo>
                    <a:lnTo>
                      <a:pt x="69" y="71"/>
                    </a:lnTo>
                    <a:lnTo>
                      <a:pt x="65" y="67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5" y="67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9" y="71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1" y="73"/>
                    </a:lnTo>
                    <a:lnTo>
                      <a:pt x="71" y="75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5" y="67"/>
                    </a:lnTo>
                    <a:lnTo>
                      <a:pt x="73" y="73"/>
                    </a:lnTo>
                    <a:close/>
                    <a:moveTo>
                      <a:pt x="71" y="75"/>
                    </a:moveTo>
                    <a:lnTo>
                      <a:pt x="69" y="75"/>
                    </a:lnTo>
                    <a:lnTo>
                      <a:pt x="69" y="77"/>
                    </a:lnTo>
                    <a:lnTo>
                      <a:pt x="63" y="73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71" y="75"/>
                    </a:lnTo>
                    <a:close/>
                    <a:moveTo>
                      <a:pt x="69" y="77"/>
                    </a:moveTo>
                    <a:lnTo>
                      <a:pt x="63" y="82"/>
                    </a:lnTo>
                    <a:lnTo>
                      <a:pt x="59" y="88"/>
                    </a:lnTo>
                    <a:lnTo>
                      <a:pt x="54" y="82"/>
                    </a:lnTo>
                    <a:lnTo>
                      <a:pt x="57" y="77"/>
                    </a:lnTo>
                    <a:lnTo>
                      <a:pt x="63" y="73"/>
                    </a:lnTo>
                    <a:lnTo>
                      <a:pt x="69" y="77"/>
                    </a:lnTo>
                    <a:close/>
                    <a:moveTo>
                      <a:pt x="59" y="88"/>
                    </a:moveTo>
                    <a:lnTo>
                      <a:pt x="54" y="92"/>
                    </a:lnTo>
                    <a:lnTo>
                      <a:pt x="50" y="96"/>
                    </a:lnTo>
                    <a:lnTo>
                      <a:pt x="44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9" y="88"/>
                    </a:lnTo>
                    <a:close/>
                    <a:moveTo>
                      <a:pt x="50" y="96"/>
                    </a:moveTo>
                    <a:lnTo>
                      <a:pt x="44" y="100"/>
                    </a:lnTo>
                    <a:lnTo>
                      <a:pt x="38" y="105"/>
                    </a:lnTo>
                    <a:lnTo>
                      <a:pt x="34" y="100"/>
                    </a:lnTo>
                    <a:lnTo>
                      <a:pt x="40" y="94"/>
                    </a:lnTo>
                    <a:lnTo>
                      <a:pt x="44" y="90"/>
                    </a:lnTo>
                    <a:lnTo>
                      <a:pt x="50" y="96"/>
                    </a:lnTo>
                    <a:close/>
                    <a:moveTo>
                      <a:pt x="38" y="105"/>
                    </a:moveTo>
                    <a:lnTo>
                      <a:pt x="21" y="119"/>
                    </a:lnTo>
                    <a:lnTo>
                      <a:pt x="15" y="113"/>
                    </a:lnTo>
                    <a:lnTo>
                      <a:pt x="34" y="100"/>
                    </a:lnTo>
                    <a:lnTo>
                      <a:pt x="38" y="105"/>
                    </a:lnTo>
                    <a:close/>
                    <a:moveTo>
                      <a:pt x="15" y="115"/>
                    </a:moveTo>
                    <a:lnTo>
                      <a:pt x="15" y="113"/>
                    </a:lnTo>
                    <a:lnTo>
                      <a:pt x="19" y="115"/>
                    </a:lnTo>
                    <a:lnTo>
                      <a:pt x="15" y="115"/>
                    </a:lnTo>
                    <a:close/>
                    <a:moveTo>
                      <a:pt x="23" y="115"/>
                    </a:moveTo>
                    <a:lnTo>
                      <a:pt x="23" y="175"/>
                    </a:lnTo>
                    <a:lnTo>
                      <a:pt x="15" y="175"/>
                    </a:lnTo>
                    <a:lnTo>
                      <a:pt x="15" y="115"/>
                    </a:lnTo>
                    <a:lnTo>
                      <a:pt x="23" y="115"/>
                    </a:lnTo>
                    <a:close/>
                    <a:moveTo>
                      <a:pt x="23" y="175"/>
                    </a:moveTo>
                    <a:lnTo>
                      <a:pt x="23" y="176"/>
                    </a:lnTo>
                    <a:lnTo>
                      <a:pt x="21" y="176"/>
                    </a:lnTo>
                    <a:lnTo>
                      <a:pt x="19" y="175"/>
                    </a:lnTo>
                    <a:lnTo>
                      <a:pt x="23" y="175"/>
                    </a:lnTo>
                    <a:close/>
                    <a:moveTo>
                      <a:pt x="21" y="176"/>
                    </a:moveTo>
                    <a:lnTo>
                      <a:pt x="7" y="188"/>
                    </a:lnTo>
                    <a:lnTo>
                      <a:pt x="2" y="180"/>
                    </a:lnTo>
                    <a:lnTo>
                      <a:pt x="15" y="171"/>
                    </a:lnTo>
                    <a:lnTo>
                      <a:pt x="21" y="176"/>
                    </a:lnTo>
                    <a:close/>
                    <a:moveTo>
                      <a:pt x="7" y="188"/>
                    </a:moveTo>
                    <a:lnTo>
                      <a:pt x="0" y="192"/>
                    </a:lnTo>
                    <a:lnTo>
                      <a:pt x="0" y="184"/>
                    </a:lnTo>
                    <a:lnTo>
                      <a:pt x="6" y="184"/>
                    </a:lnTo>
                    <a:lnTo>
                      <a:pt x="7" y="188"/>
                    </a:lnTo>
                    <a:close/>
                    <a:moveTo>
                      <a:pt x="0" y="184"/>
                    </a:moveTo>
                    <a:lnTo>
                      <a:pt x="0" y="46"/>
                    </a:lnTo>
                    <a:lnTo>
                      <a:pt x="9" y="46"/>
                    </a:lnTo>
                    <a:lnTo>
                      <a:pt x="9" y="184"/>
                    </a:lnTo>
                    <a:lnTo>
                      <a:pt x="0" y="184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6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Freeform 92"/>
              <p:cNvSpPr>
                <a:spLocks noEditPoints="1"/>
              </p:cNvSpPr>
              <p:nvPr/>
            </p:nvSpPr>
            <p:spPr bwMode="auto">
              <a:xfrm>
                <a:off x="3623" y="2039"/>
                <a:ext cx="21" cy="50"/>
              </a:xfrm>
              <a:custGeom>
                <a:avLst/>
                <a:gdLst>
                  <a:gd name="T0" fmla="*/ 19 w 21"/>
                  <a:gd name="T1" fmla="*/ 35 h 50"/>
                  <a:gd name="T2" fmla="*/ 6 w 21"/>
                  <a:gd name="T3" fmla="*/ 46 h 50"/>
                  <a:gd name="T4" fmla="*/ 2 w 21"/>
                  <a:gd name="T5" fmla="*/ 40 h 50"/>
                  <a:gd name="T6" fmla="*/ 15 w 21"/>
                  <a:gd name="T7" fmla="*/ 29 h 50"/>
                  <a:gd name="T8" fmla="*/ 19 w 21"/>
                  <a:gd name="T9" fmla="*/ 35 h 50"/>
                  <a:gd name="T10" fmla="*/ 6 w 21"/>
                  <a:gd name="T11" fmla="*/ 46 h 50"/>
                  <a:gd name="T12" fmla="*/ 0 w 21"/>
                  <a:gd name="T13" fmla="*/ 50 h 50"/>
                  <a:gd name="T14" fmla="*/ 0 w 21"/>
                  <a:gd name="T15" fmla="*/ 42 h 50"/>
                  <a:gd name="T16" fmla="*/ 4 w 21"/>
                  <a:gd name="T17" fmla="*/ 42 h 50"/>
                  <a:gd name="T18" fmla="*/ 6 w 21"/>
                  <a:gd name="T19" fmla="*/ 46 h 50"/>
                  <a:gd name="T20" fmla="*/ 0 w 21"/>
                  <a:gd name="T21" fmla="*/ 42 h 50"/>
                  <a:gd name="T22" fmla="*/ 0 w 21"/>
                  <a:gd name="T23" fmla="*/ 17 h 50"/>
                  <a:gd name="T24" fmla="*/ 8 w 21"/>
                  <a:gd name="T25" fmla="*/ 17 h 50"/>
                  <a:gd name="T26" fmla="*/ 8 w 21"/>
                  <a:gd name="T27" fmla="*/ 42 h 50"/>
                  <a:gd name="T28" fmla="*/ 0 w 21"/>
                  <a:gd name="T29" fmla="*/ 42 h 50"/>
                  <a:gd name="T30" fmla="*/ 0 w 21"/>
                  <a:gd name="T31" fmla="*/ 17 h 50"/>
                  <a:gd name="T32" fmla="*/ 0 w 21"/>
                  <a:gd name="T33" fmla="*/ 15 h 50"/>
                  <a:gd name="T34" fmla="*/ 2 w 21"/>
                  <a:gd name="T35" fmla="*/ 13 h 50"/>
                  <a:gd name="T36" fmla="*/ 4 w 21"/>
                  <a:gd name="T37" fmla="*/ 17 h 50"/>
                  <a:gd name="T38" fmla="*/ 0 w 21"/>
                  <a:gd name="T39" fmla="*/ 17 h 50"/>
                  <a:gd name="T40" fmla="*/ 2 w 21"/>
                  <a:gd name="T41" fmla="*/ 13 h 50"/>
                  <a:gd name="T42" fmla="*/ 15 w 21"/>
                  <a:gd name="T43" fmla="*/ 4 h 50"/>
                  <a:gd name="T44" fmla="*/ 19 w 21"/>
                  <a:gd name="T45" fmla="*/ 10 h 50"/>
                  <a:gd name="T46" fmla="*/ 6 w 21"/>
                  <a:gd name="T47" fmla="*/ 21 h 50"/>
                  <a:gd name="T48" fmla="*/ 2 w 21"/>
                  <a:gd name="T49" fmla="*/ 13 h 50"/>
                  <a:gd name="T50" fmla="*/ 15 w 21"/>
                  <a:gd name="T51" fmla="*/ 4 h 50"/>
                  <a:gd name="T52" fmla="*/ 21 w 21"/>
                  <a:gd name="T53" fmla="*/ 0 h 50"/>
                  <a:gd name="T54" fmla="*/ 21 w 21"/>
                  <a:gd name="T55" fmla="*/ 8 h 50"/>
                  <a:gd name="T56" fmla="*/ 17 w 21"/>
                  <a:gd name="T57" fmla="*/ 8 h 50"/>
                  <a:gd name="T58" fmla="*/ 15 w 21"/>
                  <a:gd name="T59" fmla="*/ 4 h 50"/>
                  <a:gd name="T60" fmla="*/ 21 w 21"/>
                  <a:gd name="T61" fmla="*/ 8 h 50"/>
                  <a:gd name="T62" fmla="*/ 21 w 21"/>
                  <a:gd name="T63" fmla="*/ 33 h 50"/>
                  <a:gd name="T64" fmla="*/ 14 w 21"/>
                  <a:gd name="T65" fmla="*/ 33 h 50"/>
                  <a:gd name="T66" fmla="*/ 14 w 21"/>
                  <a:gd name="T67" fmla="*/ 8 h 50"/>
                  <a:gd name="T68" fmla="*/ 21 w 21"/>
                  <a:gd name="T69" fmla="*/ 8 h 50"/>
                  <a:gd name="T70" fmla="*/ 21 w 21"/>
                  <a:gd name="T71" fmla="*/ 33 h 50"/>
                  <a:gd name="T72" fmla="*/ 21 w 21"/>
                  <a:gd name="T73" fmla="*/ 35 h 50"/>
                  <a:gd name="T74" fmla="*/ 19 w 21"/>
                  <a:gd name="T75" fmla="*/ 35 h 50"/>
                  <a:gd name="T76" fmla="*/ 17 w 21"/>
                  <a:gd name="T77" fmla="*/ 33 h 50"/>
                  <a:gd name="T78" fmla="*/ 21 w 21"/>
                  <a:gd name="T79" fmla="*/ 33 h 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0"/>
                  <a:gd name="T122" fmla="*/ 21 w 21"/>
                  <a:gd name="T123" fmla="*/ 50 h 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0">
                    <a:moveTo>
                      <a:pt x="19" y="35"/>
                    </a:moveTo>
                    <a:lnTo>
                      <a:pt x="6" y="46"/>
                    </a:lnTo>
                    <a:lnTo>
                      <a:pt x="2" y="40"/>
                    </a:lnTo>
                    <a:lnTo>
                      <a:pt x="15" y="29"/>
                    </a:lnTo>
                    <a:lnTo>
                      <a:pt x="19" y="35"/>
                    </a:lnTo>
                    <a:close/>
                    <a:moveTo>
                      <a:pt x="6" y="46"/>
                    </a:moveTo>
                    <a:lnTo>
                      <a:pt x="0" y="50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6" y="46"/>
                    </a:lnTo>
                    <a:close/>
                    <a:moveTo>
                      <a:pt x="0" y="42"/>
                    </a:moveTo>
                    <a:lnTo>
                      <a:pt x="0" y="17"/>
                    </a:lnTo>
                    <a:lnTo>
                      <a:pt x="8" y="17"/>
                    </a:lnTo>
                    <a:lnTo>
                      <a:pt x="8" y="42"/>
                    </a:lnTo>
                    <a:lnTo>
                      <a:pt x="0" y="42"/>
                    </a:lnTo>
                    <a:close/>
                    <a:moveTo>
                      <a:pt x="0" y="17"/>
                    </a:moveTo>
                    <a:lnTo>
                      <a:pt x="0" y="15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0" y="17"/>
                    </a:lnTo>
                    <a:close/>
                    <a:moveTo>
                      <a:pt x="2" y="13"/>
                    </a:moveTo>
                    <a:lnTo>
                      <a:pt x="15" y="4"/>
                    </a:lnTo>
                    <a:lnTo>
                      <a:pt x="19" y="10"/>
                    </a:lnTo>
                    <a:lnTo>
                      <a:pt x="6" y="21"/>
                    </a:lnTo>
                    <a:lnTo>
                      <a:pt x="2" y="13"/>
                    </a:lnTo>
                    <a:close/>
                    <a:moveTo>
                      <a:pt x="15" y="4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5" y="4"/>
                    </a:lnTo>
                    <a:close/>
                    <a:moveTo>
                      <a:pt x="21" y="8"/>
                    </a:moveTo>
                    <a:lnTo>
                      <a:pt x="21" y="33"/>
                    </a:lnTo>
                    <a:lnTo>
                      <a:pt x="14" y="33"/>
                    </a:lnTo>
                    <a:lnTo>
                      <a:pt x="14" y="8"/>
                    </a:lnTo>
                    <a:lnTo>
                      <a:pt x="21" y="8"/>
                    </a:lnTo>
                    <a:close/>
                    <a:moveTo>
                      <a:pt x="21" y="33"/>
                    </a:moveTo>
                    <a:lnTo>
                      <a:pt x="21" y="35"/>
                    </a:lnTo>
                    <a:lnTo>
                      <a:pt x="19" y="35"/>
                    </a:lnTo>
                    <a:lnTo>
                      <a:pt x="17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" name="Group 93"/>
            <p:cNvGrpSpPr>
              <a:grpSpLocks/>
            </p:cNvGrpSpPr>
            <p:nvPr/>
          </p:nvGrpSpPr>
          <p:grpSpPr bwMode="auto">
            <a:xfrm>
              <a:off x="4446" y="1497"/>
              <a:ext cx="202" cy="349"/>
              <a:chOff x="1926" y="2047"/>
              <a:chExt cx="257" cy="445"/>
            </a:xfrm>
          </p:grpSpPr>
          <p:sp>
            <p:nvSpPr>
              <p:cNvPr id="2112" name="Freeform 94"/>
              <p:cNvSpPr>
                <a:spLocks/>
              </p:cNvSpPr>
              <p:nvPr/>
            </p:nvSpPr>
            <p:spPr bwMode="auto">
              <a:xfrm>
                <a:off x="1976" y="2047"/>
                <a:ext cx="13" cy="34"/>
              </a:xfrm>
              <a:custGeom>
                <a:avLst/>
                <a:gdLst>
                  <a:gd name="T0" fmla="*/ 13 w 13"/>
                  <a:gd name="T1" fmla="*/ 25 h 34"/>
                  <a:gd name="T2" fmla="*/ 0 w 13"/>
                  <a:gd name="T3" fmla="*/ 34 h 34"/>
                  <a:gd name="T4" fmla="*/ 0 w 13"/>
                  <a:gd name="T5" fmla="*/ 9 h 34"/>
                  <a:gd name="T6" fmla="*/ 13 w 13"/>
                  <a:gd name="T7" fmla="*/ 0 h 34"/>
                  <a:gd name="T8" fmla="*/ 13 w 13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4"/>
                  <a:gd name="T17" fmla="*/ 13 w 1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4">
                    <a:moveTo>
                      <a:pt x="13" y="25"/>
                    </a:moveTo>
                    <a:lnTo>
                      <a:pt x="0" y="34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95"/>
              <p:cNvSpPr>
                <a:spLocks/>
              </p:cNvSpPr>
              <p:nvPr/>
            </p:nvSpPr>
            <p:spPr bwMode="auto">
              <a:xfrm>
                <a:off x="1930" y="2275"/>
                <a:ext cx="92" cy="210"/>
              </a:xfrm>
              <a:custGeom>
                <a:avLst/>
                <a:gdLst>
                  <a:gd name="T0" fmla="*/ 13 w 92"/>
                  <a:gd name="T1" fmla="*/ 200 h 210"/>
                  <a:gd name="T2" fmla="*/ 0 w 92"/>
                  <a:gd name="T3" fmla="*/ 210 h 210"/>
                  <a:gd name="T4" fmla="*/ 0 w 92"/>
                  <a:gd name="T5" fmla="*/ 71 h 210"/>
                  <a:gd name="T6" fmla="*/ 13 w 92"/>
                  <a:gd name="T7" fmla="*/ 62 h 210"/>
                  <a:gd name="T8" fmla="*/ 13 w 92"/>
                  <a:gd name="T9" fmla="*/ 123 h 210"/>
                  <a:gd name="T10" fmla="*/ 79 w 92"/>
                  <a:gd name="T11" fmla="*/ 73 h 210"/>
                  <a:gd name="T12" fmla="*/ 79 w 92"/>
                  <a:gd name="T13" fmla="*/ 12 h 210"/>
                  <a:gd name="T14" fmla="*/ 92 w 92"/>
                  <a:gd name="T15" fmla="*/ 0 h 210"/>
                  <a:gd name="T16" fmla="*/ 92 w 92"/>
                  <a:gd name="T17" fmla="*/ 139 h 210"/>
                  <a:gd name="T18" fmla="*/ 79 w 92"/>
                  <a:gd name="T19" fmla="*/ 148 h 210"/>
                  <a:gd name="T20" fmla="*/ 79 w 92"/>
                  <a:gd name="T21" fmla="*/ 87 h 210"/>
                  <a:gd name="T22" fmla="*/ 13 w 92"/>
                  <a:gd name="T23" fmla="*/ 137 h 210"/>
                  <a:gd name="T24" fmla="*/ 13 w 92"/>
                  <a:gd name="T25" fmla="*/ 200 h 2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210"/>
                  <a:gd name="T41" fmla="*/ 92 w 92"/>
                  <a:gd name="T42" fmla="*/ 210 h 2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210">
                    <a:moveTo>
                      <a:pt x="13" y="200"/>
                    </a:moveTo>
                    <a:lnTo>
                      <a:pt x="0" y="210"/>
                    </a:lnTo>
                    <a:lnTo>
                      <a:pt x="0" y="71"/>
                    </a:lnTo>
                    <a:lnTo>
                      <a:pt x="13" y="62"/>
                    </a:lnTo>
                    <a:lnTo>
                      <a:pt x="13" y="123"/>
                    </a:lnTo>
                    <a:lnTo>
                      <a:pt x="79" y="73"/>
                    </a:lnTo>
                    <a:lnTo>
                      <a:pt x="79" y="12"/>
                    </a:lnTo>
                    <a:lnTo>
                      <a:pt x="92" y="0"/>
                    </a:lnTo>
                    <a:lnTo>
                      <a:pt x="92" y="139"/>
                    </a:lnTo>
                    <a:lnTo>
                      <a:pt x="79" y="148"/>
                    </a:lnTo>
                    <a:lnTo>
                      <a:pt x="79" y="87"/>
                    </a:lnTo>
                    <a:lnTo>
                      <a:pt x="13" y="137"/>
                    </a:lnTo>
                    <a:lnTo>
                      <a:pt x="13" y="20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96"/>
              <p:cNvSpPr>
                <a:spLocks/>
              </p:cNvSpPr>
              <p:nvPr/>
            </p:nvSpPr>
            <p:spPr bwMode="auto">
              <a:xfrm>
                <a:off x="2053" y="2354"/>
                <a:ext cx="13" cy="37"/>
              </a:xfrm>
              <a:custGeom>
                <a:avLst/>
                <a:gdLst>
                  <a:gd name="T0" fmla="*/ 13 w 13"/>
                  <a:gd name="T1" fmla="*/ 27 h 37"/>
                  <a:gd name="T2" fmla="*/ 0 w 13"/>
                  <a:gd name="T3" fmla="*/ 37 h 37"/>
                  <a:gd name="T4" fmla="*/ 0 w 13"/>
                  <a:gd name="T5" fmla="*/ 12 h 37"/>
                  <a:gd name="T6" fmla="*/ 13 w 13"/>
                  <a:gd name="T7" fmla="*/ 0 h 37"/>
                  <a:gd name="T8" fmla="*/ 13 w 13"/>
                  <a:gd name="T9" fmla="*/ 2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7"/>
                  <a:gd name="T17" fmla="*/ 13 w 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7">
                    <a:moveTo>
                      <a:pt x="13" y="27"/>
                    </a:moveTo>
                    <a:lnTo>
                      <a:pt x="0" y="37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97"/>
              <p:cNvSpPr>
                <a:spLocks noEditPoints="1"/>
              </p:cNvSpPr>
              <p:nvPr/>
            </p:nvSpPr>
            <p:spPr bwMode="auto">
              <a:xfrm>
                <a:off x="2097" y="2175"/>
                <a:ext cx="81" cy="181"/>
              </a:xfrm>
              <a:custGeom>
                <a:avLst/>
                <a:gdLst>
                  <a:gd name="T0" fmla="*/ 13 w 81"/>
                  <a:gd name="T1" fmla="*/ 46 h 181"/>
                  <a:gd name="T2" fmla="*/ 13 w 81"/>
                  <a:gd name="T3" fmla="*/ 98 h 181"/>
                  <a:gd name="T4" fmla="*/ 34 w 81"/>
                  <a:gd name="T5" fmla="*/ 83 h 181"/>
                  <a:gd name="T6" fmla="*/ 48 w 81"/>
                  <a:gd name="T7" fmla="*/ 71 h 181"/>
                  <a:gd name="T8" fmla="*/ 59 w 81"/>
                  <a:gd name="T9" fmla="*/ 58 h 181"/>
                  <a:gd name="T10" fmla="*/ 61 w 81"/>
                  <a:gd name="T11" fmla="*/ 52 h 181"/>
                  <a:gd name="T12" fmla="*/ 65 w 81"/>
                  <a:gd name="T13" fmla="*/ 45 h 181"/>
                  <a:gd name="T14" fmla="*/ 65 w 81"/>
                  <a:gd name="T15" fmla="*/ 39 h 181"/>
                  <a:gd name="T16" fmla="*/ 67 w 81"/>
                  <a:gd name="T17" fmla="*/ 33 h 181"/>
                  <a:gd name="T18" fmla="*/ 65 w 81"/>
                  <a:gd name="T19" fmla="*/ 27 h 181"/>
                  <a:gd name="T20" fmla="*/ 65 w 81"/>
                  <a:gd name="T21" fmla="*/ 22 h 181"/>
                  <a:gd name="T22" fmla="*/ 61 w 81"/>
                  <a:gd name="T23" fmla="*/ 20 h 181"/>
                  <a:gd name="T24" fmla="*/ 59 w 81"/>
                  <a:gd name="T25" fmla="*/ 18 h 181"/>
                  <a:gd name="T26" fmla="*/ 54 w 81"/>
                  <a:gd name="T27" fmla="*/ 20 h 181"/>
                  <a:gd name="T28" fmla="*/ 48 w 81"/>
                  <a:gd name="T29" fmla="*/ 22 h 181"/>
                  <a:gd name="T30" fmla="*/ 40 w 81"/>
                  <a:gd name="T31" fmla="*/ 25 h 181"/>
                  <a:gd name="T32" fmla="*/ 33 w 81"/>
                  <a:gd name="T33" fmla="*/ 31 h 181"/>
                  <a:gd name="T34" fmla="*/ 13 w 81"/>
                  <a:gd name="T35" fmla="*/ 46 h 181"/>
                  <a:gd name="T36" fmla="*/ 0 w 81"/>
                  <a:gd name="T37" fmla="*/ 43 h 181"/>
                  <a:gd name="T38" fmla="*/ 31 w 81"/>
                  <a:gd name="T39" fmla="*/ 22 h 181"/>
                  <a:gd name="T40" fmla="*/ 40 w 81"/>
                  <a:gd name="T41" fmla="*/ 12 h 181"/>
                  <a:gd name="T42" fmla="*/ 50 w 81"/>
                  <a:gd name="T43" fmla="*/ 6 h 181"/>
                  <a:gd name="T44" fmla="*/ 58 w 81"/>
                  <a:gd name="T45" fmla="*/ 2 h 181"/>
                  <a:gd name="T46" fmla="*/ 63 w 81"/>
                  <a:gd name="T47" fmla="*/ 0 h 181"/>
                  <a:gd name="T48" fmla="*/ 71 w 81"/>
                  <a:gd name="T49" fmla="*/ 0 h 181"/>
                  <a:gd name="T50" fmla="*/ 77 w 81"/>
                  <a:gd name="T51" fmla="*/ 4 h 181"/>
                  <a:gd name="T52" fmla="*/ 81 w 81"/>
                  <a:gd name="T53" fmla="*/ 12 h 181"/>
                  <a:gd name="T54" fmla="*/ 81 w 81"/>
                  <a:gd name="T55" fmla="*/ 20 h 181"/>
                  <a:gd name="T56" fmla="*/ 81 w 81"/>
                  <a:gd name="T57" fmla="*/ 31 h 181"/>
                  <a:gd name="T58" fmla="*/ 77 w 81"/>
                  <a:gd name="T59" fmla="*/ 43 h 181"/>
                  <a:gd name="T60" fmla="*/ 71 w 81"/>
                  <a:gd name="T61" fmla="*/ 54 h 181"/>
                  <a:gd name="T62" fmla="*/ 65 w 81"/>
                  <a:gd name="T63" fmla="*/ 66 h 181"/>
                  <a:gd name="T64" fmla="*/ 59 w 81"/>
                  <a:gd name="T65" fmla="*/ 75 h 181"/>
                  <a:gd name="T66" fmla="*/ 52 w 81"/>
                  <a:gd name="T67" fmla="*/ 81 h 181"/>
                  <a:gd name="T68" fmla="*/ 42 w 81"/>
                  <a:gd name="T69" fmla="*/ 91 h 181"/>
                  <a:gd name="T70" fmla="*/ 33 w 81"/>
                  <a:gd name="T71" fmla="*/ 98 h 181"/>
                  <a:gd name="T72" fmla="*/ 13 w 81"/>
                  <a:gd name="T73" fmla="*/ 112 h 181"/>
                  <a:gd name="T74" fmla="*/ 13 w 81"/>
                  <a:gd name="T75" fmla="*/ 169 h 181"/>
                  <a:gd name="T76" fmla="*/ 0 w 81"/>
                  <a:gd name="T77" fmla="*/ 181 h 181"/>
                  <a:gd name="T78" fmla="*/ 0 w 81"/>
                  <a:gd name="T79" fmla="*/ 43 h 1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"/>
                  <a:gd name="T121" fmla="*/ 0 h 181"/>
                  <a:gd name="T122" fmla="*/ 81 w 81"/>
                  <a:gd name="T123" fmla="*/ 181 h 18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" h="181">
                    <a:moveTo>
                      <a:pt x="13" y="46"/>
                    </a:moveTo>
                    <a:lnTo>
                      <a:pt x="13" y="98"/>
                    </a:lnTo>
                    <a:lnTo>
                      <a:pt x="34" y="83"/>
                    </a:lnTo>
                    <a:lnTo>
                      <a:pt x="48" y="71"/>
                    </a:lnTo>
                    <a:lnTo>
                      <a:pt x="59" y="58"/>
                    </a:lnTo>
                    <a:lnTo>
                      <a:pt x="61" y="52"/>
                    </a:lnTo>
                    <a:lnTo>
                      <a:pt x="65" y="45"/>
                    </a:lnTo>
                    <a:lnTo>
                      <a:pt x="65" y="39"/>
                    </a:lnTo>
                    <a:lnTo>
                      <a:pt x="67" y="33"/>
                    </a:lnTo>
                    <a:lnTo>
                      <a:pt x="65" y="27"/>
                    </a:lnTo>
                    <a:lnTo>
                      <a:pt x="65" y="22"/>
                    </a:lnTo>
                    <a:lnTo>
                      <a:pt x="61" y="20"/>
                    </a:lnTo>
                    <a:lnTo>
                      <a:pt x="59" y="18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0" y="25"/>
                    </a:lnTo>
                    <a:lnTo>
                      <a:pt x="33" y="31"/>
                    </a:lnTo>
                    <a:lnTo>
                      <a:pt x="13" y="46"/>
                    </a:lnTo>
                    <a:close/>
                    <a:moveTo>
                      <a:pt x="0" y="43"/>
                    </a:moveTo>
                    <a:lnTo>
                      <a:pt x="31" y="22"/>
                    </a:lnTo>
                    <a:lnTo>
                      <a:pt x="40" y="12"/>
                    </a:lnTo>
                    <a:lnTo>
                      <a:pt x="50" y="6"/>
                    </a:lnTo>
                    <a:lnTo>
                      <a:pt x="58" y="2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7" y="4"/>
                    </a:lnTo>
                    <a:lnTo>
                      <a:pt x="81" y="12"/>
                    </a:lnTo>
                    <a:lnTo>
                      <a:pt x="81" y="20"/>
                    </a:lnTo>
                    <a:lnTo>
                      <a:pt x="81" y="31"/>
                    </a:lnTo>
                    <a:lnTo>
                      <a:pt x="77" y="43"/>
                    </a:lnTo>
                    <a:lnTo>
                      <a:pt x="71" y="54"/>
                    </a:lnTo>
                    <a:lnTo>
                      <a:pt x="65" y="66"/>
                    </a:lnTo>
                    <a:lnTo>
                      <a:pt x="59" y="75"/>
                    </a:lnTo>
                    <a:lnTo>
                      <a:pt x="52" y="81"/>
                    </a:lnTo>
                    <a:lnTo>
                      <a:pt x="42" y="91"/>
                    </a:lnTo>
                    <a:lnTo>
                      <a:pt x="33" y="98"/>
                    </a:lnTo>
                    <a:lnTo>
                      <a:pt x="13" y="112"/>
                    </a:lnTo>
                    <a:lnTo>
                      <a:pt x="13" y="169"/>
                    </a:lnTo>
                    <a:lnTo>
                      <a:pt x="0" y="18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Freeform 98"/>
              <p:cNvSpPr>
                <a:spLocks/>
              </p:cNvSpPr>
              <p:nvPr/>
            </p:nvSpPr>
            <p:spPr bwMode="auto">
              <a:xfrm>
                <a:off x="2162" y="2271"/>
                <a:ext cx="14" cy="35"/>
              </a:xfrm>
              <a:custGeom>
                <a:avLst/>
                <a:gdLst>
                  <a:gd name="T0" fmla="*/ 14 w 14"/>
                  <a:gd name="T1" fmla="*/ 25 h 35"/>
                  <a:gd name="T2" fmla="*/ 0 w 14"/>
                  <a:gd name="T3" fmla="*/ 35 h 35"/>
                  <a:gd name="T4" fmla="*/ 0 w 14"/>
                  <a:gd name="T5" fmla="*/ 10 h 35"/>
                  <a:gd name="T6" fmla="*/ 14 w 14"/>
                  <a:gd name="T7" fmla="*/ 0 h 35"/>
                  <a:gd name="T8" fmla="*/ 14 w 14"/>
                  <a:gd name="T9" fmla="*/ 2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5"/>
                  <a:gd name="T17" fmla="*/ 14 w 1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5">
                    <a:moveTo>
                      <a:pt x="14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4" y="0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Freeform 99"/>
              <p:cNvSpPr>
                <a:spLocks noEditPoints="1"/>
              </p:cNvSpPr>
              <p:nvPr/>
            </p:nvSpPr>
            <p:spPr bwMode="auto">
              <a:xfrm>
                <a:off x="1926" y="2268"/>
                <a:ext cx="100" cy="224"/>
              </a:xfrm>
              <a:custGeom>
                <a:avLst/>
                <a:gdLst>
                  <a:gd name="T0" fmla="*/ 6 w 100"/>
                  <a:gd name="T1" fmla="*/ 221 h 224"/>
                  <a:gd name="T2" fmla="*/ 15 w 100"/>
                  <a:gd name="T3" fmla="*/ 203 h 224"/>
                  <a:gd name="T4" fmla="*/ 6 w 100"/>
                  <a:gd name="T5" fmla="*/ 221 h 224"/>
                  <a:gd name="T6" fmla="*/ 0 w 100"/>
                  <a:gd name="T7" fmla="*/ 217 h 224"/>
                  <a:gd name="T8" fmla="*/ 6 w 100"/>
                  <a:gd name="T9" fmla="*/ 221 h 224"/>
                  <a:gd name="T10" fmla="*/ 0 w 100"/>
                  <a:gd name="T11" fmla="*/ 78 h 224"/>
                  <a:gd name="T12" fmla="*/ 8 w 100"/>
                  <a:gd name="T13" fmla="*/ 217 h 224"/>
                  <a:gd name="T14" fmla="*/ 0 w 100"/>
                  <a:gd name="T15" fmla="*/ 78 h 224"/>
                  <a:gd name="T16" fmla="*/ 2 w 100"/>
                  <a:gd name="T17" fmla="*/ 76 h 224"/>
                  <a:gd name="T18" fmla="*/ 0 w 100"/>
                  <a:gd name="T19" fmla="*/ 78 h 224"/>
                  <a:gd name="T20" fmla="*/ 15 w 100"/>
                  <a:gd name="T21" fmla="*/ 65 h 224"/>
                  <a:gd name="T22" fmla="*/ 6 w 100"/>
                  <a:gd name="T23" fmla="*/ 82 h 224"/>
                  <a:gd name="T24" fmla="*/ 15 w 100"/>
                  <a:gd name="T25" fmla="*/ 65 h 224"/>
                  <a:gd name="T26" fmla="*/ 21 w 100"/>
                  <a:gd name="T27" fmla="*/ 69 h 224"/>
                  <a:gd name="T28" fmla="*/ 15 w 100"/>
                  <a:gd name="T29" fmla="*/ 65 h 224"/>
                  <a:gd name="T30" fmla="*/ 21 w 100"/>
                  <a:gd name="T31" fmla="*/ 130 h 224"/>
                  <a:gd name="T32" fmla="*/ 13 w 100"/>
                  <a:gd name="T33" fmla="*/ 69 h 224"/>
                  <a:gd name="T34" fmla="*/ 19 w 100"/>
                  <a:gd name="T35" fmla="*/ 134 h 224"/>
                  <a:gd name="T36" fmla="*/ 13 w 100"/>
                  <a:gd name="T37" fmla="*/ 130 h 224"/>
                  <a:gd name="T38" fmla="*/ 19 w 100"/>
                  <a:gd name="T39" fmla="*/ 134 h 224"/>
                  <a:gd name="T40" fmla="*/ 81 w 100"/>
                  <a:gd name="T41" fmla="*/ 76 h 224"/>
                  <a:gd name="T42" fmla="*/ 19 w 100"/>
                  <a:gd name="T43" fmla="*/ 134 h 224"/>
                  <a:gd name="T44" fmla="*/ 86 w 100"/>
                  <a:gd name="T45" fmla="*/ 80 h 224"/>
                  <a:gd name="T46" fmla="*/ 84 w 100"/>
                  <a:gd name="T47" fmla="*/ 84 h 224"/>
                  <a:gd name="T48" fmla="*/ 86 w 100"/>
                  <a:gd name="T49" fmla="*/ 80 h 224"/>
                  <a:gd name="T50" fmla="*/ 79 w 100"/>
                  <a:gd name="T51" fmla="*/ 19 h 224"/>
                  <a:gd name="T52" fmla="*/ 86 w 100"/>
                  <a:gd name="T53" fmla="*/ 80 h 224"/>
                  <a:gd name="T54" fmla="*/ 79 w 100"/>
                  <a:gd name="T55" fmla="*/ 19 h 224"/>
                  <a:gd name="T56" fmla="*/ 81 w 100"/>
                  <a:gd name="T57" fmla="*/ 15 h 224"/>
                  <a:gd name="T58" fmla="*/ 79 w 100"/>
                  <a:gd name="T59" fmla="*/ 19 h 224"/>
                  <a:gd name="T60" fmla="*/ 94 w 100"/>
                  <a:gd name="T61" fmla="*/ 5 h 224"/>
                  <a:gd name="T62" fmla="*/ 84 w 100"/>
                  <a:gd name="T63" fmla="*/ 21 h 224"/>
                  <a:gd name="T64" fmla="*/ 94 w 100"/>
                  <a:gd name="T65" fmla="*/ 5 h 224"/>
                  <a:gd name="T66" fmla="*/ 100 w 100"/>
                  <a:gd name="T67" fmla="*/ 7 h 224"/>
                  <a:gd name="T68" fmla="*/ 94 w 100"/>
                  <a:gd name="T69" fmla="*/ 5 h 224"/>
                  <a:gd name="T70" fmla="*/ 100 w 100"/>
                  <a:gd name="T71" fmla="*/ 146 h 224"/>
                  <a:gd name="T72" fmla="*/ 92 w 100"/>
                  <a:gd name="T73" fmla="*/ 7 h 224"/>
                  <a:gd name="T74" fmla="*/ 100 w 100"/>
                  <a:gd name="T75" fmla="*/ 146 h 224"/>
                  <a:gd name="T76" fmla="*/ 98 w 100"/>
                  <a:gd name="T77" fmla="*/ 150 h 224"/>
                  <a:gd name="T78" fmla="*/ 100 w 100"/>
                  <a:gd name="T79" fmla="*/ 146 h 224"/>
                  <a:gd name="T80" fmla="*/ 84 w 100"/>
                  <a:gd name="T81" fmla="*/ 159 h 224"/>
                  <a:gd name="T82" fmla="*/ 94 w 100"/>
                  <a:gd name="T83" fmla="*/ 142 h 224"/>
                  <a:gd name="T84" fmla="*/ 84 w 100"/>
                  <a:gd name="T85" fmla="*/ 159 h 224"/>
                  <a:gd name="T86" fmla="*/ 79 w 100"/>
                  <a:gd name="T87" fmla="*/ 155 h 224"/>
                  <a:gd name="T88" fmla="*/ 84 w 100"/>
                  <a:gd name="T89" fmla="*/ 159 h 224"/>
                  <a:gd name="T90" fmla="*/ 79 w 100"/>
                  <a:gd name="T91" fmla="*/ 94 h 224"/>
                  <a:gd name="T92" fmla="*/ 86 w 100"/>
                  <a:gd name="T93" fmla="*/ 155 h 224"/>
                  <a:gd name="T94" fmla="*/ 81 w 100"/>
                  <a:gd name="T95" fmla="*/ 90 h 224"/>
                  <a:gd name="T96" fmla="*/ 86 w 100"/>
                  <a:gd name="T97" fmla="*/ 94 h 224"/>
                  <a:gd name="T98" fmla="*/ 81 w 100"/>
                  <a:gd name="T99" fmla="*/ 90 h 224"/>
                  <a:gd name="T100" fmla="*/ 19 w 100"/>
                  <a:gd name="T101" fmla="*/ 148 h 224"/>
                  <a:gd name="T102" fmla="*/ 81 w 100"/>
                  <a:gd name="T103" fmla="*/ 90 h 224"/>
                  <a:gd name="T104" fmla="*/ 13 w 100"/>
                  <a:gd name="T105" fmla="*/ 144 h 224"/>
                  <a:gd name="T106" fmla="*/ 15 w 100"/>
                  <a:gd name="T107" fmla="*/ 140 h 224"/>
                  <a:gd name="T108" fmla="*/ 13 w 100"/>
                  <a:gd name="T109" fmla="*/ 144 h 224"/>
                  <a:gd name="T110" fmla="*/ 21 w 100"/>
                  <a:gd name="T111" fmla="*/ 207 h 224"/>
                  <a:gd name="T112" fmla="*/ 13 w 100"/>
                  <a:gd name="T113" fmla="*/ 144 h 224"/>
                  <a:gd name="T114" fmla="*/ 21 w 100"/>
                  <a:gd name="T115" fmla="*/ 207 h 224"/>
                  <a:gd name="T116" fmla="*/ 19 w 100"/>
                  <a:gd name="T117" fmla="*/ 209 h 224"/>
                  <a:gd name="T118" fmla="*/ 21 w 100"/>
                  <a:gd name="T119" fmla="*/ 207 h 2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0"/>
                  <a:gd name="T181" fmla="*/ 0 h 224"/>
                  <a:gd name="T182" fmla="*/ 100 w 100"/>
                  <a:gd name="T183" fmla="*/ 224 h 2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0" h="224">
                    <a:moveTo>
                      <a:pt x="19" y="209"/>
                    </a:moveTo>
                    <a:lnTo>
                      <a:pt x="6" y="221"/>
                    </a:lnTo>
                    <a:lnTo>
                      <a:pt x="2" y="213"/>
                    </a:lnTo>
                    <a:lnTo>
                      <a:pt x="15" y="203"/>
                    </a:lnTo>
                    <a:lnTo>
                      <a:pt x="19" y="209"/>
                    </a:lnTo>
                    <a:close/>
                    <a:moveTo>
                      <a:pt x="6" y="221"/>
                    </a:moveTo>
                    <a:lnTo>
                      <a:pt x="0" y="224"/>
                    </a:lnTo>
                    <a:lnTo>
                      <a:pt x="0" y="217"/>
                    </a:lnTo>
                    <a:lnTo>
                      <a:pt x="4" y="217"/>
                    </a:lnTo>
                    <a:lnTo>
                      <a:pt x="6" y="221"/>
                    </a:lnTo>
                    <a:close/>
                    <a:moveTo>
                      <a:pt x="0" y="217"/>
                    </a:moveTo>
                    <a:lnTo>
                      <a:pt x="0" y="78"/>
                    </a:lnTo>
                    <a:lnTo>
                      <a:pt x="8" y="78"/>
                    </a:lnTo>
                    <a:lnTo>
                      <a:pt x="8" y="217"/>
                    </a:lnTo>
                    <a:lnTo>
                      <a:pt x="0" y="217"/>
                    </a:lnTo>
                    <a:close/>
                    <a:moveTo>
                      <a:pt x="0" y="78"/>
                    </a:moveTo>
                    <a:lnTo>
                      <a:pt x="0" y="76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  <a:moveTo>
                      <a:pt x="2" y="76"/>
                    </a:moveTo>
                    <a:lnTo>
                      <a:pt x="15" y="65"/>
                    </a:lnTo>
                    <a:lnTo>
                      <a:pt x="19" y="73"/>
                    </a:lnTo>
                    <a:lnTo>
                      <a:pt x="6" y="82"/>
                    </a:lnTo>
                    <a:lnTo>
                      <a:pt x="2" y="76"/>
                    </a:lnTo>
                    <a:close/>
                    <a:moveTo>
                      <a:pt x="15" y="65"/>
                    </a:moveTo>
                    <a:lnTo>
                      <a:pt x="21" y="61"/>
                    </a:lnTo>
                    <a:lnTo>
                      <a:pt x="21" y="69"/>
                    </a:lnTo>
                    <a:lnTo>
                      <a:pt x="17" y="69"/>
                    </a:lnTo>
                    <a:lnTo>
                      <a:pt x="15" y="65"/>
                    </a:lnTo>
                    <a:close/>
                    <a:moveTo>
                      <a:pt x="21" y="69"/>
                    </a:moveTo>
                    <a:lnTo>
                      <a:pt x="21" y="130"/>
                    </a:lnTo>
                    <a:lnTo>
                      <a:pt x="13" y="130"/>
                    </a:lnTo>
                    <a:lnTo>
                      <a:pt x="13" y="69"/>
                    </a:lnTo>
                    <a:lnTo>
                      <a:pt x="21" y="69"/>
                    </a:lnTo>
                    <a:close/>
                    <a:moveTo>
                      <a:pt x="19" y="134"/>
                    </a:moveTo>
                    <a:lnTo>
                      <a:pt x="13" y="138"/>
                    </a:lnTo>
                    <a:lnTo>
                      <a:pt x="13" y="130"/>
                    </a:lnTo>
                    <a:lnTo>
                      <a:pt x="17" y="130"/>
                    </a:lnTo>
                    <a:lnTo>
                      <a:pt x="19" y="134"/>
                    </a:lnTo>
                    <a:close/>
                    <a:moveTo>
                      <a:pt x="15" y="126"/>
                    </a:moveTo>
                    <a:lnTo>
                      <a:pt x="81" y="76"/>
                    </a:lnTo>
                    <a:lnTo>
                      <a:pt x="84" y="84"/>
                    </a:lnTo>
                    <a:lnTo>
                      <a:pt x="19" y="134"/>
                    </a:lnTo>
                    <a:lnTo>
                      <a:pt x="15" y="126"/>
                    </a:lnTo>
                    <a:close/>
                    <a:moveTo>
                      <a:pt x="86" y="80"/>
                    </a:moveTo>
                    <a:lnTo>
                      <a:pt x="86" y="82"/>
                    </a:lnTo>
                    <a:lnTo>
                      <a:pt x="84" y="84"/>
                    </a:lnTo>
                    <a:lnTo>
                      <a:pt x="83" y="80"/>
                    </a:lnTo>
                    <a:lnTo>
                      <a:pt x="86" y="80"/>
                    </a:lnTo>
                    <a:close/>
                    <a:moveTo>
                      <a:pt x="79" y="80"/>
                    </a:moveTo>
                    <a:lnTo>
                      <a:pt x="79" y="19"/>
                    </a:lnTo>
                    <a:lnTo>
                      <a:pt x="86" y="19"/>
                    </a:lnTo>
                    <a:lnTo>
                      <a:pt x="86" y="80"/>
                    </a:lnTo>
                    <a:lnTo>
                      <a:pt x="79" y="80"/>
                    </a:lnTo>
                    <a:close/>
                    <a:moveTo>
                      <a:pt x="79" y="19"/>
                    </a:moveTo>
                    <a:lnTo>
                      <a:pt x="79" y="17"/>
                    </a:lnTo>
                    <a:lnTo>
                      <a:pt x="81" y="15"/>
                    </a:lnTo>
                    <a:lnTo>
                      <a:pt x="83" y="19"/>
                    </a:lnTo>
                    <a:lnTo>
                      <a:pt x="79" y="19"/>
                    </a:lnTo>
                    <a:close/>
                    <a:moveTo>
                      <a:pt x="81" y="15"/>
                    </a:moveTo>
                    <a:lnTo>
                      <a:pt x="94" y="5"/>
                    </a:lnTo>
                    <a:lnTo>
                      <a:pt x="98" y="11"/>
                    </a:lnTo>
                    <a:lnTo>
                      <a:pt x="84" y="21"/>
                    </a:lnTo>
                    <a:lnTo>
                      <a:pt x="81" y="15"/>
                    </a:lnTo>
                    <a:close/>
                    <a:moveTo>
                      <a:pt x="94" y="5"/>
                    </a:moveTo>
                    <a:lnTo>
                      <a:pt x="100" y="0"/>
                    </a:lnTo>
                    <a:lnTo>
                      <a:pt x="100" y="7"/>
                    </a:lnTo>
                    <a:lnTo>
                      <a:pt x="96" y="7"/>
                    </a:lnTo>
                    <a:lnTo>
                      <a:pt x="94" y="5"/>
                    </a:lnTo>
                    <a:close/>
                    <a:moveTo>
                      <a:pt x="100" y="7"/>
                    </a:moveTo>
                    <a:lnTo>
                      <a:pt x="100" y="146"/>
                    </a:lnTo>
                    <a:lnTo>
                      <a:pt x="92" y="146"/>
                    </a:lnTo>
                    <a:lnTo>
                      <a:pt x="92" y="7"/>
                    </a:lnTo>
                    <a:lnTo>
                      <a:pt x="100" y="7"/>
                    </a:lnTo>
                    <a:close/>
                    <a:moveTo>
                      <a:pt x="100" y="146"/>
                    </a:moveTo>
                    <a:lnTo>
                      <a:pt x="100" y="148"/>
                    </a:lnTo>
                    <a:lnTo>
                      <a:pt x="98" y="150"/>
                    </a:lnTo>
                    <a:lnTo>
                      <a:pt x="96" y="146"/>
                    </a:lnTo>
                    <a:lnTo>
                      <a:pt x="100" y="146"/>
                    </a:lnTo>
                    <a:close/>
                    <a:moveTo>
                      <a:pt x="98" y="150"/>
                    </a:moveTo>
                    <a:lnTo>
                      <a:pt x="84" y="159"/>
                    </a:lnTo>
                    <a:lnTo>
                      <a:pt x="81" y="153"/>
                    </a:lnTo>
                    <a:lnTo>
                      <a:pt x="94" y="142"/>
                    </a:lnTo>
                    <a:lnTo>
                      <a:pt x="98" y="150"/>
                    </a:lnTo>
                    <a:close/>
                    <a:moveTo>
                      <a:pt x="84" y="159"/>
                    </a:moveTo>
                    <a:lnTo>
                      <a:pt x="79" y="165"/>
                    </a:lnTo>
                    <a:lnTo>
                      <a:pt x="79" y="155"/>
                    </a:lnTo>
                    <a:lnTo>
                      <a:pt x="83" y="155"/>
                    </a:lnTo>
                    <a:lnTo>
                      <a:pt x="84" y="159"/>
                    </a:lnTo>
                    <a:close/>
                    <a:moveTo>
                      <a:pt x="79" y="155"/>
                    </a:moveTo>
                    <a:lnTo>
                      <a:pt x="79" y="94"/>
                    </a:lnTo>
                    <a:lnTo>
                      <a:pt x="86" y="94"/>
                    </a:lnTo>
                    <a:lnTo>
                      <a:pt x="86" y="155"/>
                    </a:lnTo>
                    <a:lnTo>
                      <a:pt x="79" y="155"/>
                    </a:lnTo>
                    <a:close/>
                    <a:moveTo>
                      <a:pt x="81" y="90"/>
                    </a:moveTo>
                    <a:lnTo>
                      <a:pt x="86" y="86"/>
                    </a:lnTo>
                    <a:lnTo>
                      <a:pt x="86" y="94"/>
                    </a:lnTo>
                    <a:lnTo>
                      <a:pt x="83" y="94"/>
                    </a:lnTo>
                    <a:lnTo>
                      <a:pt x="81" y="90"/>
                    </a:lnTo>
                    <a:close/>
                    <a:moveTo>
                      <a:pt x="84" y="96"/>
                    </a:moveTo>
                    <a:lnTo>
                      <a:pt x="19" y="148"/>
                    </a:lnTo>
                    <a:lnTo>
                      <a:pt x="15" y="140"/>
                    </a:lnTo>
                    <a:lnTo>
                      <a:pt x="81" y="90"/>
                    </a:lnTo>
                    <a:lnTo>
                      <a:pt x="84" y="96"/>
                    </a:lnTo>
                    <a:close/>
                    <a:moveTo>
                      <a:pt x="13" y="144"/>
                    </a:moveTo>
                    <a:lnTo>
                      <a:pt x="13" y="142"/>
                    </a:lnTo>
                    <a:lnTo>
                      <a:pt x="15" y="140"/>
                    </a:lnTo>
                    <a:lnTo>
                      <a:pt x="17" y="144"/>
                    </a:lnTo>
                    <a:lnTo>
                      <a:pt x="13" y="144"/>
                    </a:lnTo>
                    <a:close/>
                    <a:moveTo>
                      <a:pt x="21" y="144"/>
                    </a:moveTo>
                    <a:lnTo>
                      <a:pt x="21" y="207"/>
                    </a:lnTo>
                    <a:lnTo>
                      <a:pt x="13" y="207"/>
                    </a:lnTo>
                    <a:lnTo>
                      <a:pt x="13" y="144"/>
                    </a:lnTo>
                    <a:lnTo>
                      <a:pt x="21" y="144"/>
                    </a:lnTo>
                    <a:close/>
                    <a:moveTo>
                      <a:pt x="21" y="207"/>
                    </a:moveTo>
                    <a:lnTo>
                      <a:pt x="21" y="209"/>
                    </a:lnTo>
                    <a:lnTo>
                      <a:pt x="19" y="209"/>
                    </a:lnTo>
                    <a:lnTo>
                      <a:pt x="17" y="207"/>
                    </a:lnTo>
                    <a:lnTo>
                      <a:pt x="21" y="20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Freeform 100"/>
              <p:cNvSpPr>
                <a:spLocks noEditPoints="1"/>
              </p:cNvSpPr>
              <p:nvPr/>
            </p:nvSpPr>
            <p:spPr bwMode="auto">
              <a:xfrm>
                <a:off x="2049" y="2346"/>
                <a:ext cx="21" cy="52"/>
              </a:xfrm>
              <a:custGeom>
                <a:avLst/>
                <a:gdLst>
                  <a:gd name="T0" fmla="*/ 19 w 21"/>
                  <a:gd name="T1" fmla="*/ 37 h 52"/>
                  <a:gd name="T2" fmla="*/ 6 w 21"/>
                  <a:gd name="T3" fmla="*/ 48 h 52"/>
                  <a:gd name="T4" fmla="*/ 0 w 21"/>
                  <a:gd name="T5" fmla="*/ 41 h 52"/>
                  <a:gd name="T6" fmla="*/ 13 w 21"/>
                  <a:gd name="T7" fmla="*/ 31 h 52"/>
                  <a:gd name="T8" fmla="*/ 19 w 21"/>
                  <a:gd name="T9" fmla="*/ 37 h 52"/>
                  <a:gd name="T10" fmla="*/ 6 w 21"/>
                  <a:gd name="T11" fmla="*/ 48 h 52"/>
                  <a:gd name="T12" fmla="*/ 0 w 21"/>
                  <a:gd name="T13" fmla="*/ 52 h 52"/>
                  <a:gd name="T14" fmla="*/ 0 w 21"/>
                  <a:gd name="T15" fmla="*/ 45 h 52"/>
                  <a:gd name="T16" fmla="*/ 4 w 21"/>
                  <a:gd name="T17" fmla="*/ 45 h 52"/>
                  <a:gd name="T18" fmla="*/ 6 w 21"/>
                  <a:gd name="T19" fmla="*/ 48 h 52"/>
                  <a:gd name="T20" fmla="*/ 0 w 21"/>
                  <a:gd name="T21" fmla="*/ 45 h 52"/>
                  <a:gd name="T22" fmla="*/ 0 w 21"/>
                  <a:gd name="T23" fmla="*/ 20 h 52"/>
                  <a:gd name="T24" fmla="*/ 8 w 21"/>
                  <a:gd name="T25" fmla="*/ 20 h 52"/>
                  <a:gd name="T26" fmla="*/ 8 w 21"/>
                  <a:gd name="T27" fmla="*/ 45 h 52"/>
                  <a:gd name="T28" fmla="*/ 0 w 21"/>
                  <a:gd name="T29" fmla="*/ 45 h 52"/>
                  <a:gd name="T30" fmla="*/ 0 w 21"/>
                  <a:gd name="T31" fmla="*/ 20 h 52"/>
                  <a:gd name="T32" fmla="*/ 0 w 21"/>
                  <a:gd name="T33" fmla="*/ 18 h 52"/>
                  <a:gd name="T34" fmla="*/ 0 w 21"/>
                  <a:gd name="T35" fmla="*/ 16 h 52"/>
                  <a:gd name="T36" fmla="*/ 4 w 21"/>
                  <a:gd name="T37" fmla="*/ 20 h 52"/>
                  <a:gd name="T38" fmla="*/ 0 w 21"/>
                  <a:gd name="T39" fmla="*/ 20 h 52"/>
                  <a:gd name="T40" fmla="*/ 0 w 21"/>
                  <a:gd name="T41" fmla="*/ 16 h 52"/>
                  <a:gd name="T42" fmla="*/ 13 w 21"/>
                  <a:gd name="T43" fmla="*/ 6 h 52"/>
                  <a:gd name="T44" fmla="*/ 19 w 21"/>
                  <a:gd name="T45" fmla="*/ 12 h 52"/>
                  <a:gd name="T46" fmla="*/ 6 w 21"/>
                  <a:gd name="T47" fmla="*/ 23 h 52"/>
                  <a:gd name="T48" fmla="*/ 0 w 21"/>
                  <a:gd name="T49" fmla="*/ 16 h 52"/>
                  <a:gd name="T50" fmla="*/ 13 w 21"/>
                  <a:gd name="T51" fmla="*/ 6 h 52"/>
                  <a:gd name="T52" fmla="*/ 21 w 21"/>
                  <a:gd name="T53" fmla="*/ 0 h 52"/>
                  <a:gd name="T54" fmla="*/ 21 w 21"/>
                  <a:gd name="T55" fmla="*/ 8 h 52"/>
                  <a:gd name="T56" fmla="*/ 17 w 21"/>
                  <a:gd name="T57" fmla="*/ 8 h 52"/>
                  <a:gd name="T58" fmla="*/ 13 w 21"/>
                  <a:gd name="T59" fmla="*/ 6 h 52"/>
                  <a:gd name="T60" fmla="*/ 21 w 21"/>
                  <a:gd name="T61" fmla="*/ 8 h 52"/>
                  <a:gd name="T62" fmla="*/ 21 w 21"/>
                  <a:gd name="T63" fmla="*/ 35 h 52"/>
                  <a:gd name="T64" fmla="*/ 13 w 21"/>
                  <a:gd name="T65" fmla="*/ 35 h 52"/>
                  <a:gd name="T66" fmla="*/ 13 w 21"/>
                  <a:gd name="T67" fmla="*/ 8 h 52"/>
                  <a:gd name="T68" fmla="*/ 21 w 21"/>
                  <a:gd name="T69" fmla="*/ 8 h 52"/>
                  <a:gd name="T70" fmla="*/ 21 w 21"/>
                  <a:gd name="T71" fmla="*/ 35 h 52"/>
                  <a:gd name="T72" fmla="*/ 21 w 21"/>
                  <a:gd name="T73" fmla="*/ 37 h 52"/>
                  <a:gd name="T74" fmla="*/ 19 w 21"/>
                  <a:gd name="T75" fmla="*/ 37 h 52"/>
                  <a:gd name="T76" fmla="*/ 17 w 21"/>
                  <a:gd name="T77" fmla="*/ 35 h 52"/>
                  <a:gd name="T78" fmla="*/ 21 w 21"/>
                  <a:gd name="T79" fmla="*/ 35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19" y="37"/>
                    </a:moveTo>
                    <a:lnTo>
                      <a:pt x="6" y="48"/>
                    </a:lnTo>
                    <a:lnTo>
                      <a:pt x="0" y="41"/>
                    </a:lnTo>
                    <a:lnTo>
                      <a:pt x="13" y="31"/>
                    </a:lnTo>
                    <a:lnTo>
                      <a:pt x="19" y="37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5"/>
                    </a:lnTo>
                    <a:lnTo>
                      <a:pt x="4" y="45"/>
                    </a:lnTo>
                    <a:lnTo>
                      <a:pt x="6" y="48"/>
                    </a:lnTo>
                    <a:close/>
                    <a:moveTo>
                      <a:pt x="0" y="45"/>
                    </a:moveTo>
                    <a:lnTo>
                      <a:pt x="0" y="20"/>
                    </a:lnTo>
                    <a:lnTo>
                      <a:pt x="8" y="20"/>
                    </a:lnTo>
                    <a:lnTo>
                      <a:pt x="8" y="45"/>
                    </a:lnTo>
                    <a:lnTo>
                      <a:pt x="0" y="45"/>
                    </a:lnTo>
                    <a:close/>
                    <a:moveTo>
                      <a:pt x="0" y="20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0" y="20"/>
                    </a:lnTo>
                    <a:close/>
                    <a:moveTo>
                      <a:pt x="0" y="16"/>
                    </a:moveTo>
                    <a:lnTo>
                      <a:pt x="13" y="6"/>
                    </a:lnTo>
                    <a:lnTo>
                      <a:pt x="19" y="12"/>
                    </a:lnTo>
                    <a:lnTo>
                      <a:pt x="6" y="23"/>
                    </a:lnTo>
                    <a:lnTo>
                      <a:pt x="0" y="16"/>
                    </a:lnTo>
                    <a:close/>
                    <a:moveTo>
                      <a:pt x="13" y="6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3" y="6"/>
                    </a:lnTo>
                    <a:close/>
                    <a:moveTo>
                      <a:pt x="21" y="8"/>
                    </a:moveTo>
                    <a:lnTo>
                      <a:pt x="21" y="35"/>
                    </a:lnTo>
                    <a:lnTo>
                      <a:pt x="13" y="35"/>
                    </a:lnTo>
                    <a:lnTo>
                      <a:pt x="13" y="8"/>
                    </a:lnTo>
                    <a:lnTo>
                      <a:pt x="21" y="8"/>
                    </a:lnTo>
                    <a:close/>
                    <a:moveTo>
                      <a:pt x="21" y="35"/>
                    </a:moveTo>
                    <a:lnTo>
                      <a:pt x="21" y="37"/>
                    </a:lnTo>
                    <a:lnTo>
                      <a:pt x="19" y="37"/>
                    </a:lnTo>
                    <a:lnTo>
                      <a:pt x="17" y="35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Freeform 101"/>
              <p:cNvSpPr>
                <a:spLocks noEditPoints="1"/>
              </p:cNvSpPr>
              <p:nvPr/>
            </p:nvSpPr>
            <p:spPr bwMode="auto">
              <a:xfrm>
                <a:off x="2093" y="2172"/>
                <a:ext cx="90" cy="192"/>
              </a:xfrm>
              <a:custGeom>
                <a:avLst/>
                <a:gdLst>
                  <a:gd name="T0" fmla="*/ 21 w 90"/>
                  <a:gd name="T1" fmla="*/ 105 h 192"/>
                  <a:gd name="T2" fmla="*/ 37 w 90"/>
                  <a:gd name="T3" fmla="*/ 84 h 192"/>
                  <a:gd name="T4" fmla="*/ 38 w 90"/>
                  <a:gd name="T5" fmla="*/ 86 h 192"/>
                  <a:gd name="T6" fmla="*/ 48 w 90"/>
                  <a:gd name="T7" fmla="*/ 82 h 192"/>
                  <a:gd name="T8" fmla="*/ 65 w 90"/>
                  <a:gd name="T9" fmla="*/ 63 h 192"/>
                  <a:gd name="T10" fmla="*/ 65 w 90"/>
                  <a:gd name="T11" fmla="*/ 48 h 192"/>
                  <a:gd name="T12" fmla="*/ 65 w 90"/>
                  <a:gd name="T13" fmla="*/ 42 h 192"/>
                  <a:gd name="T14" fmla="*/ 67 w 90"/>
                  <a:gd name="T15" fmla="*/ 36 h 192"/>
                  <a:gd name="T16" fmla="*/ 67 w 90"/>
                  <a:gd name="T17" fmla="*/ 36 h 192"/>
                  <a:gd name="T18" fmla="*/ 71 w 90"/>
                  <a:gd name="T19" fmla="*/ 23 h 192"/>
                  <a:gd name="T20" fmla="*/ 58 w 90"/>
                  <a:gd name="T21" fmla="*/ 19 h 192"/>
                  <a:gd name="T22" fmla="*/ 35 w 90"/>
                  <a:gd name="T23" fmla="*/ 32 h 192"/>
                  <a:gd name="T24" fmla="*/ 15 w 90"/>
                  <a:gd name="T25" fmla="*/ 46 h 192"/>
                  <a:gd name="T26" fmla="*/ 17 w 90"/>
                  <a:gd name="T27" fmla="*/ 49 h 192"/>
                  <a:gd name="T28" fmla="*/ 2 w 90"/>
                  <a:gd name="T29" fmla="*/ 44 h 192"/>
                  <a:gd name="T30" fmla="*/ 31 w 90"/>
                  <a:gd name="T31" fmla="*/ 21 h 192"/>
                  <a:gd name="T32" fmla="*/ 35 w 90"/>
                  <a:gd name="T33" fmla="*/ 25 h 192"/>
                  <a:gd name="T34" fmla="*/ 38 w 90"/>
                  <a:gd name="T35" fmla="*/ 25 h 192"/>
                  <a:gd name="T36" fmla="*/ 42 w 90"/>
                  <a:gd name="T37" fmla="*/ 23 h 192"/>
                  <a:gd name="T38" fmla="*/ 52 w 90"/>
                  <a:gd name="T39" fmla="*/ 5 h 192"/>
                  <a:gd name="T40" fmla="*/ 56 w 90"/>
                  <a:gd name="T41" fmla="*/ 13 h 192"/>
                  <a:gd name="T42" fmla="*/ 62 w 90"/>
                  <a:gd name="T43" fmla="*/ 9 h 192"/>
                  <a:gd name="T44" fmla="*/ 62 w 90"/>
                  <a:gd name="T45" fmla="*/ 5 h 192"/>
                  <a:gd name="T46" fmla="*/ 65 w 90"/>
                  <a:gd name="T47" fmla="*/ 9 h 192"/>
                  <a:gd name="T48" fmla="*/ 65 w 90"/>
                  <a:gd name="T49" fmla="*/ 0 h 192"/>
                  <a:gd name="T50" fmla="*/ 65 w 90"/>
                  <a:gd name="T51" fmla="*/ 0 h 192"/>
                  <a:gd name="T52" fmla="*/ 69 w 90"/>
                  <a:gd name="T53" fmla="*/ 0 h 192"/>
                  <a:gd name="T54" fmla="*/ 71 w 90"/>
                  <a:gd name="T55" fmla="*/ 0 h 192"/>
                  <a:gd name="T56" fmla="*/ 71 w 90"/>
                  <a:gd name="T57" fmla="*/ 0 h 192"/>
                  <a:gd name="T58" fmla="*/ 71 w 90"/>
                  <a:gd name="T59" fmla="*/ 0 h 192"/>
                  <a:gd name="T60" fmla="*/ 86 w 90"/>
                  <a:gd name="T61" fmla="*/ 9 h 192"/>
                  <a:gd name="T62" fmla="*/ 88 w 90"/>
                  <a:gd name="T63" fmla="*/ 13 h 192"/>
                  <a:gd name="T64" fmla="*/ 88 w 90"/>
                  <a:gd name="T65" fmla="*/ 13 h 192"/>
                  <a:gd name="T66" fmla="*/ 81 w 90"/>
                  <a:gd name="T67" fmla="*/ 23 h 192"/>
                  <a:gd name="T68" fmla="*/ 79 w 90"/>
                  <a:gd name="T69" fmla="*/ 40 h 192"/>
                  <a:gd name="T70" fmla="*/ 77 w 90"/>
                  <a:gd name="T71" fmla="*/ 46 h 192"/>
                  <a:gd name="T72" fmla="*/ 85 w 90"/>
                  <a:gd name="T73" fmla="*/ 48 h 192"/>
                  <a:gd name="T74" fmla="*/ 83 w 90"/>
                  <a:gd name="T75" fmla="*/ 51 h 192"/>
                  <a:gd name="T76" fmla="*/ 83 w 90"/>
                  <a:gd name="T77" fmla="*/ 53 h 192"/>
                  <a:gd name="T78" fmla="*/ 83 w 90"/>
                  <a:gd name="T79" fmla="*/ 55 h 192"/>
                  <a:gd name="T80" fmla="*/ 83 w 90"/>
                  <a:gd name="T81" fmla="*/ 55 h 192"/>
                  <a:gd name="T82" fmla="*/ 71 w 90"/>
                  <a:gd name="T83" fmla="*/ 73 h 192"/>
                  <a:gd name="T84" fmla="*/ 69 w 90"/>
                  <a:gd name="T85" fmla="*/ 69 h 192"/>
                  <a:gd name="T86" fmla="*/ 65 w 90"/>
                  <a:gd name="T87" fmla="*/ 69 h 192"/>
                  <a:gd name="T88" fmla="*/ 62 w 90"/>
                  <a:gd name="T89" fmla="*/ 71 h 192"/>
                  <a:gd name="T90" fmla="*/ 58 w 90"/>
                  <a:gd name="T91" fmla="*/ 88 h 192"/>
                  <a:gd name="T92" fmla="*/ 54 w 90"/>
                  <a:gd name="T93" fmla="*/ 92 h 192"/>
                  <a:gd name="T94" fmla="*/ 50 w 90"/>
                  <a:gd name="T95" fmla="*/ 96 h 192"/>
                  <a:gd name="T96" fmla="*/ 50 w 90"/>
                  <a:gd name="T97" fmla="*/ 96 h 192"/>
                  <a:gd name="T98" fmla="*/ 13 w 90"/>
                  <a:gd name="T99" fmla="*/ 115 h 192"/>
                  <a:gd name="T100" fmla="*/ 21 w 90"/>
                  <a:gd name="T101" fmla="*/ 172 h 192"/>
                  <a:gd name="T102" fmla="*/ 21 w 90"/>
                  <a:gd name="T103" fmla="*/ 176 h 192"/>
                  <a:gd name="T104" fmla="*/ 15 w 90"/>
                  <a:gd name="T105" fmla="*/ 171 h 192"/>
                  <a:gd name="T106" fmla="*/ 8 w 90"/>
                  <a:gd name="T107" fmla="*/ 186 h 192"/>
                  <a:gd name="T108" fmla="*/ 0 w 90"/>
                  <a:gd name="T109" fmla="*/ 46 h 1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"/>
                  <a:gd name="T166" fmla="*/ 0 h 192"/>
                  <a:gd name="T167" fmla="*/ 90 w 90"/>
                  <a:gd name="T168" fmla="*/ 192 h 1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" h="192">
                    <a:moveTo>
                      <a:pt x="21" y="49"/>
                    </a:moveTo>
                    <a:lnTo>
                      <a:pt x="21" y="101"/>
                    </a:lnTo>
                    <a:lnTo>
                      <a:pt x="13" y="101"/>
                    </a:lnTo>
                    <a:lnTo>
                      <a:pt x="13" y="49"/>
                    </a:lnTo>
                    <a:lnTo>
                      <a:pt x="21" y="49"/>
                    </a:lnTo>
                    <a:close/>
                    <a:moveTo>
                      <a:pt x="21" y="105"/>
                    </a:moveTo>
                    <a:lnTo>
                      <a:pt x="13" y="109"/>
                    </a:lnTo>
                    <a:lnTo>
                      <a:pt x="13" y="101"/>
                    </a:lnTo>
                    <a:lnTo>
                      <a:pt x="17" y="101"/>
                    </a:lnTo>
                    <a:lnTo>
                      <a:pt x="21" y="105"/>
                    </a:lnTo>
                    <a:close/>
                    <a:moveTo>
                      <a:pt x="15" y="98"/>
                    </a:moveTo>
                    <a:lnTo>
                      <a:pt x="37" y="84"/>
                    </a:lnTo>
                    <a:lnTo>
                      <a:pt x="40" y="90"/>
                    </a:lnTo>
                    <a:lnTo>
                      <a:pt x="21" y="105"/>
                    </a:lnTo>
                    <a:lnTo>
                      <a:pt x="15" y="98"/>
                    </a:lnTo>
                    <a:close/>
                    <a:moveTo>
                      <a:pt x="37" y="84"/>
                    </a:moveTo>
                    <a:lnTo>
                      <a:pt x="37" y="84"/>
                    </a:lnTo>
                    <a:lnTo>
                      <a:pt x="38" y="86"/>
                    </a:lnTo>
                    <a:lnTo>
                      <a:pt x="37" y="84"/>
                    </a:lnTo>
                    <a:close/>
                    <a:moveTo>
                      <a:pt x="37" y="84"/>
                    </a:moveTo>
                    <a:lnTo>
                      <a:pt x="42" y="76"/>
                    </a:lnTo>
                    <a:lnTo>
                      <a:pt x="50" y="71"/>
                    </a:lnTo>
                    <a:lnTo>
                      <a:pt x="56" y="76"/>
                    </a:lnTo>
                    <a:lnTo>
                      <a:pt x="48" y="82"/>
                    </a:lnTo>
                    <a:lnTo>
                      <a:pt x="40" y="90"/>
                    </a:lnTo>
                    <a:lnTo>
                      <a:pt x="37" y="84"/>
                    </a:lnTo>
                    <a:close/>
                    <a:moveTo>
                      <a:pt x="50" y="71"/>
                    </a:moveTo>
                    <a:lnTo>
                      <a:pt x="56" y="65"/>
                    </a:lnTo>
                    <a:lnTo>
                      <a:pt x="60" y="59"/>
                    </a:lnTo>
                    <a:lnTo>
                      <a:pt x="65" y="63"/>
                    </a:lnTo>
                    <a:lnTo>
                      <a:pt x="62" y="71"/>
                    </a:lnTo>
                    <a:lnTo>
                      <a:pt x="56" y="76"/>
                    </a:lnTo>
                    <a:lnTo>
                      <a:pt x="50" y="71"/>
                    </a:lnTo>
                    <a:close/>
                    <a:moveTo>
                      <a:pt x="60" y="59"/>
                    </a:moveTo>
                    <a:lnTo>
                      <a:pt x="63" y="53"/>
                    </a:lnTo>
                    <a:lnTo>
                      <a:pt x="65" y="48"/>
                    </a:lnTo>
                    <a:lnTo>
                      <a:pt x="73" y="49"/>
                    </a:lnTo>
                    <a:lnTo>
                      <a:pt x="69" y="57"/>
                    </a:lnTo>
                    <a:lnTo>
                      <a:pt x="65" y="63"/>
                    </a:lnTo>
                    <a:lnTo>
                      <a:pt x="60" y="59"/>
                    </a:lnTo>
                    <a:close/>
                    <a:moveTo>
                      <a:pt x="65" y="48"/>
                    </a:moveTo>
                    <a:lnTo>
                      <a:pt x="65" y="42"/>
                    </a:lnTo>
                    <a:lnTo>
                      <a:pt x="67" y="36"/>
                    </a:lnTo>
                    <a:lnTo>
                      <a:pt x="75" y="36"/>
                    </a:lnTo>
                    <a:lnTo>
                      <a:pt x="75" y="42"/>
                    </a:lnTo>
                    <a:lnTo>
                      <a:pt x="73" y="49"/>
                    </a:lnTo>
                    <a:lnTo>
                      <a:pt x="65" y="48"/>
                    </a:lnTo>
                    <a:close/>
                    <a:moveTo>
                      <a:pt x="67" y="36"/>
                    </a:moveTo>
                    <a:lnTo>
                      <a:pt x="65" y="30"/>
                    </a:lnTo>
                    <a:lnTo>
                      <a:pt x="65" y="26"/>
                    </a:lnTo>
                    <a:lnTo>
                      <a:pt x="71" y="23"/>
                    </a:lnTo>
                    <a:lnTo>
                      <a:pt x="73" y="28"/>
                    </a:lnTo>
                    <a:lnTo>
                      <a:pt x="75" y="36"/>
                    </a:lnTo>
                    <a:lnTo>
                      <a:pt x="67" y="36"/>
                    </a:lnTo>
                    <a:close/>
                    <a:moveTo>
                      <a:pt x="65" y="26"/>
                    </a:moveTo>
                    <a:lnTo>
                      <a:pt x="63" y="26"/>
                    </a:lnTo>
                    <a:lnTo>
                      <a:pt x="62" y="25"/>
                    </a:lnTo>
                    <a:lnTo>
                      <a:pt x="63" y="17"/>
                    </a:lnTo>
                    <a:lnTo>
                      <a:pt x="67" y="19"/>
                    </a:lnTo>
                    <a:lnTo>
                      <a:pt x="71" y="23"/>
                    </a:lnTo>
                    <a:lnTo>
                      <a:pt x="65" y="26"/>
                    </a:lnTo>
                    <a:close/>
                    <a:moveTo>
                      <a:pt x="62" y="25"/>
                    </a:moveTo>
                    <a:lnTo>
                      <a:pt x="60" y="26"/>
                    </a:lnTo>
                    <a:lnTo>
                      <a:pt x="54" y="28"/>
                    </a:lnTo>
                    <a:lnTo>
                      <a:pt x="50" y="21"/>
                    </a:lnTo>
                    <a:lnTo>
                      <a:pt x="58" y="19"/>
                    </a:lnTo>
                    <a:lnTo>
                      <a:pt x="63" y="17"/>
                    </a:lnTo>
                    <a:lnTo>
                      <a:pt x="62" y="25"/>
                    </a:lnTo>
                    <a:close/>
                    <a:moveTo>
                      <a:pt x="54" y="28"/>
                    </a:moveTo>
                    <a:lnTo>
                      <a:pt x="48" y="32"/>
                    </a:lnTo>
                    <a:lnTo>
                      <a:pt x="38" y="38"/>
                    </a:lnTo>
                    <a:lnTo>
                      <a:pt x="35" y="32"/>
                    </a:lnTo>
                    <a:lnTo>
                      <a:pt x="42" y="25"/>
                    </a:lnTo>
                    <a:lnTo>
                      <a:pt x="50" y="21"/>
                    </a:lnTo>
                    <a:lnTo>
                      <a:pt x="54" y="28"/>
                    </a:lnTo>
                    <a:close/>
                    <a:moveTo>
                      <a:pt x="38" y="38"/>
                    </a:moveTo>
                    <a:lnTo>
                      <a:pt x="21" y="51"/>
                    </a:lnTo>
                    <a:lnTo>
                      <a:pt x="15" y="46"/>
                    </a:lnTo>
                    <a:lnTo>
                      <a:pt x="35" y="32"/>
                    </a:lnTo>
                    <a:lnTo>
                      <a:pt x="38" y="38"/>
                    </a:lnTo>
                    <a:close/>
                    <a:moveTo>
                      <a:pt x="13" y="49"/>
                    </a:moveTo>
                    <a:lnTo>
                      <a:pt x="13" y="48"/>
                    </a:lnTo>
                    <a:lnTo>
                      <a:pt x="15" y="46"/>
                    </a:lnTo>
                    <a:lnTo>
                      <a:pt x="17" y="49"/>
                    </a:lnTo>
                    <a:lnTo>
                      <a:pt x="13" y="49"/>
                    </a:lnTo>
                    <a:close/>
                    <a:moveTo>
                      <a:pt x="2" y="44"/>
                    </a:moveTo>
                    <a:lnTo>
                      <a:pt x="31" y="21"/>
                    </a:lnTo>
                    <a:lnTo>
                      <a:pt x="37" y="26"/>
                    </a:lnTo>
                    <a:lnTo>
                      <a:pt x="8" y="49"/>
                    </a:lnTo>
                    <a:lnTo>
                      <a:pt x="2" y="44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5" y="25"/>
                    </a:lnTo>
                    <a:lnTo>
                      <a:pt x="31" y="21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7" y="26"/>
                    </a:lnTo>
                    <a:lnTo>
                      <a:pt x="31" y="21"/>
                    </a:lnTo>
                    <a:close/>
                    <a:moveTo>
                      <a:pt x="37" y="26"/>
                    </a:moveTo>
                    <a:lnTo>
                      <a:pt x="37" y="26"/>
                    </a:lnTo>
                    <a:lnTo>
                      <a:pt x="35" y="25"/>
                    </a:lnTo>
                    <a:lnTo>
                      <a:pt x="37" y="26"/>
                    </a:lnTo>
                    <a:close/>
                    <a:moveTo>
                      <a:pt x="31" y="21"/>
                    </a:moveTo>
                    <a:lnTo>
                      <a:pt x="33" y="19"/>
                    </a:lnTo>
                    <a:lnTo>
                      <a:pt x="35" y="17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7" y="26"/>
                    </a:lnTo>
                    <a:lnTo>
                      <a:pt x="31" y="21"/>
                    </a:lnTo>
                    <a:close/>
                    <a:moveTo>
                      <a:pt x="35" y="17"/>
                    </a:moveTo>
                    <a:lnTo>
                      <a:pt x="37" y="17"/>
                    </a:lnTo>
                    <a:lnTo>
                      <a:pt x="38" y="15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35" y="17"/>
                    </a:lnTo>
                    <a:close/>
                    <a:moveTo>
                      <a:pt x="38" y="15"/>
                    </a:moveTo>
                    <a:lnTo>
                      <a:pt x="46" y="9"/>
                    </a:lnTo>
                    <a:lnTo>
                      <a:pt x="52" y="5"/>
                    </a:lnTo>
                    <a:lnTo>
                      <a:pt x="56" y="13"/>
                    </a:lnTo>
                    <a:lnTo>
                      <a:pt x="50" y="17"/>
                    </a:lnTo>
                    <a:lnTo>
                      <a:pt x="42" y="23"/>
                    </a:lnTo>
                    <a:lnTo>
                      <a:pt x="38" y="15"/>
                    </a:lnTo>
                    <a:close/>
                    <a:moveTo>
                      <a:pt x="56" y="13"/>
                    </a:moveTo>
                    <a:lnTo>
                      <a:pt x="56" y="13"/>
                    </a:lnTo>
                    <a:lnTo>
                      <a:pt x="54" y="9"/>
                    </a:lnTo>
                    <a:lnTo>
                      <a:pt x="56" y="13"/>
                    </a:lnTo>
                    <a:close/>
                    <a:moveTo>
                      <a:pt x="52" y="5"/>
                    </a:moveTo>
                    <a:lnTo>
                      <a:pt x="56" y="3"/>
                    </a:lnTo>
                    <a:lnTo>
                      <a:pt x="60" y="1"/>
                    </a:lnTo>
                    <a:lnTo>
                      <a:pt x="62" y="9"/>
                    </a:lnTo>
                    <a:lnTo>
                      <a:pt x="60" y="11"/>
                    </a:lnTo>
                    <a:lnTo>
                      <a:pt x="56" y="13"/>
                    </a:lnTo>
                    <a:lnTo>
                      <a:pt x="52" y="5"/>
                    </a:lnTo>
                    <a:close/>
                    <a:moveTo>
                      <a:pt x="62" y="9"/>
                    </a:moveTo>
                    <a:lnTo>
                      <a:pt x="62" y="9"/>
                    </a:lnTo>
                    <a:lnTo>
                      <a:pt x="62" y="5"/>
                    </a:lnTo>
                    <a:lnTo>
                      <a:pt x="62" y="9"/>
                    </a:lnTo>
                    <a:close/>
                    <a:moveTo>
                      <a:pt x="60" y="1"/>
                    </a:moveTo>
                    <a:lnTo>
                      <a:pt x="63" y="1"/>
                    </a:lnTo>
                    <a:lnTo>
                      <a:pt x="65" y="0"/>
                    </a:lnTo>
                    <a:lnTo>
                      <a:pt x="67" y="7"/>
                    </a:lnTo>
                    <a:lnTo>
                      <a:pt x="65" y="9"/>
                    </a:lnTo>
                    <a:lnTo>
                      <a:pt x="62" y="9"/>
                    </a:lnTo>
                    <a:lnTo>
                      <a:pt x="60" y="1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3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7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3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7" y="0"/>
                    </a:lnTo>
                    <a:lnTo>
                      <a:pt x="69" y="0"/>
                    </a:lnTo>
                    <a:lnTo>
                      <a:pt x="69" y="7"/>
                    </a:lnTo>
                    <a:lnTo>
                      <a:pt x="67" y="7"/>
                    </a:lnTo>
                    <a:lnTo>
                      <a:pt x="65" y="0"/>
                    </a:lnTo>
                    <a:close/>
                    <a:moveTo>
                      <a:pt x="69" y="0"/>
                    </a:moveTo>
                    <a:lnTo>
                      <a:pt x="71" y="0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69" y="0"/>
                    </a:lnTo>
                    <a:close/>
                    <a:moveTo>
                      <a:pt x="71" y="0"/>
                    </a:moveTo>
                    <a:lnTo>
                      <a:pt x="79" y="1"/>
                    </a:lnTo>
                    <a:lnTo>
                      <a:pt x="83" y="5"/>
                    </a:lnTo>
                    <a:lnTo>
                      <a:pt x="77" y="11"/>
                    </a:lnTo>
                    <a:lnTo>
                      <a:pt x="75" y="9"/>
                    </a:lnTo>
                    <a:lnTo>
                      <a:pt x="71" y="7"/>
                    </a:lnTo>
                    <a:lnTo>
                      <a:pt x="71" y="0"/>
                    </a:lnTo>
                    <a:close/>
                    <a:moveTo>
                      <a:pt x="77" y="11"/>
                    </a:moveTo>
                    <a:lnTo>
                      <a:pt x="77" y="11"/>
                    </a:lnTo>
                    <a:lnTo>
                      <a:pt x="81" y="7"/>
                    </a:lnTo>
                    <a:lnTo>
                      <a:pt x="77" y="11"/>
                    </a:lnTo>
                    <a:close/>
                    <a:moveTo>
                      <a:pt x="83" y="5"/>
                    </a:moveTo>
                    <a:lnTo>
                      <a:pt x="86" y="9"/>
                    </a:lnTo>
                    <a:lnTo>
                      <a:pt x="88" y="13"/>
                    </a:lnTo>
                    <a:lnTo>
                      <a:pt x="81" y="15"/>
                    </a:lnTo>
                    <a:lnTo>
                      <a:pt x="79" y="13"/>
                    </a:lnTo>
                    <a:lnTo>
                      <a:pt x="77" y="11"/>
                    </a:lnTo>
                    <a:lnTo>
                      <a:pt x="83" y="5"/>
                    </a:lnTo>
                    <a:close/>
                    <a:moveTo>
                      <a:pt x="88" y="13"/>
                    </a:moveTo>
                    <a:lnTo>
                      <a:pt x="88" y="19"/>
                    </a:lnTo>
                    <a:lnTo>
                      <a:pt x="90" y="23"/>
                    </a:lnTo>
                    <a:lnTo>
                      <a:pt x="81" y="23"/>
                    </a:lnTo>
                    <a:lnTo>
                      <a:pt x="81" y="19"/>
                    </a:lnTo>
                    <a:lnTo>
                      <a:pt x="81" y="15"/>
                    </a:lnTo>
                    <a:lnTo>
                      <a:pt x="88" y="13"/>
                    </a:lnTo>
                    <a:close/>
                    <a:moveTo>
                      <a:pt x="90" y="23"/>
                    </a:moveTo>
                    <a:lnTo>
                      <a:pt x="88" y="28"/>
                    </a:lnTo>
                    <a:lnTo>
                      <a:pt x="88" y="36"/>
                    </a:lnTo>
                    <a:lnTo>
                      <a:pt x="81" y="34"/>
                    </a:lnTo>
                    <a:lnTo>
                      <a:pt x="81" y="28"/>
                    </a:lnTo>
                    <a:lnTo>
                      <a:pt x="81" y="23"/>
                    </a:lnTo>
                    <a:lnTo>
                      <a:pt x="90" y="23"/>
                    </a:lnTo>
                    <a:close/>
                    <a:moveTo>
                      <a:pt x="88" y="36"/>
                    </a:moveTo>
                    <a:lnTo>
                      <a:pt x="86" y="42"/>
                    </a:lnTo>
                    <a:lnTo>
                      <a:pt x="85" y="48"/>
                    </a:lnTo>
                    <a:lnTo>
                      <a:pt x="77" y="46"/>
                    </a:lnTo>
                    <a:lnTo>
                      <a:pt x="79" y="40"/>
                    </a:lnTo>
                    <a:lnTo>
                      <a:pt x="81" y="34"/>
                    </a:lnTo>
                    <a:lnTo>
                      <a:pt x="88" y="36"/>
                    </a:lnTo>
                    <a:close/>
                    <a:moveTo>
                      <a:pt x="77" y="46"/>
                    </a:moveTo>
                    <a:lnTo>
                      <a:pt x="77" y="46"/>
                    </a:lnTo>
                    <a:lnTo>
                      <a:pt x="81" y="46"/>
                    </a:lnTo>
                    <a:lnTo>
                      <a:pt x="77" y="46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77" y="46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81" y="46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49"/>
                    </a:lnTo>
                    <a:lnTo>
                      <a:pt x="83" y="51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85" y="48"/>
                    </a:lnTo>
                    <a:close/>
                    <a:moveTo>
                      <a:pt x="83" y="51"/>
                    </a:moveTo>
                    <a:lnTo>
                      <a:pt x="83" y="53"/>
                    </a:lnTo>
                    <a:lnTo>
                      <a:pt x="83" y="55"/>
                    </a:lnTo>
                    <a:lnTo>
                      <a:pt x="75" y="51"/>
                    </a:lnTo>
                    <a:lnTo>
                      <a:pt x="75" y="49"/>
                    </a:lnTo>
                    <a:lnTo>
                      <a:pt x="77" y="48"/>
                    </a:lnTo>
                    <a:lnTo>
                      <a:pt x="83" y="51"/>
                    </a:lnTo>
                    <a:close/>
                    <a:moveTo>
                      <a:pt x="83" y="55"/>
                    </a:moveTo>
                    <a:lnTo>
                      <a:pt x="77" y="63"/>
                    </a:lnTo>
                    <a:lnTo>
                      <a:pt x="71" y="73"/>
                    </a:lnTo>
                    <a:lnTo>
                      <a:pt x="65" y="67"/>
                    </a:lnTo>
                    <a:lnTo>
                      <a:pt x="71" y="59"/>
                    </a:lnTo>
                    <a:lnTo>
                      <a:pt x="75" y="51"/>
                    </a:lnTo>
                    <a:lnTo>
                      <a:pt x="83" y="55"/>
                    </a:lnTo>
                    <a:close/>
                    <a:moveTo>
                      <a:pt x="65" y="67"/>
                    </a:moveTo>
                    <a:lnTo>
                      <a:pt x="65" y="67"/>
                    </a:lnTo>
                    <a:lnTo>
                      <a:pt x="69" y="69"/>
                    </a:lnTo>
                    <a:lnTo>
                      <a:pt x="65" y="67"/>
                    </a:lnTo>
                    <a:close/>
                    <a:moveTo>
                      <a:pt x="71" y="73"/>
                    </a:moveTo>
                    <a:lnTo>
                      <a:pt x="71" y="73"/>
                    </a:lnTo>
                    <a:lnTo>
                      <a:pt x="65" y="67"/>
                    </a:lnTo>
                    <a:lnTo>
                      <a:pt x="71" y="73"/>
                    </a:lnTo>
                    <a:close/>
                    <a:moveTo>
                      <a:pt x="71" y="73"/>
                    </a:moveTo>
                    <a:lnTo>
                      <a:pt x="71" y="73"/>
                    </a:lnTo>
                    <a:lnTo>
                      <a:pt x="69" y="69"/>
                    </a:lnTo>
                    <a:lnTo>
                      <a:pt x="71" y="73"/>
                    </a:lnTo>
                    <a:close/>
                    <a:moveTo>
                      <a:pt x="71" y="73"/>
                    </a:moveTo>
                    <a:lnTo>
                      <a:pt x="71" y="73"/>
                    </a:lnTo>
                    <a:lnTo>
                      <a:pt x="71" y="74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5" y="67"/>
                    </a:lnTo>
                    <a:lnTo>
                      <a:pt x="71" y="73"/>
                    </a:lnTo>
                    <a:close/>
                    <a:moveTo>
                      <a:pt x="71" y="74"/>
                    </a:moveTo>
                    <a:lnTo>
                      <a:pt x="69" y="74"/>
                    </a:lnTo>
                    <a:lnTo>
                      <a:pt x="69" y="76"/>
                    </a:lnTo>
                    <a:lnTo>
                      <a:pt x="62" y="71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71" y="74"/>
                    </a:lnTo>
                    <a:close/>
                    <a:moveTo>
                      <a:pt x="69" y="76"/>
                    </a:moveTo>
                    <a:lnTo>
                      <a:pt x="63" y="82"/>
                    </a:lnTo>
                    <a:lnTo>
                      <a:pt x="58" y="88"/>
                    </a:lnTo>
                    <a:lnTo>
                      <a:pt x="52" y="82"/>
                    </a:lnTo>
                    <a:lnTo>
                      <a:pt x="58" y="76"/>
                    </a:lnTo>
                    <a:lnTo>
                      <a:pt x="62" y="71"/>
                    </a:lnTo>
                    <a:lnTo>
                      <a:pt x="69" y="76"/>
                    </a:lnTo>
                    <a:close/>
                    <a:moveTo>
                      <a:pt x="58" y="88"/>
                    </a:moveTo>
                    <a:lnTo>
                      <a:pt x="54" y="92"/>
                    </a:lnTo>
                    <a:lnTo>
                      <a:pt x="50" y="96"/>
                    </a:lnTo>
                    <a:lnTo>
                      <a:pt x="44" y="90"/>
                    </a:lnTo>
                    <a:lnTo>
                      <a:pt x="48" y="86"/>
                    </a:lnTo>
                    <a:lnTo>
                      <a:pt x="52" y="82"/>
                    </a:lnTo>
                    <a:lnTo>
                      <a:pt x="58" y="88"/>
                    </a:lnTo>
                    <a:close/>
                    <a:moveTo>
                      <a:pt x="50" y="96"/>
                    </a:moveTo>
                    <a:lnTo>
                      <a:pt x="44" y="99"/>
                    </a:lnTo>
                    <a:lnTo>
                      <a:pt x="38" y="105"/>
                    </a:lnTo>
                    <a:lnTo>
                      <a:pt x="35" y="98"/>
                    </a:lnTo>
                    <a:lnTo>
                      <a:pt x="38" y="94"/>
                    </a:lnTo>
                    <a:lnTo>
                      <a:pt x="44" y="90"/>
                    </a:lnTo>
                    <a:lnTo>
                      <a:pt x="50" y="96"/>
                    </a:lnTo>
                    <a:close/>
                    <a:moveTo>
                      <a:pt x="38" y="105"/>
                    </a:moveTo>
                    <a:lnTo>
                      <a:pt x="21" y="119"/>
                    </a:lnTo>
                    <a:lnTo>
                      <a:pt x="15" y="113"/>
                    </a:lnTo>
                    <a:lnTo>
                      <a:pt x="35" y="98"/>
                    </a:lnTo>
                    <a:lnTo>
                      <a:pt x="38" y="105"/>
                    </a:lnTo>
                    <a:close/>
                    <a:moveTo>
                      <a:pt x="13" y="115"/>
                    </a:moveTo>
                    <a:lnTo>
                      <a:pt x="13" y="113"/>
                    </a:lnTo>
                    <a:lnTo>
                      <a:pt x="15" y="113"/>
                    </a:lnTo>
                    <a:lnTo>
                      <a:pt x="17" y="115"/>
                    </a:lnTo>
                    <a:lnTo>
                      <a:pt x="13" y="115"/>
                    </a:lnTo>
                    <a:close/>
                    <a:moveTo>
                      <a:pt x="21" y="115"/>
                    </a:moveTo>
                    <a:lnTo>
                      <a:pt x="21" y="172"/>
                    </a:lnTo>
                    <a:lnTo>
                      <a:pt x="13" y="172"/>
                    </a:lnTo>
                    <a:lnTo>
                      <a:pt x="13" y="115"/>
                    </a:lnTo>
                    <a:lnTo>
                      <a:pt x="21" y="115"/>
                    </a:lnTo>
                    <a:close/>
                    <a:moveTo>
                      <a:pt x="21" y="172"/>
                    </a:moveTo>
                    <a:lnTo>
                      <a:pt x="21" y="174"/>
                    </a:lnTo>
                    <a:lnTo>
                      <a:pt x="21" y="176"/>
                    </a:lnTo>
                    <a:lnTo>
                      <a:pt x="17" y="172"/>
                    </a:lnTo>
                    <a:lnTo>
                      <a:pt x="21" y="172"/>
                    </a:lnTo>
                    <a:close/>
                    <a:moveTo>
                      <a:pt x="21" y="176"/>
                    </a:moveTo>
                    <a:lnTo>
                      <a:pt x="8" y="186"/>
                    </a:lnTo>
                    <a:lnTo>
                      <a:pt x="2" y="180"/>
                    </a:lnTo>
                    <a:lnTo>
                      <a:pt x="15" y="171"/>
                    </a:lnTo>
                    <a:lnTo>
                      <a:pt x="21" y="176"/>
                    </a:lnTo>
                    <a:close/>
                    <a:moveTo>
                      <a:pt x="8" y="186"/>
                    </a:moveTo>
                    <a:lnTo>
                      <a:pt x="0" y="192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8" y="186"/>
                    </a:lnTo>
                    <a:close/>
                    <a:moveTo>
                      <a:pt x="0" y="184"/>
                    </a:moveTo>
                    <a:lnTo>
                      <a:pt x="0" y="46"/>
                    </a:lnTo>
                    <a:lnTo>
                      <a:pt x="8" y="46"/>
                    </a:lnTo>
                    <a:lnTo>
                      <a:pt x="8" y="184"/>
                    </a:lnTo>
                    <a:lnTo>
                      <a:pt x="0" y="184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Freeform 102"/>
              <p:cNvSpPr>
                <a:spLocks noEditPoints="1"/>
              </p:cNvSpPr>
              <p:nvPr/>
            </p:nvSpPr>
            <p:spPr bwMode="auto">
              <a:xfrm>
                <a:off x="2158" y="2262"/>
                <a:ext cx="21" cy="52"/>
              </a:xfrm>
              <a:custGeom>
                <a:avLst/>
                <a:gdLst>
                  <a:gd name="T0" fmla="*/ 20 w 21"/>
                  <a:gd name="T1" fmla="*/ 36 h 52"/>
                  <a:gd name="T2" fmla="*/ 6 w 21"/>
                  <a:gd name="T3" fmla="*/ 48 h 52"/>
                  <a:gd name="T4" fmla="*/ 2 w 21"/>
                  <a:gd name="T5" fmla="*/ 40 h 52"/>
                  <a:gd name="T6" fmla="*/ 16 w 21"/>
                  <a:gd name="T7" fmla="*/ 31 h 52"/>
                  <a:gd name="T8" fmla="*/ 20 w 21"/>
                  <a:gd name="T9" fmla="*/ 36 h 52"/>
                  <a:gd name="T10" fmla="*/ 6 w 21"/>
                  <a:gd name="T11" fmla="*/ 48 h 52"/>
                  <a:gd name="T12" fmla="*/ 0 w 21"/>
                  <a:gd name="T13" fmla="*/ 52 h 52"/>
                  <a:gd name="T14" fmla="*/ 0 w 21"/>
                  <a:gd name="T15" fmla="*/ 44 h 52"/>
                  <a:gd name="T16" fmla="*/ 4 w 21"/>
                  <a:gd name="T17" fmla="*/ 44 h 52"/>
                  <a:gd name="T18" fmla="*/ 6 w 21"/>
                  <a:gd name="T19" fmla="*/ 48 h 52"/>
                  <a:gd name="T20" fmla="*/ 0 w 21"/>
                  <a:gd name="T21" fmla="*/ 44 h 52"/>
                  <a:gd name="T22" fmla="*/ 0 w 21"/>
                  <a:gd name="T23" fmla="*/ 19 h 52"/>
                  <a:gd name="T24" fmla="*/ 8 w 21"/>
                  <a:gd name="T25" fmla="*/ 19 h 52"/>
                  <a:gd name="T26" fmla="*/ 8 w 21"/>
                  <a:gd name="T27" fmla="*/ 44 h 52"/>
                  <a:gd name="T28" fmla="*/ 0 w 21"/>
                  <a:gd name="T29" fmla="*/ 44 h 52"/>
                  <a:gd name="T30" fmla="*/ 0 w 21"/>
                  <a:gd name="T31" fmla="*/ 19 h 52"/>
                  <a:gd name="T32" fmla="*/ 0 w 21"/>
                  <a:gd name="T33" fmla="*/ 17 h 52"/>
                  <a:gd name="T34" fmla="*/ 2 w 21"/>
                  <a:gd name="T35" fmla="*/ 15 h 52"/>
                  <a:gd name="T36" fmla="*/ 4 w 21"/>
                  <a:gd name="T37" fmla="*/ 19 h 52"/>
                  <a:gd name="T38" fmla="*/ 0 w 21"/>
                  <a:gd name="T39" fmla="*/ 19 h 52"/>
                  <a:gd name="T40" fmla="*/ 2 w 21"/>
                  <a:gd name="T41" fmla="*/ 15 h 52"/>
                  <a:gd name="T42" fmla="*/ 16 w 21"/>
                  <a:gd name="T43" fmla="*/ 6 h 52"/>
                  <a:gd name="T44" fmla="*/ 20 w 21"/>
                  <a:gd name="T45" fmla="*/ 11 h 52"/>
                  <a:gd name="T46" fmla="*/ 6 w 21"/>
                  <a:gd name="T47" fmla="*/ 23 h 52"/>
                  <a:gd name="T48" fmla="*/ 2 w 21"/>
                  <a:gd name="T49" fmla="*/ 15 h 52"/>
                  <a:gd name="T50" fmla="*/ 16 w 21"/>
                  <a:gd name="T51" fmla="*/ 6 h 52"/>
                  <a:gd name="T52" fmla="*/ 21 w 21"/>
                  <a:gd name="T53" fmla="*/ 0 h 52"/>
                  <a:gd name="T54" fmla="*/ 21 w 21"/>
                  <a:gd name="T55" fmla="*/ 9 h 52"/>
                  <a:gd name="T56" fmla="*/ 18 w 21"/>
                  <a:gd name="T57" fmla="*/ 9 h 52"/>
                  <a:gd name="T58" fmla="*/ 16 w 21"/>
                  <a:gd name="T59" fmla="*/ 6 h 52"/>
                  <a:gd name="T60" fmla="*/ 21 w 21"/>
                  <a:gd name="T61" fmla="*/ 9 h 52"/>
                  <a:gd name="T62" fmla="*/ 21 w 21"/>
                  <a:gd name="T63" fmla="*/ 34 h 52"/>
                  <a:gd name="T64" fmla="*/ 14 w 21"/>
                  <a:gd name="T65" fmla="*/ 34 h 52"/>
                  <a:gd name="T66" fmla="*/ 14 w 21"/>
                  <a:gd name="T67" fmla="*/ 9 h 52"/>
                  <a:gd name="T68" fmla="*/ 21 w 21"/>
                  <a:gd name="T69" fmla="*/ 9 h 52"/>
                  <a:gd name="T70" fmla="*/ 21 w 21"/>
                  <a:gd name="T71" fmla="*/ 34 h 52"/>
                  <a:gd name="T72" fmla="*/ 21 w 21"/>
                  <a:gd name="T73" fmla="*/ 36 h 52"/>
                  <a:gd name="T74" fmla="*/ 20 w 21"/>
                  <a:gd name="T75" fmla="*/ 36 h 52"/>
                  <a:gd name="T76" fmla="*/ 18 w 21"/>
                  <a:gd name="T77" fmla="*/ 34 h 52"/>
                  <a:gd name="T78" fmla="*/ 21 w 21"/>
                  <a:gd name="T79" fmla="*/ 34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20" y="36"/>
                    </a:moveTo>
                    <a:lnTo>
                      <a:pt x="6" y="48"/>
                    </a:lnTo>
                    <a:lnTo>
                      <a:pt x="2" y="40"/>
                    </a:lnTo>
                    <a:lnTo>
                      <a:pt x="16" y="31"/>
                    </a:lnTo>
                    <a:lnTo>
                      <a:pt x="20" y="36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8" y="19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6" y="6"/>
                    </a:lnTo>
                    <a:lnTo>
                      <a:pt x="20" y="11"/>
                    </a:lnTo>
                    <a:lnTo>
                      <a:pt x="6" y="23"/>
                    </a:lnTo>
                    <a:lnTo>
                      <a:pt x="2" y="15"/>
                    </a:lnTo>
                    <a:close/>
                    <a:moveTo>
                      <a:pt x="16" y="6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8" y="9"/>
                    </a:lnTo>
                    <a:lnTo>
                      <a:pt x="16" y="6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4" y="34"/>
                    </a:lnTo>
                    <a:lnTo>
                      <a:pt x="14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19" name="Text Box 103"/>
          <p:cNvSpPr txBox="1">
            <a:spLocks noChangeArrowheads="1"/>
          </p:cNvSpPr>
          <p:nvPr/>
        </p:nvSpPr>
        <p:spPr bwMode="auto">
          <a:xfrm>
            <a:off x="254000" y="6248400"/>
            <a:ext cx="2657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HP IS ROTATED DOWNWARD  90</a:t>
            </a:r>
            <a:r>
              <a:rPr lang="en-US" sz="1200" b="1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AND 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latin typeface="Times New Roman" pitchFamily="18" charset="0"/>
              </a:rPr>
              <a:t>BROUGHT IN THE PLANE OF VP.</a:t>
            </a:r>
          </a:p>
          <a:p>
            <a:pPr algn="ctr"/>
            <a:endParaRPr lang="en-US" sz="1200" baseline="30000">
              <a:latin typeface="Times New Roman" pitchFamily="18" charset="0"/>
            </a:endParaRPr>
          </a:p>
        </p:txBody>
      </p:sp>
      <p:sp>
        <p:nvSpPr>
          <p:cNvPr id="9320" name="Text Box 104"/>
          <p:cNvSpPr txBox="1">
            <a:spLocks noChangeArrowheads="1"/>
          </p:cNvSpPr>
          <p:nvPr/>
        </p:nvSpPr>
        <p:spPr bwMode="auto">
          <a:xfrm>
            <a:off x="2905125" y="6243638"/>
            <a:ext cx="28432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PP  IS ROTATED IN  RIGHT SIDE  90</a:t>
            </a:r>
            <a:r>
              <a:rPr lang="en-US" sz="1200" b="1" baseline="30000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  <a:p>
            <a:pPr algn="ctr"/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AND</a:t>
            </a:r>
          </a:p>
          <a:p>
            <a:pPr algn="ctr"/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BROUGHT IN THE PLANE OF VP.</a:t>
            </a:r>
            <a:r>
              <a:rPr lang="en-US" sz="1200" b="1" baseline="30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3352800" y="3957638"/>
            <a:ext cx="2335213" cy="1285875"/>
            <a:chOff x="2112" y="2493"/>
            <a:chExt cx="1471" cy="810"/>
          </a:xfrm>
        </p:grpSpPr>
        <p:sp>
          <p:nvSpPr>
            <p:cNvPr id="2101" name="Text Box 106"/>
            <p:cNvSpPr txBox="1">
              <a:spLocks noChangeArrowheads="1"/>
            </p:cNvSpPr>
            <p:nvPr/>
          </p:nvSpPr>
          <p:spPr bwMode="auto">
            <a:xfrm>
              <a:off x="2112" y="307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102" name="Text Box 107"/>
            <p:cNvSpPr txBox="1">
              <a:spLocks noChangeArrowheads="1"/>
            </p:cNvSpPr>
            <p:nvPr/>
          </p:nvSpPr>
          <p:spPr bwMode="auto">
            <a:xfrm>
              <a:off x="3363" y="2493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9324" name="Text Box 108"/>
          <p:cNvSpPr txBox="1">
            <a:spLocks noChangeArrowheads="1"/>
          </p:cNvSpPr>
          <p:nvPr/>
        </p:nvSpPr>
        <p:spPr bwMode="auto">
          <a:xfrm>
            <a:off x="6257925" y="45291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X</a:t>
            </a:r>
          </a:p>
        </p:txBody>
      </p:sp>
      <p:sp>
        <p:nvSpPr>
          <p:cNvPr id="9325" name="Text Box 109"/>
          <p:cNvSpPr txBox="1">
            <a:spLocks noChangeArrowheads="1"/>
          </p:cNvSpPr>
          <p:nvPr/>
        </p:nvSpPr>
        <p:spPr bwMode="auto">
          <a:xfrm>
            <a:off x="8651875" y="45243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Y</a:t>
            </a:r>
          </a:p>
        </p:txBody>
      </p:sp>
      <p:grpSp>
        <p:nvGrpSpPr>
          <p:cNvPr id="20" name="Group 110"/>
          <p:cNvGrpSpPr>
            <a:grpSpLocks/>
          </p:cNvGrpSpPr>
          <p:nvPr/>
        </p:nvGrpSpPr>
        <p:grpSpPr bwMode="auto">
          <a:xfrm>
            <a:off x="6510338" y="3829050"/>
            <a:ext cx="2233612" cy="2038350"/>
            <a:chOff x="4101" y="2316"/>
            <a:chExt cx="1407" cy="1284"/>
          </a:xfrm>
        </p:grpSpPr>
        <p:sp>
          <p:nvSpPr>
            <p:cNvPr id="2098" name="Text Box 111"/>
            <p:cNvSpPr txBox="1">
              <a:spLocks noChangeArrowheads="1"/>
            </p:cNvSpPr>
            <p:nvPr/>
          </p:nvSpPr>
          <p:spPr bwMode="auto">
            <a:xfrm>
              <a:off x="4101" y="2334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VP</a:t>
              </a:r>
            </a:p>
          </p:txBody>
        </p:sp>
        <p:sp>
          <p:nvSpPr>
            <p:cNvPr id="2099" name="Text Box 112"/>
            <p:cNvSpPr txBox="1">
              <a:spLocks noChangeArrowheads="1"/>
            </p:cNvSpPr>
            <p:nvPr/>
          </p:nvSpPr>
          <p:spPr bwMode="auto">
            <a:xfrm>
              <a:off x="4110" y="3388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HP</a:t>
              </a:r>
            </a:p>
          </p:txBody>
        </p:sp>
        <p:sp>
          <p:nvSpPr>
            <p:cNvPr id="2100" name="Text Box 113"/>
            <p:cNvSpPr txBox="1">
              <a:spLocks noChangeArrowheads="1"/>
            </p:cNvSpPr>
            <p:nvPr/>
          </p:nvSpPr>
          <p:spPr bwMode="auto">
            <a:xfrm>
              <a:off x="5250" y="2316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PP</a:t>
              </a:r>
            </a:p>
          </p:txBody>
        </p:sp>
      </p:grpSp>
      <p:sp>
        <p:nvSpPr>
          <p:cNvPr id="9330" name="Text Box 114"/>
          <p:cNvSpPr txBox="1">
            <a:spLocks noChangeArrowheads="1"/>
          </p:cNvSpPr>
          <p:nvPr/>
        </p:nvSpPr>
        <p:spPr bwMode="auto">
          <a:xfrm>
            <a:off x="6948488" y="4129088"/>
            <a:ext cx="44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FV</a:t>
            </a:r>
          </a:p>
        </p:txBody>
      </p:sp>
      <p:grpSp>
        <p:nvGrpSpPr>
          <p:cNvPr id="21" name="Group 115"/>
          <p:cNvGrpSpPr>
            <a:grpSpLocks/>
          </p:cNvGrpSpPr>
          <p:nvPr/>
        </p:nvGrpSpPr>
        <p:grpSpPr bwMode="auto">
          <a:xfrm>
            <a:off x="5753100" y="6019800"/>
            <a:ext cx="3325813" cy="847725"/>
            <a:chOff x="3664" y="3696"/>
            <a:chExt cx="2095" cy="534"/>
          </a:xfrm>
        </p:grpSpPr>
        <p:sp>
          <p:nvSpPr>
            <p:cNvPr id="2096" name="Rectangle 116"/>
            <p:cNvSpPr>
              <a:spLocks noChangeArrowheads="1"/>
            </p:cNvSpPr>
            <p:nvPr/>
          </p:nvSpPr>
          <p:spPr bwMode="auto">
            <a:xfrm>
              <a:off x="3704" y="3696"/>
              <a:ext cx="2016" cy="52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Text Box 117"/>
            <p:cNvSpPr txBox="1">
              <a:spLocks noChangeArrowheads="1"/>
            </p:cNvSpPr>
            <p:nvPr/>
          </p:nvSpPr>
          <p:spPr bwMode="auto">
            <a:xfrm>
              <a:off x="3664" y="3706"/>
              <a:ext cx="2095" cy="52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D60093"/>
                  </a:solidFill>
                  <a:latin typeface="Times New Roman" pitchFamily="18" charset="0"/>
                </a:rPr>
                <a:t>ACTUAL PATTERN OF PLANES &amp; VIEWS </a:t>
              </a:r>
            </a:p>
            <a:p>
              <a:pPr algn="ctr"/>
              <a:r>
                <a:rPr lang="en-US" sz="1200" b="1">
                  <a:solidFill>
                    <a:srgbClr val="D60093"/>
                  </a:solidFill>
                  <a:latin typeface="Times New Roman" pitchFamily="18" charset="0"/>
                </a:rPr>
                <a:t>OF ORTHOGRAPHIC PROJECTIONS </a:t>
              </a:r>
            </a:p>
            <a:p>
              <a:pPr algn="ctr"/>
              <a:r>
                <a:rPr lang="en-US" sz="1200" b="1">
                  <a:solidFill>
                    <a:srgbClr val="D60093"/>
                  </a:solidFill>
                  <a:latin typeface="Times New Roman" pitchFamily="18" charset="0"/>
                </a:rPr>
                <a:t>DRAWN IN </a:t>
              </a:r>
            </a:p>
            <a:p>
              <a:pPr algn="ctr"/>
              <a:r>
                <a:rPr lang="en-US" sz="1200" b="1">
                  <a:solidFill>
                    <a:srgbClr val="D60093"/>
                  </a:solidFill>
                  <a:latin typeface="Times New Roman" pitchFamily="18" charset="0"/>
                </a:rPr>
                <a:t>FIRST ANGLE METHOD OF PROJECTIONS</a:t>
              </a:r>
              <a:endParaRPr lang="en-US" sz="2400" b="1">
                <a:solidFill>
                  <a:srgbClr val="D60093"/>
                </a:solidFill>
                <a:latin typeface="Times New Roman" pitchFamily="18" charset="0"/>
              </a:endParaRPr>
            </a:p>
          </p:txBody>
        </p:sp>
      </p:grpSp>
      <p:sp>
        <p:nvSpPr>
          <p:cNvPr id="9334" name="Arc 118"/>
          <p:cNvSpPr>
            <a:spLocks/>
          </p:cNvSpPr>
          <p:nvPr/>
        </p:nvSpPr>
        <p:spPr bwMode="auto">
          <a:xfrm rot="2385316">
            <a:off x="2133600" y="3344863"/>
            <a:ext cx="896938" cy="846137"/>
          </a:xfrm>
          <a:custGeom>
            <a:avLst/>
            <a:gdLst>
              <a:gd name="T0" fmla="*/ 520690426 w 21600"/>
              <a:gd name="T1" fmla="*/ 0 h 20339"/>
              <a:gd name="T2" fmla="*/ 1546605580 w 21600"/>
              <a:gd name="T3" fmla="*/ 1464409272 h 20339"/>
              <a:gd name="T4" fmla="*/ 0 w 21600"/>
              <a:gd name="T5" fmla="*/ 1464409272 h 20339"/>
              <a:gd name="T6" fmla="*/ 0 60000 65536"/>
              <a:gd name="T7" fmla="*/ 0 60000 65536"/>
              <a:gd name="T8" fmla="*/ 0 60000 65536"/>
              <a:gd name="T9" fmla="*/ 0 w 21600"/>
              <a:gd name="T10" fmla="*/ 0 h 20339"/>
              <a:gd name="T11" fmla="*/ 21600 w 21600"/>
              <a:gd name="T12" fmla="*/ 20339 h 20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39" fill="none" extrusionOk="0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</a:path>
              <a:path w="21600" h="20339" stroke="0" extrusionOk="0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  <a:lnTo>
                  <a:pt x="0" y="2033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5" name="Line 119"/>
          <p:cNvSpPr>
            <a:spLocks noChangeShapeType="1"/>
          </p:cNvSpPr>
          <p:nvPr/>
        </p:nvSpPr>
        <p:spPr bwMode="auto">
          <a:xfrm flipV="1">
            <a:off x="1676400" y="3373438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6" name="Rectangle 120"/>
          <p:cNvSpPr>
            <a:spLocks noChangeArrowheads="1"/>
          </p:cNvSpPr>
          <p:nvPr/>
        </p:nvSpPr>
        <p:spPr bwMode="auto">
          <a:xfrm>
            <a:off x="7924800" y="4114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7" name="Rectangle 121"/>
          <p:cNvSpPr>
            <a:spLocks noChangeArrowheads="1"/>
          </p:cNvSpPr>
          <p:nvPr/>
        </p:nvSpPr>
        <p:spPr bwMode="auto">
          <a:xfrm>
            <a:off x="6934200" y="492442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8" name="Text Box 122"/>
          <p:cNvSpPr txBox="1">
            <a:spLocks noChangeArrowheads="1"/>
          </p:cNvSpPr>
          <p:nvPr/>
        </p:nvSpPr>
        <p:spPr bwMode="auto">
          <a:xfrm>
            <a:off x="7891463" y="4129088"/>
            <a:ext cx="566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LSV</a:t>
            </a:r>
          </a:p>
        </p:txBody>
      </p:sp>
      <p:sp>
        <p:nvSpPr>
          <p:cNvPr id="9339" name="Text Box 123"/>
          <p:cNvSpPr txBox="1">
            <a:spLocks noChangeArrowheads="1"/>
          </p:cNvSpPr>
          <p:nvPr/>
        </p:nvSpPr>
        <p:spPr bwMode="auto">
          <a:xfrm>
            <a:off x="6938963" y="4967288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TV</a:t>
            </a:r>
          </a:p>
        </p:txBody>
      </p:sp>
      <p:sp>
        <p:nvSpPr>
          <p:cNvPr id="9340" name="Text Box 124"/>
          <p:cNvSpPr txBox="1">
            <a:spLocks noChangeArrowheads="1"/>
          </p:cNvSpPr>
          <p:nvPr/>
        </p:nvSpPr>
        <p:spPr bwMode="auto">
          <a:xfrm>
            <a:off x="2919413" y="1752600"/>
            <a:ext cx="3843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1400" b="1" i="1" u="sng">
                <a:solidFill>
                  <a:srgbClr val="008000"/>
                </a:solidFill>
                <a:latin typeface="Times New Roman" pitchFamily="18" charset="0"/>
              </a:rPr>
              <a:t>PROCEDURE TO SOLVE ABOVE PROBLEM:-</a:t>
            </a:r>
          </a:p>
        </p:txBody>
      </p:sp>
      <p:grpSp>
        <p:nvGrpSpPr>
          <p:cNvPr id="22" name="Group 125"/>
          <p:cNvGrpSpPr>
            <a:grpSpLocks/>
          </p:cNvGrpSpPr>
          <p:nvPr/>
        </p:nvGrpSpPr>
        <p:grpSpPr bwMode="auto">
          <a:xfrm>
            <a:off x="2895600" y="2057400"/>
            <a:ext cx="6248400" cy="877888"/>
            <a:chOff x="1862" y="1175"/>
            <a:chExt cx="3936" cy="553"/>
          </a:xfrm>
        </p:grpSpPr>
        <p:sp>
          <p:nvSpPr>
            <p:cNvPr id="2094" name="Rectangle 126"/>
            <p:cNvSpPr>
              <a:spLocks noChangeArrowheads="1"/>
            </p:cNvSpPr>
            <p:nvPr/>
          </p:nvSpPr>
          <p:spPr bwMode="auto">
            <a:xfrm>
              <a:off x="1872" y="1188"/>
              <a:ext cx="3834" cy="5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5" name="Text Box 127"/>
            <p:cNvSpPr txBox="1">
              <a:spLocks noChangeArrowheads="1"/>
            </p:cNvSpPr>
            <p:nvPr/>
          </p:nvSpPr>
          <p:spPr bwMode="auto">
            <a:xfrm>
              <a:off x="1862" y="1175"/>
              <a:ext cx="393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D60093"/>
                  </a:solidFill>
                  <a:latin typeface="Times New Roman" pitchFamily="18" charset="0"/>
                </a:rPr>
                <a:t>TO MAKE THOSE PLANES ALSO VISIBLE FROM THE ARROW DIRECTION</a:t>
              </a:r>
              <a:r>
                <a:rPr lang="en-US" sz="1200" b="1">
                  <a:solidFill>
                    <a:schemeClr val="accent2"/>
                  </a:solidFill>
                  <a:latin typeface="Times New Roman" pitchFamily="18" charset="0"/>
                </a:rPr>
                <a:t>, </a:t>
              </a:r>
            </a:p>
            <a:p>
              <a:r>
                <a:rPr lang="en-US" sz="1200" b="1">
                  <a:solidFill>
                    <a:srgbClr val="D60093"/>
                  </a:solidFill>
                  <a:latin typeface="Times New Roman" pitchFamily="18" charset="0"/>
                </a:rPr>
                <a:t>A)</a:t>
              </a:r>
              <a:r>
                <a:rPr lang="en-US" sz="1200" b="1">
                  <a:solidFill>
                    <a:schemeClr val="accent2"/>
                  </a:solidFill>
                  <a:latin typeface="Times New Roman" pitchFamily="18" charset="0"/>
                </a:rPr>
                <a:t>  HP IS ROTATED 90</a:t>
              </a:r>
              <a:r>
                <a:rPr lang="en-US" sz="1200" b="1" baseline="30000">
                  <a:solidFill>
                    <a:schemeClr val="accent2"/>
                  </a:solidFill>
                  <a:latin typeface="Times New Roman" pitchFamily="18" charset="0"/>
                </a:rPr>
                <a:t>0</a:t>
              </a:r>
              <a:r>
                <a:rPr lang="en-US" sz="1200" b="1">
                  <a:solidFill>
                    <a:schemeClr val="accent2"/>
                  </a:solidFill>
                  <a:latin typeface="Times New Roman" pitchFamily="18" charset="0"/>
                </a:rPr>
                <a:t> DOUNWARD </a:t>
              </a:r>
            </a:p>
            <a:p>
              <a:r>
                <a:rPr lang="en-US" sz="1200" b="1">
                  <a:solidFill>
                    <a:srgbClr val="D60093"/>
                  </a:solidFill>
                  <a:latin typeface="Times New Roman" pitchFamily="18" charset="0"/>
                </a:rPr>
                <a:t>B</a:t>
              </a:r>
              <a:r>
                <a:rPr lang="en-US" sz="1200" b="1">
                  <a:solidFill>
                    <a:schemeClr val="accent2"/>
                  </a:solidFill>
                  <a:latin typeface="Times New Roman" pitchFamily="18" charset="0"/>
                </a:rPr>
                <a:t>)  PP, 90</a:t>
              </a:r>
              <a:r>
                <a:rPr lang="en-US" sz="1200" b="1" baseline="30000">
                  <a:solidFill>
                    <a:schemeClr val="accent2"/>
                  </a:solidFill>
                  <a:latin typeface="Times New Roman" pitchFamily="18" charset="0"/>
                </a:rPr>
                <a:t>0</a:t>
              </a:r>
              <a:r>
                <a:rPr lang="en-US" sz="1200" b="1">
                  <a:solidFill>
                    <a:schemeClr val="accent2"/>
                  </a:solidFill>
                  <a:latin typeface="Times New Roman" pitchFamily="18" charset="0"/>
                </a:rPr>
                <a:t> IN RIGHT SIDE DIRECTION.</a:t>
              </a:r>
            </a:p>
            <a:p>
              <a:r>
                <a:rPr lang="en-US" sz="1200" b="1">
                  <a:solidFill>
                    <a:schemeClr val="accent2"/>
                  </a:solidFill>
                  <a:latin typeface="Times New Roman" pitchFamily="18" charset="0"/>
                </a:rPr>
                <a:t>THIS WAY BOTH PLANES ARE BROUGHT IN THE SAME PLANE CONTAINING VP.  </a:t>
              </a:r>
              <a:endParaRPr lang="en-US"/>
            </a:p>
          </p:txBody>
        </p:sp>
      </p:grpSp>
      <p:sp>
        <p:nvSpPr>
          <p:cNvPr id="9344" name="Text Box 128"/>
          <p:cNvSpPr txBox="1">
            <a:spLocks noChangeArrowheads="1"/>
          </p:cNvSpPr>
          <p:nvPr/>
        </p:nvSpPr>
        <p:spPr bwMode="auto">
          <a:xfrm>
            <a:off x="1568450" y="38100"/>
            <a:ext cx="5316538" cy="346075"/>
          </a:xfrm>
          <a:prstGeom prst="rect">
            <a:avLst/>
          </a:prstGeom>
          <a:solidFill>
            <a:srgbClr val="00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PATTERN OF PLANES &amp; VIEWS (First Angle Method)</a:t>
            </a:r>
          </a:p>
        </p:txBody>
      </p:sp>
      <p:sp>
        <p:nvSpPr>
          <p:cNvPr id="9345" name="Oval 129"/>
          <p:cNvSpPr>
            <a:spLocks noChangeArrowheads="1"/>
          </p:cNvSpPr>
          <p:nvPr/>
        </p:nvSpPr>
        <p:spPr bwMode="auto">
          <a:xfrm>
            <a:off x="304800" y="152400"/>
            <a:ext cx="5334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2</a:t>
            </a:r>
          </a:p>
        </p:txBody>
      </p:sp>
      <p:grpSp>
        <p:nvGrpSpPr>
          <p:cNvPr id="23" name="Group 137"/>
          <p:cNvGrpSpPr>
            <a:grpSpLocks/>
          </p:cNvGrpSpPr>
          <p:nvPr/>
        </p:nvGrpSpPr>
        <p:grpSpPr bwMode="auto">
          <a:xfrm>
            <a:off x="1295400" y="2971800"/>
            <a:ext cx="7888288" cy="457200"/>
            <a:chOff x="816" y="1920"/>
            <a:chExt cx="4969" cy="288"/>
          </a:xfrm>
        </p:grpSpPr>
        <p:sp>
          <p:nvSpPr>
            <p:cNvPr id="2092" name="AutoShape 138">
              <a:hlinkClick r:id="rId9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816" y="1920"/>
              <a:ext cx="1104" cy="144"/>
            </a:xfrm>
            <a:prstGeom prst="actionButtonBlank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100" b="1">
                  <a:latin typeface="Tahoma" pitchFamily="34" charset="0"/>
                </a:rPr>
                <a:t>Click to view  Animation</a:t>
              </a:r>
            </a:p>
          </p:txBody>
        </p:sp>
        <p:sp>
          <p:nvSpPr>
            <p:cNvPr id="2093" name="Text Box 139"/>
            <p:cNvSpPr txBox="1">
              <a:spLocks noChangeArrowheads="1"/>
            </p:cNvSpPr>
            <p:nvPr/>
          </p:nvSpPr>
          <p:spPr bwMode="auto">
            <a:xfrm>
              <a:off x="1968" y="1920"/>
              <a:ext cx="381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ahoma" pitchFamily="34" charset="0"/>
                </a:rPr>
                <a:t>On clicking the button if a warning comes please click YES to continue, this program is </a:t>
              </a:r>
            </a:p>
            <a:p>
              <a:pPr eaLnBrk="0" hangingPunct="0"/>
              <a:r>
                <a:rPr lang="en-US" sz="1200">
                  <a:latin typeface="Tahoma" pitchFamily="34" charset="0"/>
                </a:rPr>
                <a:t>safe for your pc.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35" grpId="0" autoUpdateAnimBg="0"/>
      <p:bldP spid="9236" grpId="0" autoUpdateAnimBg="0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3" grpId="0" animBg="1"/>
      <p:bldP spid="9319" grpId="0" autoUpdateAnimBg="0"/>
      <p:bldP spid="9320" grpId="0" autoUpdateAnimBg="0"/>
      <p:bldP spid="9324" grpId="0" autoUpdateAnimBg="0"/>
      <p:bldP spid="9325" grpId="0" autoUpdateAnimBg="0"/>
      <p:bldP spid="9330" grpId="0" autoUpdateAnimBg="0"/>
      <p:bldP spid="9334" grpId="0" animBg="1"/>
      <p:bldP spid="9335" grpId="0" animBg="1"/>
      <p:bldP spid="9336" grpId="0" animBg="1"/>
      <p:bldP spid="9337" grpId="0" animBg="1"/>
      <p:bldP spid="9338" grpId="0" autoUpdateAnimBg="0"/>
      <p:bldP spid="9339" grpId="0" autoUpdateAnimBg="0"/>
      <p:bldP spid="9340" grpId="0" autoUpdateAnimBg="0"/>
      <p:bldP spid="9344" grpId="0" animBg="1" autoUpdateAnimBg="0"/>
      <p:bldP spid="934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33400" y="4267200"/>
            <a:ext cx="1905000" cy="2362200"/>
          </a:xfrm>
          <a:prstGeom prst="wedgeRoundRectCallout">
            <a:avLst>
              <a:gd name="adj1" fmla="val 81167"/>
              <a:gd name="adj2" fmla="val -461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flipH="1">
            <a:off x="6400800" y="4267200"/>
            <a:ext cx="1905000" cy="2362200"/>
          </a:xfrm>
          <a:prstGeom prst="wedgeRoundRectCallout">
            <a:avLst>
              <a:gd name="adj1" fmla="val 81167"/>
              <a:gd name="adj2" fmla="val -461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990600"/>
            <a:ext cx="4419600" cy="1447800"/>
            <a:chOff x="1296" y="624"/>
            <a:chExt cx="2784" cy="912"/>
          </a:xfrm>
        </p:grpSpPr>
        <p:sp>
          <p:nvSpPr>
            <p:cNvPr id="22573" name="Line 5"/>
            <p:cNvSpPr>
              <a:spLocks noChangeShapeType="1"/>
            </p:cNvSpPr>
            <p:nvPr/>
          </p:nvSpPr>
          <p:spPr bwMode="auto">
            <a:xfrm>
              <a:off x="1296" y="1152"/>
              <a:ext cx="2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6"/>
            <p:cNvSpPr>
              <a:spLocks noChangeShapeType="1"/>
            </p:cNvSpPr>
            <p:nvPr/>
          </p:nvSpPr>
          <p:spPr bwMode="auto">
            <a:xfrm flipV="1">
              <a:off x="2640" y="62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7"/>
            <p:cNvSpPr>
              <a:spLocks noChangeShapeType="1"/>
            </p:cNvSpPr>
            <p:nvPr/>
          </p:nvSpPr>
          <p:spPr bwMode="auto">
            <a:xfrm>
              <a:off x="1296" y="115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8"/>
            <p:cNvSpPr>
              <a:spLocks noChangeShapeType="1"/>
            </p:cNvSpPr>
            <p:nvPr/>
          </p:nvSpPr>
          <p:spPr bwMode="auto">
            <a:xfrm>
              <a:off x="4080" y="115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343025" y="571500"/>
            <a:ext cx="587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Methods of Drawing Orthographic Projections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8600" y="2341563"/>
            <a:ext cx="3590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D60093"/>
                </a:solidFill>
                <a:latin typeface="Tahoma" pitchFamily="34" charset="0"/>
              </a:rPr>
              <a:t>First Angle Projections Method</a:t>
            </a:r>
          </a:p>
          <a:p>
            <a:pPr algn="ctr"/>
            <a:r>
              <a:rPr lang="en-US" sz="2000">
                <a:latin typeface="Times New Roman" pitchFamily="18" charset="0"/>
              </a:rPr>
              <a:t>Here views are drawn </a:t>
            </a:r>
          </a:p>
          <a:p>
            <a:pPr algn="ctr"/>
            <a:r>
              <a:rPr lang="en-US" sz="2000">
                <a:latin typeface="Times New Roman" pitchFamily="18" charset="0"/>
              </a:rPr>
              <a:t>by placing object</a:t>
            </a:r>
          </a:p>
          <a:p>
            <a:pPr algn="ctr"/>
            <a:r>
              <a:rPr lang="en-US" sz="2000"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in 1</a:t>
            </a:r>
            <a:r>
              <a:rPr lang="en-US" sz="2400" b="1" baseline="30000">
                <a:solidFill>
                  <a:schemeClr val="accent2"/>
                </a:solidFill>
                <a:latin typeface="Times New Roman" pitchFamily="18" charset="0"/>
              </a:rPr>
              <a:t>st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Quadrant</a:t>
            </a:r>
          </a:p>
          <a:p>
            <a:pPr algn="ctr"/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( Fv above X-y,  Tv below X-y )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378450" y="2327275"/>
            <a:ext cx="36893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D60093"/>
                </a:solidFill>
                <a:latin typeface="Tahoma" pitchFamily="34" charset="0"/>
              </a:rPr>
              <a:t>Third Angle Projections Method</a:t>
            </a:r>
          </a:p>
          <a:p>
            <a:pPr algn="ctr"/>
            <a:r>
              <a:rPr lang="en-US" sz="2000">
                <a:latin typeface="Times New Roman" pitchFamily="18" charset="0"/>
              </a:rPr>
              <a:t>Here views are drawn </a:t>
            </a:r>
          </a:p>
          <a:p>
            <a:pPr algn="ctr"/>
            <a:r>
              <a:rPr lang="en-US" sz="2000">
                <a:latin typeface="Times New Roman" pitchFamily="18" charset="0"/>
              </a:rPr>
              <a:t>by placing object 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  in 3</a:t>
            </a:r>
            <a:r>
              <a:rPr lang="en-US" sz="2400" b="1" baseline="30000">
                <a:solidFill>
                  <a:schemeClr val="accent2"/>
                </a:solidFill>
                <a:latin typeface="Times New Roman" pitchFamily="18" charset="0"/>
              </a:rPr>
              <a:t>rd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Quadrant.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Tv above X-y,  Fv below X-y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               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2000" y="4422775"/>
            <a:ext cx="1482725" cy="1931988"/>
            <a:chOff x="639" y="2235"/>
            <a:chExt cx="934" cy="1217"/>
          </a:xfrm>
        </p:grpSpPr>
        <p:sp>
          <p:nvSpPr>
            <p:cNvPr id="22559" name="AutoShape 13"/>
            <p:cNvSpPr>
              <a:spLocks noChangeArrowheads="1"/>
            </p:cNvSpPr>
            <p:nvPr/>
          </p:nvSpPr>
          <p:spPr bwMode="auto">
            <a:xfrm rot="10800000" flipH="1">
              <a:off x="864" y="2352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60" name="Group 14"/>
            <p:cNvGrpSpPr>
              <a:grpSpLocks/>
            </p:cNvGrpSpPr>
            <p:nvPr/>
          </p:nvGrpSpPr>
          <p:grpSpPr bwMode="auto">
            <a:xfrm>
              <a:off x="855" y="2963"/>
              <a:ext cx="489" cy="489"/>
              <a:chOff x="855" y="2963"/>
              <a:chExt cx="489" cy="489"/>
            </a:xfrm>
          </p:grpSpPr>
          <p:sp>
            <p:nvSpPr>
              <p:cNvPr id="22571" name="Oval 15"/>
              <p:cNvSpPr>
                <a:spLocks noChangeArrowheads="1"/>
              </p:cNvSpPr>
              <p:nvPr/>
            </p:nvSpPr>
            <p:spPr bwMode="auto">
              <a:xfrm rot="5400000">
                <a:off x="855" y="2963"/>
                <a:ext cx="489" cy="489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2" name="Oval 16"/>
              <p:cNvSpPr>
                <a:spLocks noChangeArrowheads="1"/>
              </p:cNvSpPr>
              <p:nvPr/>
            </p:nvSpPr>
            <p:spPr bwMode="auto">
              <a:xfrm rot="5400000">
                <a:off x="983" y="308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61" name="Line 17"/>
            <p:cNvSpPr>
              <a:spLocks noChangeShapeType="1"/>
            </p:cNvSpPr>
            <p:nvPr/>
          </p:nvSpPr>
          <p:spPr bwMode="auto">
            <a:xfrm rot="5400000">
              <a:off x="1033" y="3035"/>
              <a:ext cx="6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18"/>
            <p:cNvSpPr>
              <a:spLocks noChangeShapeType="1"/>
            </p:cNvSpPr>
            <p:nvPr/>
          </p:nvSpPr>
          <p:spPr bwMode="auto">
            <a:xfrm rot="5400000">
              <a:off x="549" y="3035"/>
              <a:ext cx="6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19"/>
            <p:cNvSpPr>
              <a:spLocks noChangeShapeType="1"/>
            </p:cNvSpPr>
            <p:nvPr/>
          </p:nvSpPr>
          <p:spPr bwMode="auto">
            <a:xfrm rot="5400000">
              <a:off x="673" y="2787"/>
              <a:ext cx="110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20"/>
            <p:cNvSpPr>
              <a:spLocks noChangeShapeType="1"/>
            </p:cNvSpPr>
            <p:nvPr/>
          </p:nvSpPr>
          <p:spPr bwMode="auto">
            <a:xfrm rot="5400000">
              <a:off x="433" y="2787"/>
              <a:ext cx="110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Text Box 21"/>
            <p:cNvSpPr txBox="1">
              <a:spLocks noChangeArrowheads="1"/>
            </p:cNvSpPr>
            <p:nvPr/>
          </p:nvSpPr>
          <p:spPr bwMode="auto">
            <a:xfrm>
              <a:off x="680" y="2496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22566" name="Text Box 22"/>
            <p:cNvSpPr txBox="1">
              <a:spLocks noChangeArrowheads="1"/>
            </p:cNvSpPr>
            <p:nvPr/>
          </p:nvSpPr>
          <p:spPr bwMode="auto">
            <a:xfrm>
              <a:off x="652" y="3116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TV</a:t>
              </a:r>
            </a:p>
          </p:txBody>
        </p:sp>
        <p:sp>
          <p:nvSpPr>
            <p:cNvPr id="22567" name="Line 23"/>
            <p:cNvSpPr>
              <a:spLocks noChangeShapeType="1"/>
            </p:cNvSpPr>
            <p:nvPr/>
          </p:nvSpPr>
          <p:spPr bwMode="auto">
            <a:xfrm>
              <a:off x="768" y="283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Text Box 24"/>
            <p:cNvSpPr txBox="1">
              <a:spLocks noChangeArrowheads="1"/>
            </p:cNvSpPr>
            <p:nvPr/>
          </p:nvSpPr>
          <p:spPr bwMode="auto">
            <a:xfrm>
              <a:off x="639" y="273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2569" name="Text Box 25"/>
            <p:cNvSpPr txBox="1">
              <a:spLocks noChangeArrowheads="1"/>
            </p:cNvSpPr>
            <p:nvPr/>
          </p:nvSpPr>
          <p:spPr bwMode="auto">
            <a:xfrm>
              <a:off x="1376" y="2732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2570" name="Line 26"/>
            <p:cNvSpPr>
              <a:spLocks noChangeShapeType="1"/>
            </p:cNvSpPr>
            <p:nvPr/>
          </p:nvSpPr>
          <p:spPr bwMode="auto">
            <a:xfrm>
              <a:off x="1104" y="23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553200" y="4479925"/>
            <a:ext cx="1730375" cy="1924050"/>
            <a:chOff x="3600" y="2304"/>
            <a:chExt cx="1090" cy="1212"/>
          </a:xfrm>
        </p:grpSpPr>
        <p:grpSp>
          <p:nvGrpSpPr>
            <p:cNvPr id="22541" name="Group 28"/>
            <p:cNvGrpSpPr>
              <a:grpSpLocks/>
            </p:cNvGrpSpPr>
            <p:nvPr/>
          </p:nvGrpSpPr>
          <p:grpSpPr bwMode="auto">
            <a:xfrm>
              <a:off x="3600" y="2304"/>
              <a:ext cx="1090" cy="1204"/>
              <a:chOff x="3008" y="2256"/>
              <a:chExt cx="1090" cy="1204"/>
            </a:xfrm>
          </p:grpSpPr>
          <p:grpSp>
            <p:nvGrpSpPr>
              <p:cNvPr id="22543" name="Group 29"/>
              <p:cNvGrpSpPr>
                <a:grpSpLocks/>
              </p:cNvGrpSpPr>
              <p:nvPr/>
            </p:nvGrpSpPr>
            <p:grpSpPr bwMode="auto">
              <a:xfrm>
                <a:off x="3312" y="2256"/>
                <a:ext cx="489" cy="489"/>
                <a:chOff x="855" y="2963"/>
                <a:chExt cx="489" cy="489"/>
              </a:xfrm>
            </p:grpSpPr>
            <p:sp>
              <p:nvSpPr>
                <p:cNvPr id="22557" name="Oval 30"/>
                <p:cNvSpPr>
                  <a:spLocks noChangeArrowheads="1"/>
                </p:cNvSpPr>
                <p:nvPr/>
              </p:nvSpPr>
              <p:spPr bwMode="auto">
                <a:xfrm rot="5400000">
                  <a:off x="855" y="2963"/>
                  <a:ext cx="489" cy="489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8" name="Oval 31"/>
                <p:cNvSpPr>
                  <a:spLocks noChangeArrowheads="1"/>
                </p:cNvSpPr>
                <p:nvPr/>
              </p:nvSpPr>
              <p:spPr bwMode="auto">
                <a:xfrm rot="5400000">
                  <a:off x="983" y="3086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44" name="AutoShape 32"/>
              <p:cNvSpPr>
                <a:spLocks noChangeArrowheads="1"/>
              </p:cNvSpPr>
              <p:nvPr/>
            </p:nvSpPr>
            <p:spPr bwMode="auto">
              <a:xfrm rot="10800000" flipH="1">
                <a:off x="3321" y="2941"/>
                <a:ext cx="480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5" name="Line 33"/>
              <p:cNvSpPr>
                <a:spLocks noChangeShapeType="1"/>
              </p:cNvSpPr>
              <p:nvPr/>
            </p:nvSpPr>
            <p:spPr bwMode="auto">
              <a:xfrm rot="16200000" flipH="1">
                <a:off x="3310" y="2930"/>
                <a:ext cx="968" cy="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Line 34"/>
              <p:cNvSpPr>
                <a:spLocks noChangeShapeType="1"/>
              </p:cNvSpPr>
              <p:nvPr/>
            </p:nvSpPr>
            <p:spPr bwMode="auto">
              <a:xfrm rot="5400000">
                <a:off x="2852" y="2956"/>
                <a:ext cx="92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Line 35"/>
              <p:cNvSpPr>
                <a:spLocks noChangeShapeType="1"/>
              </p:cNvSpPr>
              <p:nvPr/>
            </p:nvSpPr>
            <p:spPr bwMode="auto">
              <a:xfrm rot="5400000">
                <a:off x="3124" y="28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8" name="Line 36"/>
              <p:cNvSpPr>
                <a:spLocks noChangeShapeType="1"/>
              </p:cNvSpPr>
              <p:nvPr/>
            </p:nvSpPr>
            <p:spPr bwMode="auto">
              <a:xfrm rot="5400000">
                <a:off x="2884" y="28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Line 37"/>
              <p:cNvSpPr>
                <a:spLocks noChangeShapeType="1"/>
              </p:cNvSpPr>
              <p:nvPr/>
            </p:nvSpPr>
            <p:spPr bwMode="auto">
              <a:xfrm>
                <a:off x="3227" y="2836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Text Box 38"/>
              <p:cNvSpPr txBox="1">
                <a:spLocks noChangeArrowheads="1"/>
              </p:cNvSpPr>
              <p:nvPr/>
            </p:nvSpPr>
            <p:spPr bwMode="auto">
              <a:xfrm>
                <a:off x="3098" y="2740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22551" name="Text Box 39"/>
              <p:cNvSpPr txBox="1">
                <a:spLocks noChangeArrowheads="1"/>
              </p:cNvSpPr>
              <p:nvPr/>
            </p:nvSpPr>
            <p:spPr bwMode="auto">
              <a:xfrm>
                <a:off x="3835" y="2736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22552" name="Line 40"/>
              <p:cNvSpPr>
                <a:spLocks noChangeShapeType="1"/>
              </p:cNvSpPr>
              <p:nvPr/>
            </p:nvSpPr>
            <p:spPr bwMode="auto">
              <a:xfrm>
                <a:off x="3072" y="341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Text Box 41"/>
              <p:cNvSpPr txBox="1">
                <a:spLocks noChangeArrowheads="1"/>
              </p:cNvSpPr>
              <p:nvPr/>
            </p:nvSpPr>
            <p:spPr bwMode="auto">
              <a:xfrm>
                <a:off x="3008" y="3287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Times New Roman" pitchFamily="18" charset="0"/>
                  </a:rPr>
                  <a:t>G</a:t>
                </a:r>
              </a:p>
            </p:txBody>
          </p:sp>
          <p:sp>
            <p:nvSpPr>
              <p:cNvPr id="22554" name="Text Box 42"/>
              <p:cNvSpPr txBox="1">
                <a:spLocks noChangeArrowheads="1"/>
              </p:cNvSpPr>
              <p:nvPr/>
            </p:nvSpPr>
            <p:spPr bwMode="auto">
              <a:xfrm>
                <a:off x="3918" y="3282"/>
                <a:ext cx="1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Times New Roman" pitchFamily="18" charset="0"/>
                  </a:rPr>
                  <a:t>L</a:t>
                </a:r>
              </a:p>
            </p:txBody>
          </p:sp>
          <p:sp>
            <p:nvSpPr>
              <p:cNvPr id="22555" name="Text Box 43"/>
              <p:cNvSpPr txBox="1">
                <a:spLocks noChangeArrowheads="1"/>
              </p:cNvSpPr>
              <p:nvPr/>
            </p:nvSpPr>
            <p:spPr bwMode="auto">
              <a:xfrm>
                <a:off x="3072" y="2400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Times New Roman" pitchFamily="18" charset="0"/>
                  </a:rPr>
                  <a:t>TV</a:t>
                </a:r>
              </a:p>
            </p:txBody>
          </p:sp>
          <p:sp>
            <p:nvSpPr>
              <p:cNvPr id="22556" name="Text Box 44"/>
              <p:cNvSpPr txBox="1">
                <a:spLocks noChangeArrowheads="1"/>
              </p:cNvSpPr>
              <p:nvPr/>
            </p:nvSpPr>
            <p:spPr bwMode="auto">
              <a:xfrm>
                <a:off x="3072" y="3024"/>
                <a:ext cx="2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Times New Roman" pitchFamily="18" charset="0"/>
                  </a:rPr>
                  <a:t>FV</a:t>
                </a:r>
              </a:p>
            </p:txBody>
          </p:sp>
        </p:grpSp>
        <p:sp>
          <p:nvSpPr>
            <p:cNvPr id="22542" name="Line 45"/>
            <p:cNvSpPr>
              <a:spLocks noChangeShapeType="1"/>
            </p:cNvSpPr>
            <p:nvPr/>
          </p:nvSpPr>
          <p:spPr bwMode="auto">
            <a:xfrm>
              <a:off x="4152" y="294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2994025" y="3810000"/>
            <a:ext cx="2767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D60093"/>
                </a:solidFill>
                <a:latin typeface="Times New Roman" pitchFamily="18" charset="0"/>
              </a:rPr>
              <a:t>SYMBOLIC 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imes New Roman" pitchFamily="18" charset="0"/>
              </a:rPr>
              <a:t>PRESENTATION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imes New Roman" pitchFamily="18" charset="0"/>
              </a:rPr>
              <a:t>OF BOTH METHODS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imes New Roman" pitchFamily="18" charset="0"/>
              </a:rPr>
              <a:t>WITH AN OBJECT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imes New Roman" pitchFamily="18" charset="0"/>
              </a:rPr>
              <a:t> STANDING ON HP ( GROUND)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imes New Roman" pitchFamily="18" charset="0"/>
              </a:rPr>
              <a:t> ON IT’S BASE.</a:t>
            </a:r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81000" y="304800"/>
            <a:ext cx="5334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2578100" y="5138738"/>
            <a:ext cx="36639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NOTE:-</a:t>
            </a:r>
          </a:p>
          <a:p>
            <a:pPr algn="ctr"/>
            <a:r>
              <a:rPr lang="en-US" sz="1600" b="1"/>
              <a:t>HP term is used in 1</a:t>
            </a:r>
            <a:r>
              <a:rPr lang="en-US" sz="1600" b="1" baseline="30000"/>
              <a:t>st</a:t>
            </a:r>
            <a:r>
              <a:rPr lang="en-US" sz="1600" b="1"/>
              <a:t> Angle method</a:t>
            </a:r>
          </a:p>
          <a:p>
            <a:pPr algn="ctr"/>
            <a:r>
              <a:rPr lang="en-US" sz="1600" b="1"/>
              <a:t>&amp;</a:t>
            </a:r>
          </a:p>
          <a:p>
            <a:pPr algn="ctr"/>
            <a:r>
              <a:rPr lang="en-US" sz="1600" b="1"/>
              <a:t>For the same</a:t>
            </a:r>
          </a:p>
          <a:p>
            <a:pPr algn="ctr"/>
            <a:r>
              <a:rPr lang="en-US" sz="1600" b="1"/>
              <a:t>Ground term is used </a:t>
            </a:r>
          </a:p>
          <a:p>
            <a:pPr algn="ctr"/>
            <a:r>
              <a:rPr lang="en-US" sz="1600" b="1"/>
              <a:t>in 3</a:t>
            </a:r>
            <a:r>
              <a:rPr lang="en-US" sz="1600" b="1" baseline="30000"/>
              <a:t>rd</a:t>
            </a:r>
            <a:r>
              <a:rPr lang="en-US" sz="1600" b="1"/>
              <a:t> Angle method of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animBg="1" autoUpdateAnimBg="0"/>
      <p:bldP spid="10249" grpId="0" autoUpdateAnimBg="0"/>
      <p:bldP spid="10250" grpId="0" autoUpdateAnimBg="0"/>
      <p:bldP spid="10251" grpId="0" autoUpdateAnimBg="0"/>
      <p:bldP spid="10286" grpId="0" autoUpdateAnimBg="0"/>
      <p:bldP spid="10287" grpId="0" animBg="1" autoUpdateAnimBg="0"/>
      <p:bldP spid="1028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ChangeArrowheads="1"/>
          </p:cNvSpPr>
          <p:nvPr/>
        </p:nvSpPr>
        <p:spPr bwMode="auto">
          <a:xfrm>
            <a:off x="0" y="0"/>
            <a:ext cx="29718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0" y="2286000"/>
            <a:ext cx="2971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0" y="914400"/>
            <a:ext cx="2971800" cy="1371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3595688" y="4424363"/>
          <a:ext cx="4762500" cy="2357437"/>
        </p:xfrm>
        <a:graphic>
          <a:graphicData uri="http://schemas.openxmlformats.org/presentationml/2006/ole">
            <p:oleObj spid="_x0000_s3074" name="Image" r:id="rId3" imgW="6133333" imgH="3428571" progId="Photoshop.Image.6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5429250" y="1928813"/>
          <a:ext cx="1171575" cy="2266950"/>
        </p:xfrm>
        <a:graphic>
          <a:graphicData uri="http://schemas.openxmlformats.org/presentationml/2006/ole">
            <p:oleObj spid="_x0000_s3075" name="Image" r:id="rId4" imgW="1549206" imgH="2996825" progId="Photoshop.Image.6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662738" y="157163"/>
          <a:ext cx="2405062" cy="4038600"/>
        </p:xfrm>
        <a:graphic>
          <a:graphicData uri="http://schemas.openxmlformats.org/presentationml/2006/ole">
            <p:oleObj spid="_x0000_s3076" name="Image" r:id="rId5" imgW="3085714" imgH="5180952" progId="Photoshop.Image.6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3138488" y="214313"/>
          <a:ext cx="2257425" cy="3886200"/>
        </p:xfrm>
        <a:graphic>
          <a:graphicData uri="http://schemas.openxmlformats.org/presentationml/2006/ole">
            <p:oleObj spid="_x0000_s3077" name="Image" r:id="rId6" imgW="2920635" imgH="5028571" progId="Photoshop.Image.6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83038" y="1160463"/>
            <a:ext cx="2362200" cy="2997200"/>
            <a:chOff x="1453" y="731"/>
            <a:chExt cx="1488" cy="1888"/>
          </a:xfrm>
        </p:grpSpPr>
        <p:sp>
          <p:nvSpPr>
            <p:cNvPr id="3129" name="Line 10"/>
            <p:cNvSpPr>
              <a:spLocks noChangeShapeType="1"/>
            </p:cNvSpPr>
            <p:nvPr/>
          </p:nvSpPr>
          <p:spPr bwMode="auto">
            <a:xfrm flipH="1" flipV="1">
              <a:off x="1933" y="731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Line 11"/>
            <p:cNvSpPr>
              <a:spLocks noChangeShapeType="1"/>
            </p:cNvSpPr>
            <p:nvPr/>
          </p:nvSpPr>
          <p:spPr bwMode="auto">
            <a:xfrm flipH="1" flipV="1">
              <a:off x="1456" y="1992"/>
              <a:ext cx="1149" cy="6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" name="Line 12"/>
            <p:cNvSpPr>
              <a:spLocks noChangeShapeType="1"/>
            </p:cNvSpPr>
            <p:nvPr/>
          </p:nvSpPr>
          <p:spPr bwMode="auto">
            <a:xfrm flipH="1" flipV="1">
              <a:off x="1453" y="980"/>
              <a:ext cx="909" cy="4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" name="Line 13"/>
            <p:cNvSpPr>
              <a:spLocks noChangeShapeType="1"/>
            </p:cNvSpPr>
            <p:nvPr/>
          </p:nvSpPr>
          <p:spPr bwMode="auto">
            <a:xfrm flipH="1" flipV="1">
              <a:off x="1912" y="1719"/>
              <a:ext cx="432" cy="2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30900" y="1166813"/>
            <a:ext cx="2014538" cy="2625725"/>
            <a:chOff x="2680" y="735"/>
            <a:chExt cx="1269" cy="1654"/>
          </a:xfrm>
        </p:grpSpPr>
        <p:sp>
          <p:nvSpPr>
            <p:cNvPr id="3125" name="Line 15"/>
            <p:cNvSpPr>
              <a:spLocks noChangeShapeType="1"/>
            </p:cNvSpPr>
            <p:nvPr/>
          </p:nvSpPr>
          <p:spPr bwMode="auto">
            <a:xfrm flipV="1">
              <a:off x="2680" y="735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Line 16"/>
            <p:cNvSpPr>
              <a:spLocks noChangeShapeType="1"/>
            </p:cNvSpPr>
            <p:nvPr/>
          </p:nvSpPr>
          <p:spPr bwMode="auto">
            <a:xfrm flipV="1">
              <a:off x="3037" y="1752"/>
              <a:ext cx="624" cy="3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Line 17"/>
            <p:cNvSpPr>
              <a:spLocks noChangeShapeType="1"/>
            </p:cNvSpPr>
            <p:nvPr/>
          </p:nvSpPr>
          <p:spPr bwMode="auto">
            <a:xfrm flipV="1">
              <a:off x="2941" y="927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Line 18"/>
            <p:cNvSpPr>
              <a:spLocks noChangeShapeType="1"/>
            </p:cNvSpPr>
            <p:nvPr/>
          </p:nvSpPr>
          <p:spPr bwMode="auto">
            <a:xfrm flipV="1">
              <a:off x="3085" y="1944"/>
              <a:ext cx="816" cy="44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449888" y="3376613"/>
            <a:ext cx="1143000" cy="2286000"/>
            <a:chOff x="2377" y="2127"/>
            <a:chExt cx="720" cy="1440"/>
          </a:xfrm>
        </p:grpSpPr>
        <p:sp>
          <p:nvSpPr>
            <p:cNvPr id="3121" name="Line 20"/>
            <p:cNvSpPr>
              <a:spLocks noChangeShapeType="1"/>
            </p:cNvSpPr>
            <p:nvPr/>
          </p:nvSpPr>
          <p:spPr bwMode="auto">
            <a:xfrm>
              <a:off x="2377" y="2271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Line 21"/>
            <p:cNvSpPr>
              <a:spLocks noChangeShapeType="1"/>
            </p:cNvSpPr>
            <p:nvPr/>
          </p:nvSpPr>
          <p:spPr bwMode="auto">
            <a:xfrm>
              <a:off x="2638" y="2367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Line 22"/>
            <p:cNvSpPr>
              <a:spLocks noChangeShapeType="1"/>
            </p:cNvSpPr>
            <p:nvPr/>
          </p:nvSpPr>
          <p:spPr bwMode="auto">
            <a:xfrm>
              <a:off x="3097" y="2127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Line 23"/>
            <p:cNvSpPr>
              <a:spLocks noChangeShapeType="1"/>
            </p:cNvSpPr>
            <p:nvPr/>
          </p:nvSpPr>
          <p:spPr bwMode="auto">
            <a:xfrm flipV="1">
              <a:off x="2797" y="2559"/>
              <a:ext cx="0" cy="57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8" name="WordArt 24"/>
          <p:cNvSpPr>
            <a:spLocks noChangeArrowheads="1" noChangeShapeType="1" noTextEdit="1"/>
          </p:cNvSpPr>
          <p:nvPr/>
        </p:nvSpPr>
        <p:spPr bwMode="auto">
          <a:xfrm>
            <a:off x="7577138" y="1757363"/>
            <a:ext cx="349250" cy="5000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S.V.</a:t>
            </a:r>
          </a:p>
        </p:txBody>
      </p:sp>
      <p:sp>
        <p:nvSpPr>
          <p:cNvPr id="11289" name="WordArt 25"/>
          <p:cNvSpPr>
            <a:spLocks noChangeArrowheads="1" noChangeShapeType="1" noTextEdit="1"/>
          </p:cNvSpPr>
          <p:nvPr/>
        </p:nvSpPr>
        <p:spPr bwMode="auto">
          <a:xfrm>
            <a:off x="4224338" y="1833563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F.V.</a:t>
            </a:r>
          </a:p>
        </p:txBody>
      </p:sp>
      <p:graphicFrame>
        <p:nvGraphicFramePr>
          <p:cNvPr id="11290" name="Object 26"/>
          <p:cNvGraphicFramePr>
            <a:graphicFrameLocks noChangeAspect="1"/>
          </p:cNvGraphicFramePr>
          <p:nvPr/>
        </p:nvGraphicFramePr>
        <p:xfrm>
          <a:off x="5638800" y="5067300"/>
          <a:ext cx="658813" cy="476250"/>
        </p:xfrm>
        <a:graphic>
          <a:graphicData uri="http://schemas.openxmlformats.org/presentationml/2006/ole">
            <p:oleObj spid="_x0000_s3078" name="CorelDRAW" r:id="rId7" imgW="429480" imgH="311040" progId="CorelDRAW.Graphic.11">
              <p:embed/>
            </p:oleObj>
          </a:graphicData>
        </a:graphic>
      </p:graphicFrame>
      <p:sp>
        <p:nvSpPr>
          <p:cNvPr id="11291" name="WordArt 27"/>
          <p:cNvSpPr>
            <a:spLocks noChangeArrowheads="1" noChangeShapeType="1" noTextEdit="1"/>
          </p:cNvSpPr>
          <p:nvPr/>
        </p:nvSpPr>
        <p:spPr bwMode="auto">
          <a:xfrm>
            <a:off x="3233738" y="1309688"/>
            <a:ext cx="666750" cy="676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V.P.</a:t>
            </a:r>
          </a:p>
        </p:txBody>
      </p:sp>
      <p:sp>
        <p:nvSpPr>
          <p:cNvPr id="11292" name="WordArt 28"/>
          <p:cNvSpPr>
            <a:spLocks noChangeArrowheads="1" noChangeShapeType="1" noTextEdit="1"/>
          </p:cNvSpPr>
          <p:nvPr/>
        </p:nvSpPr>
        <p:spPr bwMode="auto">
          <a:xfrm>
            <a:off x="8491538" y="1300163"/>
            <a:ext cx="457200" cy="7286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P.P.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656263" y="309563"/>
            <a:ext cx="1046162" cy="815975"/>
            <a:chOff x="1656" y="61"/>
            <a:chExt cx="659" cy="514"/>
          </a:xfrm>
        </p:grpSpPr>
        <p:sp>
          <p:nvSpPr>
            <p:cNvPr id="3119" name="AutoShape 30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Text Box 31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565525" y="4119563"/>
            <a:ext cx="1192213" cy="404812"/>
            <a:chOff x="432" y="2384"/>
            <a:chExt cx="751" cy="255"/>
          </a:xfrm>
        </p:grpSpPr>
        <p:sp>
          <p:nvSpPr>
            <p:cNvPr id="3117" name="AutoShape 33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Text Box 34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408863" y="4175125"/>
            <a:ext cx="1235075" cy="401638"/>
            <a:chOff x="3535" y="2462"/>
            <a:chExt cx="778" cy="253"/>
          </a:xfrm>
        </p:grpSpPr>
        <p:sp>
          <p:nvSpPr>
            <p:cNvPr id="3115" name="AutoShape 36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Text Box 37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graphicFrame>
        <p:nvGraphicFramePr>
          <p:cNvPr id="11302" name="Object 38"/>
          <p:cNvGraphicFramePr>
            <a:graphicFrameLocks noChangeAspect="1"/>
          </p:cNvGraphicFramePr>
          <p:nvPr/>
        </p:nvGraphicFramePr>
        <p:xfrm>
          <a:off x="5534025" y="6257925"/>
          <a:ext cx="974725" cy="368300"/>
        </p:xfrm>
        <a:graphic>
          <a:graphicData uri="http://schemas.openxmlformats.org/presentationml/2006/ole">
            <p:oleObj spid="_x0000_s3079" name="CorelDRAW" r:id="rId8" imgW="1012680" imgH="520200" progId="CorelDRAW.Graphic.11">
              <p:embed/>
            </p:oleObj>
          </a:graphicData>
        </a:graphic>
      </p:graphicFrame>
      <p:sp>
        <p:nvSpPr>
          <p:cNvPr id="11303" name="WordArt 39"/>
          <p:cNvSpPr>
            <a:spLocks noChangeArrowheads="1" noChangeShapeType="1" noTextEdit="1"/>
          </p:cNvSpPr>
          <p:nvPr/>
        </p:nvSpPr>
        <p:spPr bwMode="auto">
          <a:xfrm rot="-1011846">
            <a:off x="5978525" y="2514600"/>
            <a:ext cx="457200" cy="219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b="1" kern="10" spc="12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OBJECT</a:t>
            </a:r>
          </a:p>
        </p:txBody>
      </p:sp>
      <p:sp>
        <p:nvSpPr>
          <p:cNvPr id="3094" name="Text Box 40"/>
          <p:cNvSpPr txBox="1">
            <a:spLocks noChangeArrowheads="1"/>
          </p:cNvSpPr>
          <p:nvPr/>
        </p:nvSpPr>
        <p:spPr bwMode="auto">
          <a:xfrm>
            <a:off x="381000" y="0"/>
            <a:ext cx="229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chemeClr val="accent2"/>
                </a:solidFill>
              </a:rPr>
              <a:t>FIRST ANGLE </a:t>
            </a:r>
          </a:p>
          <a:p>
            <a:r>
              <a:rPr lang="en-US" sz="2400" b="1" u="sng">
                <a:solidFill>
                  <a:schemeClr val="accent2"/>
                </a:solidFill>
              </a:rPr>
              <a:t>PROJECTION</a:t>
            </a:r>
            <a:endParaRPr lang="en-US" sz="2500" b="1" u="sng">
              <a:solidFill>
                <a:schemeClr val="accent2"/>
              </a:solidFill>
            </a:endParaRPr>
          </a:p>
        </p:txBody>
      </p:sp>
      <p:sp>
        <p:nvSpPr>
          <p:cNvPr id="3095" name="Text Box 41"/>
          <p:cNvSpPr txBox="1">
            <a:spLocks noChangeArrowheads="1"/>
          </p:cNvSpPr>
          <p:nvPr/>
        </p:nvSpPr>
        <p:spPr bwMode="auto">
          <a:xfrm>
            <a:off x="-14288" y="985838"/>
            <a:ext cx="3098801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ahoma" pitchFamily="34" charset="0"/>
              </a:rPr>
              <a:t>IN THIS METHOD, </a:t>
            </a:r>
          </a:p>
          <a:p>
            <a:pPr algn="ctr"/>
            <a:r>
              <a:rPr lang="en-US" sz="1400" b="1">
                <a:latin typeface="Tahoma" pitchFamily="34" charset="0"/>
              </a:rPr>
              <a:t>THE OBJECT IS ASSUMED TO BE </a:t>
            </a:r>
          </a:p>
          <a:p>
            <a:pPr algn="ctr"/>
            <a:r>
              <a:rPr lang="en-US" sz="1400" b="1">
                <a:latin typeface="Tahoma" pitchFamily="34" charset="0"/>
              </a:rPr>
              <a:t>SITUATED IN FIRST QUADRANT </a:t>
            </a:r>
          </a:p>
          <a:p>
            <a:pPr algn="ctr"/>
            <a:r>
              <a:rPr lang="en-US" sz="1400" b="1">
                <a:latin typeface="Tahoma" pitchFamily="34" charset="0"/>
              </a:rPr>
              <a:t>MEANS </a:t>
            </a:r>
          </a:p>
          <a:p>
            <a:pPr algn="ctr"/>
            <a:r>
              <a:rPr lang="en-US" sz="1400" b="1">
                <a:latin typeface="Tahoma" pitchFamily="34" charset="0"/>
              </a:rPr>
              <a:t>ABOVE HP &amp; INFRONT OF VP. </a:t>
            </a:r>
          </a:p>
        </p:txBody>
      </p:sp>
      <p:sp>
        <p:nvSpPr>
          <p:cNvPr id="3096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681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700" b="1"/>
              <a:t>OBJECT IS INBETWEEN</a:t>
            </a:r>
          </a:p>
          <a:p>
            <a:pPr algn="ctr"/>
            <a:r>
              <a:rPr lang="en-US" sz="1700" b="1"/>
              <a:t>OBSERVER &amp; PLANE.</a:t>
            </a:r>
          </a:p>
        </p:txBody>
      </p:sp>
      <p:sp>
        <p:nvSpPr>
          <p:cNvPr id="3097" name="Text Box 43"/>
          <p:cNvSpPr txBox="1">
            <a:spLocks noChangeArrowheads="1"/>
          </p:cNvSpPr>
          <p:nvPr/>
        </p:nvSpPr>
        <p:spPr bwMode="auto">
          <a:xfrm>
            <a:off x="31750" y="5654675"/>
            <a:ext cx="2278063" cy="1165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D60093"/>
                </a:solidFill>
                <a:latin typeface="Tahoma" pitchFamily="34" charset="0"/>
              </a:rPr>
              <a:t>ACTUAL PATTERN OF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ahoma" pitchFamily="34" charset="0"/>
              </a:rPr>
              <a:t> PLANES &amp; VIEWS 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ahoma" pitchFamily="34" charset="0"/>
              </a:rPr>
              <a:t>IN 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ahoma" pitchFamily="34" charset="0"/>
              </a:rPr>
              <a:t>FIRST ANGLE METHOD 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ahoma" pitchFamily="34" charset="0"/>
              </a:rPr>
              <a:t>OF PROJECTIONS</a:t>
            </a:r>
          </a:p>
        </p:txBody>
      </p:sp>
      <p:grpSp>
        <p:nvGrpSpPr>
          <p:cNvPr id="3098" name="Group 44"/>
          <p:cNvGrpSpPr>
            <a:grpSpLocks/>
          </p:cNvGrpSpPr>
          <p:nvPr/>
        </p:nvGrpSpPr>
        <p:grpSpPr bwMode="auto">
          <a:xfrm>
            <a:off x="76200" y="3352800"/>
            <a:ext cx="2743200" cy="2038350"/>
            <a:chOff x="246" y="2220"/>
            <a:chExt cx="1728" cy="1284"/>
          </a:xfrm>
        </p:grpSpPr>
        <p:grpSp>
          <p:nvGrpSpPr>
            <p:cNvPr id="3099" name="Group 45"/>
            <p:cNvGrpSpPr>
              <a:grpSpLocks/>
            </p:cNvGrpSpPr>
            <p:nvPr/>
          </p:nvGrpSpPr>
          <p:grpSpPr bwMode="auto">
            <a:xfrm>
              <a:off x="432" y="2256"/>
              <a:ext cx="1344" cy="1232"/>
              <a:chOff x="4368" y="864"/>
              <a:chExt cx="1152" cy="1056"/>
            </a:xfrm>
          </p:grpSpPr>
          <p:sp>
            <p:nvSpPr>
              <p:cNvPr id="3112" name="Rectangle 46"/>
              <p:cNvSpPr>
                <a:spLocks noChangeArrowheads="1"/>
              </p:cNvSpPr>
              <p:nvPr/>
            </p:nvSpPr>
            <p:spPr bwMode="auto">
              <a:xfrm>
                <a:off x="4896" y="864"/>
                <a:ext cx="624" cy="528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Rectangle 47"/>
              <p:cNvSpPr>
                <a:spLocks noChangeArrowheads="1"/>
              </p:cNvSpPr>
              <p:nvPr/>
            </p:nvSpPr>
            <p:spPr bwMode="auto">
              <a:xfrm>
                <a:off x="4368" y="864"/>
                <a:ext cx="62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Rectangle 48"/>
              <p:cNvSpPr>
                <a:spLocks noChangeArrowheads="1"/>
              </p:cNvSpPr>
              <p:nvPr/>
            </p:nvSpPr>
            <p:spPr bwMode="auto">
              <a:xfrm>
                <a:off x="4368" y="1392"/>
                <a:ext cx="624" cy="52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0" name="Rectangle 49"/>
            <p:cNvSpPr>
              <a:spLocks noChangeArrowheads="1"/>
            </p:cNvSpPr>
            <p:nvPr/>
          </p:nvSpPr>
          <p:spPr bwMode="auto">
            <a:xfrm>
              <a:off x="672" y="249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Text Box 50"/>
            <p:cNvSpPr txBox="1">
              <a:spLocks noChangeArrowheads="1"/>
            </p:cNvSpPr>
            <p:nvPr/>
          </p:nvSpPr>
          <p:spPr bwMode="auto">
            <a:xfrm>
              <a:off x="246" y="275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102" name="Text Box 51"/>
            <p:cNvSpPr txBox="1">
              <a:spLocks noChangeArrowheads="1"/>
            </p:cNvSpPr>
            <p:nvPr/>
          </p:nvSpPr>
          <p:spPr bwMode="auto">
            <a:xfrm>
              <a:off x="1754" y="2754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  <p:grpSp>
          <p:nvGrpSpPr>
            <p:cNvPr id="3103" name="Group 52"/>
            <p:cNvGrpSpPr>
              <a:grpSpLocks/>
            </p:cNvGrpSpPr>
            <p:nvPr/>
          </p:nvGrpSpPr>
          <p:grpSpPr bwMode="auto">
            <a:xfrm>
              <a:off x="405" y="2220"/>
              <a:ext cx="1407" cy="1284"/>
              <a:chOff x="4101" y="2316"/>
              <a:chExt cx="1407" cy="1284"/>
            </a:xfrm>
          </p:grpSpPr>
          <p:sp>
            <p:nvSpPr>
              <p:cNvPr id="3109" name="Text Box 53"/>
              <p:cNvSpPr txBox="1">
                <a:spLocks noChangeArrowheads="1"/>
              </p:cNvSpPr>
              <p:nvPr/>
            </p:nvSpPr>
            <p:spPr bwMode="auto">
              <a:xfrm>
                <a:off x="4101" y="2334"/>
                <a:ext cx="2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</a:rPr>
                  <a:t>VP</a:t>
                </a:r>
              </a:p>
            </p:txBody>
          </p:sp>
          <p:sp>
            <p:nvSpPr>
              <p:cNvPr id="3110" name="Text Box 54"/>
              <p:cNvSpPr txBox="1">
                <a:spLocks noChangeArrowheads="1"/>
              </p:cNvSpPr>
              <p:nvPr/>
            </p:nvSpPr>
            <p:spPr bwMode="auto">
              <a:xfrm>
                <a:off x="4110" y="3388"/>
                <a:ext cx="2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</a:rPr>
                  <a:t>HP</a:t>
                </a:r>
              </a:p>
            </p:txBody>
          </p:sp>
          <p:sp>
            <p:nvSpPr>
              <p:cNvPr id="3111" name="Text Box 55"/>
              <p:cNvSpPr txBox="1">
                <a:spLocks noChangeArrowheads="1"/>
              </p:cNvSpPr>
              <p:nvPr/>
            </p:nvSpPr>
            <p:spPr bwMode="auto">
              <a:xfrm>
                <a:off x="5250" y="2316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</a:rPr>
                  <a:t>PP</a:t>
                </a:r>
              </a:p>
            </p:txBody>
          </p:sp>
        </p:grpSp>
        <p:sp>
          <p:nvSpPr>
            <p:cNvPr id="3104" name="Text Box 56"/>
            <p:cNvSpPr txBox="1">
              <a:spLocks noChangeArrowheads="1"/>
            </p:cNvSpPr>
            <p:nvPr/>
          </p:nvSpPr>
          <p:spPr bwMode="auto">
            <a:xfrm>
              <a:off x="681" y="2505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3105" name="Rectangle 57"/>
            <p:cNvSpPr>
              <a:spLocks noChangeArrowheads="1"/>
            </p:cNvSpPr>
            <p:nvPr/>
          </p:nvSpPr>
          <p:spPr bwMode="auto">
            <a:xfrm>
              <a:off x="1296" y="249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Rectangle 58"/>
            <p:cNvSpPr>
              <a:spLocks noChangeArrowheads="1"/>
            </p:cNvSpPr>
            <p:nvPr/>
          </p:nvSpPr>
          <p:spPr bwMode="auto">
            <a:xfrm>
              <a:off x="672" y="300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Text Box 59"/>
            <p:cNvSpPr txBox="1">
              <a:spLocks noChangeArrowheads="1"/>
            </p:cNvSpPr>
            <p:nvPr/>
          </p:nvSpPr>
          <p:spPr bwMode="auto">
            <a:xfrm>
              <a:off x="1275" y="2505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LSV</a:t>
              </a:r>
            </a:p>
          </p:txBody>
        </p:sp>
        <p:sp>
          <p:nvSpPr>
            <p:cNvPr id="3108" name="Text Box 60"/>
            <p:cNvSpPr txBox="1">
              <a:spLocks noChangeArrowheads="1"/>
            </p:cNvSpPr>
            <p:nvPr/>
          </p:nvSpPr>
          <p:spPr bwMode="auto">
            <a:xfrm>
              <a:off x="675" y="3033"/>
              <a:ext cx="2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TV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8" grpId="0" animBg="1"/>
      <p:bldP spid="11289" grpId="0" animBg="1"/>
      <p:bldP spid="11291" grpId="0" animBg="1"/>
      <p:bldP spid="11292" grpId="0" animBg="1"/>
      <p:bldP spid="113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32766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73713" y="304800"/>
            <a:ext cx="1046162" cy="720725"/>
            <a:chOff x="1656" y="61"/>
            <a:chExt cx="746" cy="514"/>
          </a:xfrm>
        </p:grpSpPr>
        <p:sp>
          <p:nvSpPr>
            <p:cNvPr id="4159" name="AutoShape 4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Text Box 5"/>
            <p:cNvSpPr txBox="1">
              <a:spLocks noChangeArrowheads="1"/>
            </p:cNvSpPr>
            <p:nvPr/>
          </p:nvSpPr>
          <p:spPr bwMode="auto">
            <a:xfrm>
              <a:off x="1656" y="61"/>
              <a:ext cx="74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79750" y="5521325"/>
            <a:ext cx="1054100" cy="396875"/>
            <a:chOff x="431" y="2357"/>
            <a:chExt cx="752" cy="282"/>
          </a:xfrm>
        </p:grpSpPr>
        <p:sp>
          <p:nvSpPr>
            <p:cNvPr id="4157" name="AutoShape 7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Text Box 8"/>
            <p:cNvSpPr txBox="1">
              <a:spLocks noChangeArrowheads="1"/>
            </p:cNvSpPr>
            <p:nvPr/>
          </p:nvSpPr>
          <p:spPr bwMode="auto">
            <a:xfrm rot="-2169755">
              <a:off x="431" y="2357"/>
              <a:ext cx="73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864475" y="5524500"/>
            <a:ext cx="1187450" cy="336550"/>
            <a:chOff x="3535" y="2485"/>
            <a:chExt cx="846" cy="240"/>
          </a:xfrm>
        </p:grpSpPr>
        <p:sp>
          <p:nvSpPr>
            <p:cNvPr id="4155" name="AutoShape 10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Text Box 11"/>
            <p:cNvSpPr txBox="1">
              <a:spLocks noChangeArrowheads="1"/>
            </p:cNvSpPr>
            <p:nvPr/>
          </p:nvSpPr>
          <p:spPr bwMode="auto">
            <a:xfrm rot="2136515">
              <a:off x="3644" y="2485"/>
              <a:ext cx="73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819400" y="2671763"/>
            <a:ext cx="6324600" cy="3629025"/>
          </a:xfrm>
          <a:prstGeom prst="diamond">
            <a:avLst/>
          </a:prstGeom>
          <a:gradFill rotWithShape="0">
            <a:gsLst>
              <a:gs pos="0">
                <a:srgbClr val="232300"/>
              </a:gs>
              <a:gs pos="50000">
                <a:srgbClr val="CCCC00"/>
              </a:gs>
              <a:gs pos="100000">
                <a:srgbClr val="232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518025" y="2441575"/>
            <a:ext cx="2789238" cy="2884488"/>
            <a:chOff x="1888" y="1632"/>
            <a:chExt cx="1672" cy="1730"/>
          </a:xfrm>
        </p:grpSpPr>
        <p:graphicFrame>
          <p:nvGraphicFramePr>
            <p:cNvPr id="4101" name="Object 14"/>
            <p:cNvGraphicFramePr>
              <a:graphicFrameLocks noChangeAspect="1"/>
            </p:cNvGraphicFramePr>
            <p:nvPr/>
          </p:nvGraphicFramePr>
          <p:xfrm>
            <a:off x="2304" y="1632"/>
            <a:ext cx="738" cy="1428"/>
          </p:xfrm>
          <a:graphic>
            <a:graphicData uri="http://schemas.openxmlformats.org/presentationml/2006/ole">
              <p:oleObj spid="_x0000_s4101" name="Image" r:id="rId3" imgW="1549206" imgH="2996825" progId="Photoshop.Image.6">
                <p:embed/>
              </p:oleObj>
            </a:graphicData>
          </a:graphic>
        </p:graphicFrame>
        <p:grpSp>
          <p:nvGrpSpPr>
            <p:cNvPr id="4152" name="Group 15"/>
            <p:cNvGrpSpPr>
              <a:grpSpLocks/>
            </p:cNvGrpSpPr>
            <p:nvPr/>
          </p:nvGrpSpPr>
          <p:grpSpPr bwMode="auto">
            <a:xfrm>
              <a:off x="1888" y="2779"/>
              <a:ext cx="1672" cy="583"/>
              <a:chOff x="1888" y="2779"/>
              <a:chExt cx="1672" cy="583"/>
            </a:xfrm>
          </p:grpSpPr>
          <p:sp>
            <p:nvSpPr>
              <p:cNvPr id="4153" name="AutoShape 16"/>
              <p:cNvSpPr>
                <a:spLocks noChangeArrowheads="1"/>
              </p:cNvSpPr>
              <p:nvPr/>
            </p:nvSpPr>
            <p:spPr bwMode="auto">
              <a:xfrm>
                <a:off x="2544" y="2779"/>
                <a:ext cx="1016" cy="583"/>
              </a:xfrm>
              <a:prstGeom prst="diamond">
                <a:avLst/>
              </a:prstGeom>
              <a:solidFill>
                <a:srgbClr val="CC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AutoShape 17"/>
              <p:cNvSpPr>
                <a:spLocks noChangeArrowheads="1"/>
              </p:cNvSpPr>
              <p:nvPr/>
            </p:nvSpPr>
            <p:spPr bwMode="auto">
              <a:xfrm>
                <a:off x="1888" y="2862"/>
                <a:ext cx="712" cy="409"/>
              </a:xfrm>
              <a:prstGeom prst="diamond">
                <a:avLst/>
              </a:prstGeom>
              <a:solidFill>
                <a:srgbClr val="CC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542088" y="3262313"/>
            <a:ext cx="768350" cy="2082800"/>
            <a:chOff x="3839" y="2263"/>
            <a:chExt cx="461" cy="1249"/>
          </a:xfrm>
        </p:grpSpPr>
        <p:sp>
          <p:nvSpPr>
            <p:cNvPr id="4150" name="Freeform 19"/>
            <p:cNvSpPr>
              <a:spLocks/>
            </p:cNvSpPr>
            <p:nvPr/>
          </p:nvSpPr>
          <p:spPr bwMode="auto">
            <a:xfrm>
              <a:off x="3840" y="2264"/>
              <a:ext cx="460" cy="1248"/>
            </a:xfrm>
            <a:custGeom>
              <a:avLst/>
              <a:gdLst>
                <a:gd name="T0" fmla="*/ 0 w 610"/>
                <a:gd name="T1" fmla="*/ 941 h 1655"/>
                <a:gd name="T2" fmla="*/ 0 w 610"/>
                <a:gd name="T3" fmla="*/ 198 h 1655"/>
                <a:gd name="T4" fmla="*/ 339 w 610"/>
                <a:gd name="T5" fmla="*/ 0 h 1655"/>
                <a:gd name="T6" fmla="*/ 347 w 610"/>
                <a:gd name="T7" fmla="*/ 728 h 1655"/>
                <a:gd name="T8" fmla="*/ 0 w 610"/>
                <a:gd name="T9" fmla="*/ 941 h 1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1655"/>
                <a:gd name="T17" fmla="*/ 610 w 610"/>
                <a:gd name="T18" fmla="*/ 1655 h 1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1655">
                  <a:moveTo>
                    <a:pt x="0" y="1655"/>
                  </a:moveTo>
                  <a:lnTo>
                    <a:pt x="0" y="349"/>
                  </a:lnTo>
                  <a:lnTo>
                    <a:pt x="595" y="0"/>
                  </a:lnTo>
                  <a:lnTo>
                    <a:pt x="610" y="1281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20"/>
            <p:cNvSpPr>
              <a:spLocks/>
            </p:cNvSpPr>
            <p:nvPr/>
          </p:nvSpPr>
          <p:spPr bwMode="auto">
            <a:xfrm>
              <a:off x="3839" y="2263"/>
              <a:ext cx="452" cy="1225"/>
            </a:xfrm>
            <a:custGeom>
              <a:avLst/>
              <a:gdLst>
                <a:gd name="T0" fmla="*/ 0 w 610"/>
                <a:gd name="T1" fmla="*/ 907 h 1655"/>
                <a:gd name="T2" fmla="*/ 0 w 610"/>
                <a:gd name="T3" fmla="*/ 191 h 1655"/>
                <a:gd name="T4" fmla="*/ 327 w 610"/>
                <a:gd name="T5" fmla="*/ 0 h 1655"/>
                <a:gd name="T6" fmla="*/ 335 w 610"/>
                <a:gd name="T7" fmla="*/ 702 h 1655"/>
                <a:gd name="T8" fmla="*/ 0 w 610"/>
                <a:gd name="T9" fmla="*/ 907 h 1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1655"/>
                <a:gd name="T17" fmla="*/ 610 w 610"/>
                <a:gd name="T18" fmla="*/ 1655 h 1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1655">
                  <a:moveTo>
                    <a:pt x="0" y="1655"/>
                  </a:moveTo>
                  <a:lnTo>
                    <a:pt x="0" y="349"/>
                  </a:lnTo>
                  <a:lnTo>
                    <a:pt x="595" y="0"/>
                  </a:lnTo>
                  <a:lnTo>
                    <a:pt x="610" y="1281"/>
                  </a:lnTo>
                  <a:lnTo>
                    <a:pt x="0" y="165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591050" y="3241675"/>
            <a:ext cx="452438" cy="1962150"/>
            <a:chOff x="3368" y="2352"/>
            <a:chExt cx="345" cy="1497"/>
          </a:xfrm>
        </p:grpSpPr>
        <p:sp>
          <p:nvSpPr>
            <p:cNvPr id="4148" name="Freeform 22"/>
            <p:cNvSpPr>
              <a:spLocks/>
            </p:cNvSpPr>
            <p:nvPr/>
          </p:nvSpPr>
          <p:spPr bwMode="auto">
            <a:xfrm>
              <a:off x="3368" y="2352"/>
              <a:ext cx="343" cy="1497"/>
            </a:xfrm>
            <a:custGeom>
              <a:avLst/>
              <a:gdLst>
                <a:gd name="T0" fmla="*/ 0 w 343"/>
                <a:gd name="T1" fmla="*/ 1296 h 1497"/>
                <a:gd name="T2" fmla="*/ 343 w 343"/>
                <a:gd name="T3" fmla="*/ 1497 h 1497"/>
                <a:gd name="T4" fmla="*/ 340 w 343"/>
                <a:gd name="T5" fmla="*/ 196 h 1497"/>
                <a:gd name="T6" fmla="*/ 5 w 343"/>
                <a:gd name="T7" fmla="*/ 0 h 1497"/>
                <a:gd name="T8" fmla="*/ 0 w 343"/>
                <a:gd name="T9" fmla="*/ 1296 h 1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1497"/>
                <a:gd name="T17" fmla="*/ 343 w 343"/>
                <a:gd name="T18" fmla="*/ 1497 h 1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1497">
                  <a:moveTo>
                    <a:pt x="0" y="1296"/>
                  </a:moveTo>
                  <a:lnTo>
                    <a:pt x="343" y="1497"/>
                  </a:lnTo>
                  <a:lnTo>
                    <a:pt x="340" y="196"/>
                  </a:lnTo>
                  <a:lnTo>
                    <a:pt x="5" y="0"/>
                  </a:lnTo>
                  <a:lnTo>
                    <a:pt x="0" y="1296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23"/>
            <p:cNvSpPr>
              <a:spLocks/>
            </p:cNvSpPr>
            <p:nvPr/>
          </p:nvSpPr>
          <p:spPr bwMode="auto">
            <a:xfrm>
              <a:off x="3370" y="2352"/>
              <a:ext cx="343" cy="1497"/>
            </a:xfrm>
            <a:custGeom>
              <a:avLst/>
              <a:gdLst>
                <a:gd name="T0" fmla="*/ 0 w 343"/>
                <a:gd name="T1" fmla="*/ 1296 h 1497"/>
                <a:gd name="T2" fmla="*/ 343 w 343"/>
                <a:gd name="T3" fmla="*/ 1497 h 1497"/>
                <a:gd name="T4" fmla="*/ 340 w 343"/>
                <a:gd name="T5" fmla="*/ 196 h 1497"/>
                <a:gd name="T6" fmla="*/ 5 w 343"/>
                <a:gd name="T7" fmla="*/ 0 h 1497"/>
                <a:gd name="T8" fmla="*/ 0 w 343"/>
                <a:gd name="T9" fmla="*/ 1296 h 1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1497"/>
                <a:gd name="T17" fmla="*/ 343 w 343"/>
                <a:gd name="T18" fmla="*/ 1497 h 1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1497">
                  <a:moveTo>
                    <a:pt x="0" y="1296"/>
                  </a:moveTo>
                  <a:lnTo>
                    <a:pt x="343" y="1497"/>
                  </a:lnTo>
                  <a:lnTo>
                    <a:pt x="340" y="196"/>
                  </a:lnTo>
                  <a:lnTo>
                    <a:pt x="5" y="0"/>
                  </a:lnTo>
                  <a:lnTo>
                    <a:pt x="0" y="129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200650" y="1881188"/>
            <a:ext cx="1200150" cy="674687"/>
            <a:chOff x="2160" y="1584"/>
            <a:chExt cx="941" cy="529"/>
          </a:xfrm>
        </p:grpSpPr>
        <p:sp>
          <p:nvSpPr>
            <p:cNvPr id="4146" name="Freeform 25"/>
            <p:cNvSpPr>
              <a:spLocks/>
            </p:cNvSpPr>
            <p:nvPr/>
          </p:nvSpPr>
          <p:spPr bwMode="auto">
            <a:xfrm>
              <a:off x="2160" y="1584"/>
              <a:ext cx="941" cy="529"/>
            </a:xfrm>
            <a:custGeom>
              <a:avLst/>
              <a:gdLst>
                <a:gd name="T0" fmla="*/ 0 w 941"/>
                <a:gd name="T1" fmla="*/ 339 h 529"/>
                <a:gd name="T2" fmla="*/ 334 w 941"/>
                <a:gd name="T3" fmla="*/ 529 h 529"/>
                <a:gd name="T4" fmla="*/ 941 w 941"/>
                <a:gd name="T5" fmla="*/ 195 h 529"/>
                <a:gd name="T6" fmla="*/ 586 w 941"/>
                <a:gd name="T7" fmla="*/ 0 h 529"/>
                <a:gd name="T8" fmla="*/ 0 w 941"/>
                <a:gd name="T9" fmla="*/ 339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1"/>
                <a:gd name="T16" fmla="*/ 0 h 529"/>
                <a:gd name="T17" fmla="*/ 941 w 941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1" h="529">
                  <a:moveTo>
                    <a:pt x="0" y="339"/>
                  </a:moveTo>
                  <a:lnTo>
                    <a:pt x="334" y="529"/>
                  </a:lnTo>
                  <a:lnTo>
                    <a:pt x="941" y="195"/>
                  </a:lnTo>
                  <a:lnTo>
                    <a:pt x="586" y="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7CC5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26"/>
            <p:cNvSpPr>
              <a:spLocks/>
            </p:cNvSpPr>
            <p:nvPr/>
          </p:nvSpPr>
          <p:spPr bwMode="auto">
            <a:xfrm>
              <a:off x="2160" y="1584"/>
              <a:ext cx="941" cy="529"/>
            </a:xfrm>
            <a:custGeom>
              <a:avLst/>
              <a:gdLst>
                <a:gd name="T0" fmla="*/ 0 w 941"/>
                <a:gd name="T1" fmla="*/ 339 h 529"/>
                <a:gd name="T2" fmla="*/ 334 w 941"/>
                <a:gd name="T3" fmla="*/ 529 h 529"/>
                <a:gd name="T4" fmla="*/ 941 w 941"/>
                <a:gd name="T5" fmla="*/ 195 h 529"/>
                <a:gd name="T6" fmla="*/ 586 w 941"/>
                <a:gd name="T7" fmla="*/ 0 h 529"/>
                <a:gd name="T8" fmla="*/ 0 w 941"/>
                <a:gd name="T9" fmla="*/ 339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1"/>
                <a:gd name="T16" fmla="*/ 0 h 529"/>
                <a:gd name="T17" fmla="*/ 941 w 941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1" h="529">
                  <a:moveTo>
                    <a:pt x="0" y="339"/>
                  </a:moveTo>
                  <a:lnTo>
                    <a:pt x="334" y="529"/>
                  </a:lnTo>
                  <a:lnTo>
                    <a:pt x="941" y="195"/>
                  </a:lnTo>
                  <a:lnTo>
                    <a:pt x="586" y="0"/>
                  </a:lnTo>
                  <a:lnTo>
                    <a:pt x="0" y="33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3849688" y="1138238"/>
            <a:ext cx="4083050" cy="2344737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211763" y="2120900"/>
            <a:ext cx="1200150" cy="1030288"/>
            <a:chOff x="2304" y="1440"/>
            <a:chExt cx="720" cy="618"/>
          </a:xfrm>
        </p:grpSpPr>
        <p:sp>
          <p:nvSpPr>
            <p:cNvPr id="4143" name="Line 29"/>
            <p:cNvSpPr>
              <a:spLocks noChangeShapeType="1"/>
            </p:cNvSpPr>
            <p:nvPr/>
          </p:nvSpPr>
          <p:spPr bwMode="auto">
            <a:xfrm flipV="1">
              <a:off x="2304" y="15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Line 30"/>
            <p:cNvSpPr>
              <a:spLocks noChangeShapeType="1"/>
            </p:cNvSpPr>
            <p:nvPr/>
          </p:nvSpPr>
          <p:spPr bwMode="auto">
            <a:xfrm flipV="1">
              <a:off x="2574" y="1680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Line 31"/>
            <p:cNvSpPr>
              <a:spLocks noChangeShapeType="1"/>
            </p:cNvSpPr>
            <p:nvPr/>
          </p:nvSpPr>
          <p:spPr bwMode="auto">
            <a:xfrm flipV="1">
              <a:off x="3024" y="14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610100" y="2890838"/>
            <a:ext cx="1062038" cy="2290762"/>
            <a:chOff x="1944" y="1902"/>
            <a:chExt cx="636" cy="1373"/>
          </a:xfrm>
        </p:grpSpPr>
        <p:sp>
          <p:nvSpPr>
            <p:cNvPr id="4140" name="Line 33"/>
            <p:cNvSpPr>
              <a:spLocks noChangeShapeType="1"/>
            </p:cNvSpPr>
            <p:nvPr/>
          </p:nvSpPr>
          <p:spPr bwMode="auto">
            <a:xfrm flipH="1">
              <a:off x="2208" y="2058"/>
              <a:ext cx="372" cy="2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Line 34"/>
            <p:cNvSpPr>
              <a:spLocks noChangeShapeType="1"/>
            </p:cNvSpPr>
            <p:nvPr/>
          </p:nvSpPr>
          <p:spPr bwMode="auto">
            <a:xfrm flipH="1">
              <a:off x="1944" y="1902"/>
              <a:ext cx="372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Line 35"/>
            <p:cNvSpPr>
              <a:spLocks noChangeShapeType="1"/>
            </p:cNvSpPr>
            <p:nvPr/>
          </p:nvSpPr>
          <p:spPr bwMode="auto">
            <a:xfrm flipH="1">
              <a:off x="2190" y="3036"/>
              <a:ext cx="372" cy="2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5370513" y="2720975"/>
            <a:ext cx="1941512" cy="2613025"/>
            <a:chOff x="2400" y="1800"/>
            <a:chExt cx="1164" cy="1566"/>
          </a:xfrm>
        </p:grpSpPr>
        <p:sp>
          <p:nvSpPr>
            <p:cNvPr id="4137" name="Line 37"/>
            <p:cNvSpPr>
              <a:spLocks noChangeShapeType="1"/>
            </p:cNvSpPr>
            <p:nvPr/>
          </p:nvSpPr>
          <p:spPr bwMode="auto">
            <a:xfrm>
              <a:off x="2544" y="2050"/>
              <a:ext cx="564" cy="3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38"/>
            <p:cNvSpPr>
              <a:spLocks noChangeShapeType="1"/>
            </p:cNvSpPr>
            <p:nvPr/>
          </p:nvSpPr>
          <p:spPr bwMode="auto">
            <a:xfrm>
              <a:off x="3024" y="1800"/>
              <a:ext cx="54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Line 39"/>
            <p:cNvSpPr>
              <a:spLocks noChangeShapeType="1"/>
            </p:cNvSpPr>
            <p:nvPr/>
          </p:nvSpPr>
          <p:spPr bwMode="auto">
            <a:xfrm>
              <a:off x="2400" y="2934"/>
              <a:ext cx="720" cy="43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328" name="Object 40"/>
          <p:cNvGraphicFramePr>
            <a:graphicFrameLocks noChangeAspect="1"/>
          </p:cNvGraphicFramePr>
          <p:nvPr/>
        </p:nvGraphicFramePr>
        <p:xfrm>
          <a:off x="7983538" y="4302125"/>
          <a:ext cx="960437" cy="523875"/>
        </p:xfrm>
        <a:graphic>
          <a:graphicData uri="http://schemas.openxmlformats.org/presentationml/2006/ole">
            <p:oleObj spid="_x0000_s4098" name="CorelDRAW" r:id="rId4" imgW="1371600" imgH="975960" progId="CorelDRAW.Graphic.11">
              <p:embed/>
            </p:oleObj>
          </a:graphicData>
        </a:graphic>
      </p:graphicFrame>
      <p:sp>
        <p:nvSpPr>
          <p:cNvPr id="12329" name="WordArt 41"/>
          <p:cNvSpPr>
            <a:spLocks noChangeArrowheads="1" noChangeShapeType="1" noTextEdit="1"/>
          </p:cNvSpPr>
          <p:nvPr/>
        </p:nvSpPr>
        <p:spPr bwMode="auto">
          <a:xfrm>
            <a:off x="3929063" y="2520950"/>
            <a:ext cx="482600" cy="7667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P.P.</a:t>
            </a:r>
          </a:p>
        </p:txBody>
      </p:sp>
      <p:sp>
        <p:nvSpPr>
          <p:cNvPr id="12330" name="WordArt 42"/>
          <p:cNvSpPr>
            <a:spLocks noChangeArrowheads="1" noChangeShapeType="1" noTextEdit="1"/>
          </p:cNvSpPr>
          <p:nvPr/>
        </p:nvSpPr>
        <p:spPr bwMode="auto">
          <a:xfrm rot="-210558">
            <a:off x="7321550" y="2562225"/>
            <a:ext cx="623888" cy="630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V.P.</a:t>
            </a:r>
          </a:p>
        </p:txBody>
      </p:sp>
      <p:sp>
        <p:nvSpPr>
          <p:cNvPr id="12331" name="WordArt 43"/>
          <p:cNvSpPr>
            <a:spLocks noChangeArrowheads="1" noChangeShapeType="1" noTextEdit="1"/>
          </p:cNvSpPr>
          <p:nvPr/>
        </p:nvSpPr>
        <p:spPr bwMode="auto">
          <a:xfrm rot="-210558">
            <a:off x="6794500" y="3992563"/>
            <a:ext cx="388938" cy="395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F.V.</a:t>
            </a:r>
          </a:p>
        </p:txBody>
      </p:sp>
      <p:sp>
        <p:nvSpPr>
          <p:cNvPr id="12332" name="WordArt 44"/>
          <p:cNvSpPr>
            <a:spLocks noChangeArrowheads="1" noChangeShapeType="1" noTextEdit="1"/>
          </p:cNvSpPr>
          <p:nvPr/>
        </p:nvSpPr>
        <p:spPr bwMode="auto">
          <a:xfrm>
            <a:off x="4660900" y="3952875"/>
            <a:ext cx="336550" cy="47307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S.V.</a:t>
            </a:r>
          </a:p>
        </p:txBody>
      </p:sp>
      <p:graphicFrame>
        <p:nvGraphicFramePr>
          <p:cNvPr id="12333" name="Object 45"/>
          <p:cNvGraphicFramePr>
            <a:graphicFrameLocks noChangeAspect="1"/>
          </p:cNvGraphicFramePr>
          <p:nvPr/>
        </p:nvGraphicFramePr>
        <p:xfrm>
          <a:off x="5511800" y="1995488"/>
          <a:ext cx="560388" cy="406400"/>
        </p:xfrm>
        <a:graphic>
          <a:graphicData uri="http://schemas.openxmlformats.org/presentationml/2006/ole">
            <p:oleObj spid="_x0000_s4099" name="CorelDRAW" r:id="rId5" imgW="429480" imgH="311040" progId="CorelDRAW.Graphic.11">
              <p:embed/>
            </p:oleObj>
          </a:graphicData>
        </a:graphic>
      </p:graphicFrame>
      <p:graphicFrame>
        <p:nvGraphicFramePr>
          <p:cNvPr id="12334" name="Object 46"/>
          <p:cNvGraphicFramePr>
            <a:graphicFrameLocks noChangeAspect="1"/>
          </p:cNvGraphicFramePr>
          <p:nvPr/>
        </p:nvGraphicFramePr>
        <p:xfrm>
          <a:off x="5491163" y="1209675"/>
          <a:ext cx="800100" cy="531813"/>
        </p:xfrm>
        <a:graphic>
          <a:graphicData uri="http://schemas.openxmlformats.org/presentationml/2006/ole">
            <p:oleObj spid="_x0000_s4100" name="CorelDRAW" r:id="rId6" imgW="834120" imgH="554400" progId="CorelDRAW.Graphic.11">
              <p:embed/>
            </p:oleObj>
          </a:graphicData>
        </a:graphic>
      </p:graphicFrame>
      <p:sp>
        <p:nvSpPr>
          <p:cNvPr id="12335" name="AutoShape 47"/>
          <p:cNvSpPr>
            <a:spLocks noChangeArrowheads="1"/>
          </p:cNvSpPr>
          <p:nvPr/>
        </p:nvSpPr>
        <p:spPr bwMode="auto">
          <a:xfrm rot="18001284" flipH="1">
            <a:off x="4901407" y="2990056"/>
            <a:ext cx="4083050" cy="2344737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AutoShape 48"/>
          <p:cNvSpPr>
            <a:spLocks noChangeArrowheads="1"/>
          </p:cNvSpPr>
          <p:nvPr/>
        </p:nvSpPr>
        <p:spPr bwMode="auto">
          <a:xfrm rot="3598716">
            <a:off x="2820194" y="2990056"/>
            <a:ext cx="4083050" cy="2344738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WordArt 49"/>
          <p:cNvSpPr>
            <a:spLocks noChangeArrowheads="1" noChangeShapeType="1" noTextEdit="1"/>
          </p:cNvSpPr>
          <p:nvPr/>
        </p:nvSpPr>
        <p:spPr bwMode="auto">
          <a:xfrm rot="-1011846">
            <a:off x="5888038" y="2916238"/>
            <a:ext cx="481012" cy="230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b="1" kern="10" spc="12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OBJECT</a:t>
            </a:r>
          </a:p>
        </p:txBody>
      </p:sp>
      <p:sp>
        <p:nvSpPr>
          <p:cNvPr id="4122" name="Text Box 50"/>
          <p:cNvSpPr txBox="1">
            <a:spLocks noChangeArrowheads="1"/>
          </p:cNvSpPr>
          <p:nvPr/>
        </p:nvSpPr>
        <p:spPr bwMode="auto">
          <a:xfrm>
            <a:off x="198438" y="990600"/>
            <a:ext cx="3098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ahoma" pitchFamily="34" charset="0"/>
              </a:rPr>
              <a:t>IN THIS METHOD, </a:t>
            </a:r>
          </a:p>
          <a:p>
            <a:pPr algn="ctr"/>
            <a:r>
              <a:rPr lang="en-US" sz="1400" b="1">
                <a:latin typeface="Tahoma" pitchFamily="34" charset="0"/>
              </a:rPr>
              <a:t>THE OBJECT IS ASSUMED TO BE </a:t>
            </a:r>
          </a:p>
          <a:p>
            <a:pPr algn="ctr"/>
            <a:r>
              <a:rPr lang="en-US" sz="1400" b="1">
                <a:latin typeface="Tahoma" pitchFamily="34" charset="0"/>
              </a:rPr>
              <a:t>SITUATED IN THIRD QUADRANT</a:t>
            </a:r>
          </a:p>
          <a:p>
            <a:pPr algn="ctr"/>
            <a:r>
              <a:rPr lang="en-US" sz="1400" b="1">
                <a:latin typeface="Tahoma" pitchFamily="34" charset="0"/>
              </a:rPr>
              <a:t>( BELOW HP &amp; BEHIND OF VP. )</a:t>
            </a:r>
          </a:p>
        </p:txBody>
      </p:sp>
      <p:sp>
        <p:nvSpPr>
          <p:cNvPr id="4123" name="Text Box 51"/>
          <p:cNvSpPr txBox="1">
            <a:spLocks noChangeArrowheads="1"/>
          </p:cNvSpPr>
          <p:nvPr/>
        </p:nvSpPr>
        <p:spPr bwMode="auto">
          <a:xfrm>
            <a:off x="0" y="2057400"/>
            <a:ext cx="3346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Tahoma" pitchFamily="34" charset="0"/>
              </a:rPr>
              <a:t>PLANES BEING TRANSPERENT </a:t>
            </a:r>
          </a:p>
          <a:p>
            <a:pPr algn="ctr"/>
            <a:r>
              <a:rPr lang="en-US" sz="1600" b="1">
                <a:latin typeface="Tahoma" pitchFamily="34" charset="0"/>
              </a:rPr>
              <a:t>AND INBETWEEN</a:t>
            </a:r>
          </a:p>
          <a:p>
            <a:pPr algn="ctr"/>
            <a:r>
              <a:rPr lang="en-US" sz="1600" b="1">
                <a:latin typeface="Tahoma" pitchFamily="34" charset="0"/>
              </a:rPr>
              <a:t>OBSERVER &amp; OBJECT.</a:t>
            </a:r>
          </a:p>
        </p:txBody>
      </p:sp>
      <p:sp>
        <p:nvSpPr>
          <p:cNvPr id="4124" name="Text Box 52"/>
          <p:cNvSpPr txBox="1">
            <a:spLocks noChangeArrowheads="1"/>
          </p:cNvSpPr>
          <p:nvPr/>
        </p:nvSpPr>
        <p:spPr bwMode="auto">
          <a:xfrm>
            <a:off x="0" y="4953000"/>
            <a:ext cx="2776538" cy="9525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D60093"/>
                </a:solidFill>
                <a:latin typeface="Tahoma" pitchFamily="34" charset="0"/>
              </a:rPr>
              <a:t>ACTUAL PATTERN OF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ahoma" pitchFamily="34" charset="0"/>
              </a:rPr>
              <a:t> PLANES &amp; VIEWS 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ahoma" pitchFamily="34" charset="0"/>
              </a:rPr>
              <a:t>OF </a:t>
            </a:r>
          </a:p>
          <a:p>
            <a:pPr algn="ctr"/>
            <a:r>
              <a:rPr lang="en-US" sz="1400" b="1">
                <a:solidFill>
                  <a:srgbClr val="D60093"/>
                </a:solidFill>
                <a:latin typeface="Tahoma" pitchFamily="34" charset="0"/>
              </a:rPr>
              <a:t>THIRD ANGLE PROJECTIONS</a:t>
            </a:r>
          </a:p>
        </p:txBody>
      </p:sp>
      <p:sp>
        <p:nvSpPr>
          <p:cNvPr id="4125" name="Rectangle 53"/>
          <p:cNvSpPr>
            <a:spLocks noChangeArrowheads="1"/>
          </p:cNvSpPr>
          <p:nvPr/>
        </p:nvSpPr>
        <p:spPr bwMode="auto">
          <a:xfrm flipH="1" flipV="1">
            <a:off x="471488" y="3944938"/>
            <a:ext cx="969962" cy="81915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Rectangle 54"/>
          <p:cNvSpPr>
            <a:spLocks noChangeArrowheads="1"/>
          </p:cNvSpPr>
          <p:nvPr/>
        </p:nvSpPr>
        <p:spPr bwMode="auto">
          <a:xfrm flipH="1" flipV="1">
            <a:off x="1292225" y="3944938"/>
            <a:ext cx="968375" cy="8191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Rectangle 55"/>
          <p:cNvSpPr>
            <a:spLocks noChangeArrowheads="1"/>
          </p:cNvSpPr>
          <p:nvPr/>
        </p:nvSpPr>
        <p:spPr bwMode="auto">
          <a:xfrm flipH="1" flipV="1">
            <a:off x="1292225" y="3124200"/>
            <a:ext cx="968375" cy="8207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Rectangle 56"/>
          <p:cNvSpPr>
            <a:spLocks noChangeArrowheads="1"/>
          </p:cNvSpPr>
          <p:nvPr/>
        </p:nvSpPr>
        <p:spPr bwMode="auto">
          <a:xfrm>
            <a:off x="1598613" y="4186238"/>
            <a:ext cx="382587" cy="319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Text Box 57"/>
          <p:cNvSpPr txBox="1">
            <a:spLocks noChangeArrowheads="1"/>
          </p:cNvSpPr>
          <p:nvPr/>
        </p:nvSpPr>
        <p:spPr bwMode="auto">
          <a:xfrm>
            <a:off x="200025" y="37274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X</a:t>
            </a:r>
          </a:p>
        </p:txBody>
      </p:sp>
      <p:sp>
        <p:nvSpPr>
          <p:cNvPr id="4130" name="Text Box 58"/>
          <p:cNvSpPr txBox="1">
            <a:spLocks noChangeArrowheads="1"/>
          </p:cNvSpPr>
          <p:nvPr/>
        </p:nvSpPr>
        <p:spPr bwMode="auto">
          <a:xfrm>
            <a:off x="2236788" y="3770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Y</a:t>
            </a:r>
          </a:p>
        </p:txBody>
      </p:sp>
      <p:sp>
        <p:nvSpPr>
          <p:cNvPr id="4131" name="Rectangle 59"/>
          <p:cNvSpPr>
            <a:spLocks noChangeArrowheads="1"/>
          </p:cNvSpPr>
          <p:nvPr/>
        </p:nvSpPr>
        <p:spPr bwMode="auto">
          <a:xfrm>
            <a:off x="609600" y="4186238"/>
            <a:ext cx="527050" cy="32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Rectangle 60"/>
          <p:cNvSpPr>
            <a:spLocks noChangeArrowheads="1"/>
          </p:cNvSpPr>
          <p:nvPr/>
        </p:nvSpPr>
        <p:spPr bwMode="auto">
          <a:xfrm>
            <a:off x="1584325" y="3400425"/>
            <a:ext cx="384175" cy="319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Text Box 61"/>
          <p:cNvSpPr txBox="1">
            <a:spLocks noChangeArrowheads="1"/>
          </p:cNvSpPr>
          <p:nvPr/>
        </p:nvSpPr>
        <p:spPr bwMode="auto">
          <a:xfrm>
            <a:off x="1560513" y="338931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TV</a:t>
            </a:r>
          </a:p>
        </p:txBody>
      </p:sp>
      <p:sp>
        <p:nvSpPr>
          <p:cNvPr id="4134" name="Text Box 62"/>
          <p:cNvSpPr txBox="1">
            <a:spLocks noChangeArrowheads="1"/>
          </p:cNvSpPr>
          <p:nvPr/>
        </p:nvSpPr>
        <p:spPr bwMode="auto">
          <a:xfrm>
            <a:off x="495300" y="92075"/>
            <a:ext cx="2351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chemeClr val="accent2"/>
                </a:solidFill>
              </a:rPr>
              <a:t>THIRD ANGLE </a:t>
            </a:r>
          </a:p>
          <a:p>
            <a:r>
              <a:rPr lang="en-US" sz="2400" b="1" u="sng">
                <a:solidFill>
                  <a:schemeClr val="accent2"/>
                </a:solidFill>
              </a:rPr>
              <a:t>PROJECTION</a:t>
            </a:r>
            <a:endParaRPr lang="en-US" sz="2500" b="1" u="sng">
              <a:solidFill>
                <a:schemeClr val="accent2"/>
              </a:solidFill>
            </a:endParaRPr>
          </a:p>
        </p:txBody>
      </p:sp>
      <p:sp>
        <p:nvSpPr>
          <p:cNvPr id="4135" name="Text Box 63"/>
          <p:cNvSpPr txBox="1">
            <a:spLocks noChangeArrowheads="1"/>
          </p:cNvSpPr>
          <p:nvPr/>
        </p:nvSpPr>
        <p:spPr bwMode="auto">
          <a:xfrm>
            <a:off x="609600" y="4181475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LSV</a:t>
            </a:r>
          </a:p>
        </p:txBody>
      </p:sp>
      <p:sp>
        <p:nvSpPr>
          <p:cNvPr id="4136" name="Text Box 64"/>
          <p:cNvSpPr txBox="1">
            <a:spLocks noChangeArrowheads="1"/>
          </p:cNvSpPr>
          <p:nvPr/>
        </p:nvSpPr>
        <p:spPr bwMode="auto">
          <a:xfrm>
            <a:off x="1584325" y="4171950"/>
            <a:ext cx="44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FV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15" grpId="0" animBg="1"/>
      <p:bldP spid="12329" grpId="0" animBg="1"/>
      <p:bldP spid="12330" grpId="0" animBg="1"/>
      <p:bldP spid="12331" grpId="0" animBg="1"/>
      <p:bldP spid="12332" grpId="0" animBg="1"/>
      <p:bldP spid="12335" grpId="0" animBg="1"/>
      <p:bldP spid="12336" grpId="0" animBg="1"/>
      <p:bldP spid="1233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1912</Words>
  <Application>Microsoft PowerPoint</Application>
  <PresentationFormat>On-screen Show (4:3)</PresentationFormat>
  <Paragraphs>705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Times New Roman</vt:lpstr>
      <vt:lpstr>Arial Black</vt:lpstr>
      <vt:lpstr>Tahoma</vt:lpstr>
      <vt:lpstr>WP Greek Courier</vt:lpstr>
      <vt:lpstr>Symbol</vt:lpstr>
      <vt:lpstr>Default Design</vt:lpstr>
      <vt:lpstr>CorelDRAW 11.0 Graphic</vt:lpstr>
      <vt:lpstr>Adobe Photoshop Image</vt:lpstr>
      <vt:lpstr>CorelDRAW 10.0 Graphic</vt:lpstr>
      <vt:lpstr>CorelDRAW 9.0 Graphic</vt:lpstr>
      <vt:lpstr>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svits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svits</dc:creator>
  <cp:lastModifiedBy>pandianprabu</cp:lastModifiedBy>
  <cp:revision>15</cp:revision>
  <dcterms:created xsi:type="dcterms:W3CDTF">2006-02-22T09:51:28Z</dcterms:created>
  <dcterms:modified xsi:type="dcterms:W3CDTF">2018-08-31T16:18:46Z</dcterms:modified>
</cp:coreProperties>
</file>