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slideshow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</p:sldIdLst>
  <p:sldSz cx="6076950" cy="4552950"/>
  <p:notesSz cx="4552950" cy="60769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CWsJKMLI5PneKwrmL60aZw" hashData="iRzVSwVsCyn/eq3S7wFIf602OYI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105" d="100"/>
          <a:sy n="105" d="100"/>
        </p:scale>
        <p:origin x="-1296" y="-84"/>
      </p:cViewPr>
      <p:guideLst>
        <p:guide orient="horz" pos="1434"/>
        <p:guide pos="1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ERA NAME TA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40730"/>
            <a:ext cx="6076950" cy="12122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NANO TECHNOLOGY CONCEPTS AND APPLICA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NANO TECHNOLOGY CONCEPTS AND APPLICATIONS</Template>
  <TotalTime>2</TotalTime>
  <Words>87</Words>
  <Application>Microsoft Office PowerPoint</Application>
  <PresentationFormat>Custom</PresentationFormat>
  <Paragraphs>87</Paragraphs>
  <Slides>87</Slides>
  <Notes>87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NANO TECHNOLOGY CONCEPTS AND APPLICATIONS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PptxGenJS Presentation</dc:subject>
  <dc:creator>welcome</dc:creator>
  <cp:lastModifiedBy>welcome</cp:lastModifiedBy>
  <cp:revision>1</cp:revision>
  <dcterms:created xsi:type="dcterms:W3CDTF">2023-08-26T06:50:59Z</dcterms:created>
  <dcterms:modified xsi:type="dcterms:W3CDTF">2023-08-26T06:53:03Z</dcterms:modified>
</cp:coreProperties>
</file>