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39.xml" ContentType="application/vnd.openxmlformats-officedocument.presentationml.notesSlide+xml"/>
  <Override PartName="/ppt/slides/slide120.xml" ContentType="application/vnd.openxmlformats-officedocument.presentationml.slide+xml"/>
  <Override PartName="/ppt/slides/slide218.xml" ContentType="application/vnd.openxmlformats-officedocument.presentationml.slide+xml"/>
  <Override PartName="/ppt/slides/slide265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notesSlides/notesSlide217.xml" ContentType="application/vnd.openxmlformats-officedocument.presentationml.notesSlide+xml"/>
  <Override PartName="/ppt/notesSlides/notesSlide264.xml" ContentType="application/vnd.openxmlformats-officedocument.presentationml.notesSlide+xml"/>
  <Default Extension="xml" ContentType="application/xml"/>
  <Override PartName="/ppt/slides/slide50.xml" ContentType="application/vnd.openxmlformats-officedocument.presentationml.slide+xml"/>
  <Override PartName="/ppt/slides/slide243.xml" ContentType="application/vnd.openxmlformats-officedocument.presentationml.slide+xml"/>
  <Override PartName="/ppt/slides/slide290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242.xml" ContentType="application/vnd.openxmlformats-officedocument.presentationml.notesSlide+xml"/>
  <Override PartName="/ppt/slides/slide221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179.xml" ContentType="application/vnd.openxmlformats-officedocument.presentationml.notesSlide+xml"/>
  <Override PartName="/ppt/slides/slide158.xml" ContentType="application/vnd.openxmlformats-officedocument.presentationml.slide+xml"/>
  <Override PartName="/ppt/notesSlides/notesSlide220.xml" ContentType="application/vnd.openxmlformats-officedocument.presentationml.notes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57.xml" ContentType="application/vnd.openxmlformats-officedocument.presentationml.notesSlide+xml"/>
  <Override PartName="/ppt/slides/slide88.xml" ContentType="application/vnd.openxmlformats-officedocument.presentationml.slide+xml"/>
  <Override PartName="/ppt/slides/slide259.xml" ContentType="application/vnd.openxmlformats-officedocument.presentationml.slide+xml"/>
  <Override PartName="/ppt/notesSlides/notesSlide135.xml" ContentType="application/vnd.openxmlformats-officedocument.presentationml.notesSlide+xml"/>
  <Override PartName="/ppt/notesSlides/notesSlide182.xml" ContentType="application/vnd.openxmlformats-officedocument.presentationml.notes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Override PartName="/ppt/slides/slide161.xml" ContentType="application/vnd.openxmlformats-officedocument.presentationml.slide+xml"/>
  <Override PartName="/ppt/notesSlides/notesSlide79.xml" ContentType="application/vnd.openxmlformats-officedocument.presentationml.notesSlide+xml"/>
  <Override PartName="/ppt/notesSlides/notesSlide258.xml" ContentType="application/vnd.openxmlformats-officedocument.presentationml.notesSlide+xml"/>
  <Override PartName="/ppt/slides/slide237.xml" ContentType="application/vnd.openxmlformats-officedocument.presentationml.slide+xml"/>
  <Override PartName="/ppt/slides/slide284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60.xml" ContentType="application/vnd.openxmlformats-officedocument.presentationml.notesSlide+xml"/>
  <Override PartName="/ppt/slides/slide44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62.xml" ContentType="application/vnd.openxmlformats-officedocument.presentationml.slide+xml"/>
  <Override PartName="/ppt/notesSlides/notesSlide236.xml" ContentType="application/vnd.openxmlformats-officedocument.presentationml.notesSlide+xml"/>
  <Override PartName="/ppt/notesSlides/notesSlide283.xml" ContentType="application/vnd.openxmlformats-officedocument.presentationml.notesSlide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notesSlides/notesSlide35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61.xml" ContentType="application/vnd.openxmlformats-officedocument.presentationml.notesSlide+xml"/>
  <Override PartName="/ppt/slides/slide2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198.xml" ContentType="application/vnd.openxmlformats-officedocument.presentationml.notesSlide+xml"/>
  <Override PartName="/ppt/slides/slide177.xml" ContentType="application/vnd.openxmlformats-officedocument.presentationml.slide+xml"/>
  <Override PartName="/ppt/notesSlides/notesSlide129.xml" ContentType="application/vnd.openxmlformats-officedocument.presentationml.notesSlide+xml"/>
  <Override PartName="/ppt/notesSlides/notesSlide176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278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5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277.xml" ContentType="application/vnd.openxmlformats-officedocument.presentationml.notes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s/slide256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slides/slide234.xml" ContentType="application/vnd.openxmlformats-officedocument.presentationml.slide+xml"/>
  <Override PartName="/ppt/slides/slide281.xml" ContentType="application/vnd.openxmlformats-officedocument.presentationml.slide+xml"/>
  <Override PartName="/ppt/notesSlides/notesSlide110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55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54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80.xml" ContentType="application/vnd.openxmlformats-officedocument.presentationml.notes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211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26.xml" ContentType="application/vnd.openxmlformats-officedocument.presentationml.notesSlide+xml"/>
  <Override PartName="/ppt/notesSlides/notesSlide173.xml" ContentType="application/vnd.openxmlformats-officedocument.presentationml.notes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249.xml" ContentType="application/vnd.openxmlformats-officedocument.presentationml.notesSlide+xml"/>
  <Override PartName="/ppt/slides/slide130.xml" ContentType="application/vnd.openxmlformats-officedocument.presentationml.slide+xml"/>
  <Override PartName="/ppt/slides/slide228.xml" ContentType="application/vnd.openxmlformats-officedocument.presentationml.slide+xml"/>
  <Override PartName="/ppt/slides/slide275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35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53.xml" ContentType="application/vnd.openxmlformats-officedocument.presentationml.slide+xml"/>
  <Override PartName="/ppt/notesSlides/notesSlide227.xml" ContentType="application/vnd.openxmlformats-officedocument.presentationml.notesSlide+xml"/>
  <Override PartName="/ppt/notesSlides/notesSlide27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52.xml" ContentType="application/vnd.openxmlformats-officedocument.presentationml.notesSlide+xml"/>
  <Override PartName="/ppt/slides/slide168.xml" ContentType="application/vnd.openxmlformats-officedocument.presentationml.slide+xml"/>
  <Override PartName="/ppt/slides/slide231.xml" ContentType="application/vnd.openxmlformats-officedocument.presentationml.slide+xml"/>
  <Override PartName="/ppt/notesSlides/notesSlide51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230.xml" ContentType="application/vnd.openxmlformats-officedocument.presentationml.notes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slides/slide124.xml" ContentType="application/vnd.openxmlformats-officedocument.presentationml.slide+xml"/>
  <Override PartName="/ppt/slides/slide171.xml" ContentType="application/vnd.openxmlformats-officedocument.presentationml.slide+xml"/>
  <Override PartName="/ppt/slides/slide269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92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123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268.xml" ContentType="application/vnd.openxmlformats-officedocument.presentationml.notesSlide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s/slide102.xml" ContentType="application/vnd.openxmlformats-officedocument.presentationml.slide+xml"/>
  <Override PartName="/ppt/slides/slide247.xml" ContentType="application/vnd.openxmlformats-officedocument.presentationml.slide+xml"/>
  <Override PartName="/ppt/notesSlides/notesSlide67.xml" ContentType="application/vnd.openxmlformats-officedocument.presentationml.notesSlide+xml"/>
  <Override PartName="/ppt/notesSlides/notesSlide246.xml" ContentType="application/vnd.openxmlformats-officedocument.presentationml.notesSlide+xml"/>
  <Override PartName="/ppt/slides/slide225.xml" ContentType="application/vnd.openxmlformats-officedocument.presentationml.slide+xml"/>
  <Override PartName="/ppt/slides/slide272.xml" ContentType="application/vnd.openxmlformats-officedocument.presentationml.slide+xml"/>
  <Override PartName="/ppt/notesSlides/notesSlide45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261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7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60.xml" ContentType="application/vnd.openxmlformats-officedocument.presentationml.notes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202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notesSlides/notesSlide128.xml" ContentType="application/vnd.openxmlformats-officedocument.presentationml.notesSlide+xml"/>
  <Override PartName="/ppt/notesSlides/notesSlide175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slides/slide288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64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s/slide27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slides/slide255.xml" ContentType="application/vnd.openxmlformats-officedocument.presentationml.slide+xml"/>
  <Override PartName="/ppt/slides/slide266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7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54.xml" ContentType="application/vnd.openxmlformats-officedocument.presentationml.notesSlide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s/slide280.xml" ContentType="application/vnd.openxmlformats-officedocument.presentationml.slide+xml"/>
  <Override PartName="/ppt/notesSlides/notesSlide53.xml" ContentType="application/vnd.openxmlformats-officedocument.presentationml.notesSlide+xml"/>
  <Override PartName="/ppt/notesSlides/notesSlide243.xml" ContentType="application/vnd.openxmlformats-officedocument.presentationml.notes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32.xml" ContentType="application/vnd.openxmlformats-officedocument.presentationml.notes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210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notesSlides/notesSlide147.xml" ContentType="application/vnd.openxmlformats-officedocument.presentationml.notesSlide+xml"/>
  <Override PartName="/ppt/notesSlides/notesSlide194.xml" ContentType="application/vnd.openxmlformats-officedocument.presentationml.notes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83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38.xml" ContentType="application/vnd.openxmlformats-officedocument.presentationml.slide+xml"/>
  <Override PartName="/ppt/slides/slide249.xml" ContentType="application/vnd.openxmlformats-officedocument.presentationml.slide+xml"/>
  <Override PartName="/ppt/slides/slide285.xml" ContentType="application/vnd.openxmlformats-officedocument.presentationml.slide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5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slides/slide227.xml" ContentType="application/vnd.openxmlformats-officedocument.presentationml.slide+xml"/>
  <Override PartName="/ppt/slides/slide274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84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216.xml" ContentType="application/vnd.openxmlformats-officedocument.presentationml.slide+xml"/>
  <Override PartName="/ppt/slides/slide263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7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41.xml" ContentType="application/vnd.openxmlformats-officedocument.presentationml.slide+xml"/>
  <Override PartName="/ppt/slides/slide252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62.xml" ContentType="application/vnd.openxmlformats-officedocument.presentationml.notes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s/slide2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51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50.xml" ContentType="application/vnd.openxmlformats-officedocument.presentationml.notesSlide+xml"/>
  <Override PartName="/ppt/notesSlides/notesSlide177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66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slides/slide279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91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slides/slide257.xml" ContentType="application/vnd.openxmlformats-officedocument.presentationml.slide+xml"/>
  <Override PartName="/ppt/slides/slide268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7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246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56.xml" ContentType="application/vnd.openxmlformats-officedocument.presentationml.notesSlide+xml"/>
  <Override PartName="/ppt/slides/slide53.xml" ContentType="application/vnd.openxmlformats-officedocument.presentationml.slide+xml"/>
  <Override PartName="/ppt/slides/slide235.xml" ContentType="application/vnd.openxmlformats-officedocument.presentationml.slide+xml"/>
  <Override PartName="/ppt/slides/slide282.xml" ContentType="application/vnd.openxmlformats-officedocument.presentationml.slide+xml"/>
  <Default Extension="jpeg" ContentType="image/jpeg"/>
  <Override PartName="/ppt/notesSlides/notesSlide55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245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60.xml" ContentType="application/vnd.openxmlformats-officedocument.presentationml.slide+xml"/>
  <Override PartName="/ppt/slides/slide271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81.xml" ContentType="application/vnd.openxmlformats-officedocument.presentationml.notes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212.xml" ContentType="application/vnd.openxmlformats-officedocument.presentationml.notes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201.xml" ContentType="application/vnd.openxmlformats-officedocument.presentationml.notes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85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slides/slide287.xml" ContentType="application/vnd.openxmlformats-officedocument.presentationml.slide+xml"/>
  <Override PartName="/ppt/notesSlides/notesSlide116.xml" ContentType="application/vnd.openxmlformats-officedocument.presentationml.notesSlide+xml"/>
  <Override PartName="/ppt/notesSlides/notesSlide163.xml" ContentType="application/vnd.openxmlformats-officedocument.presentationml.notesSlide+xml"/>
  <Override PartName="/ppt/slides/slide58.xml" ContentType="application/vnd.openxmlformats-officedocument.presentationml.slide+xml"/>
  <Override PartName="/ppt/slides/slide229.xml" ContentType="application/vnd.openxmlformats-officedocument.presentationml.slide+xml"/>
  <Override PartName="/ppt/slides/slide27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5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notesSlides/notesSlide49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75.xml" ContentType="application/vnd.openxmlformats-officedocument.presentationml.notes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206.xml" ContentType="application/vnd.openxmlformats-officedocument.presentationml.notesSlide+xml"/>
  <Override PartName="/ppt/notesSlides/notesSlide253.xml" ContentType="application/vnd.openxmlformats-officedocument.presentationml.notes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notesSlides/notesSlide52.xml" ContentType="application/vnd.openxmlformats-officedocument.presentationml.notesSlide+xml"/>
  <Override PartName="/ppt/notesSlides/notesSlide231.xml" ContentType="application/vnd.openxmlformats-officedocument.presentationml.notesSlide+xml"/>
  <Override PartName="/ppt/slides/slide147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168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146.xml" ContentType="application/vnd.openxmlformats-officedocument.presentationml.notesSlide+xml"/>
  <Override PartName="/ppt/notesSlides/notesSlide193.xml" ContentType="application/vnd.openxmlformats-officedocument.presentationml.notesSlide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notesSlides/notesSlide269.xml" ContentType="application/vnd.openxmlformats-officedocument.presentationml.notesSlide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s/slide150.xml" ContentType="application/vnd.openxmlformats-officedocument.presentationml.slide+xml"/>
  <Override PartName="/ppt/slides/slide248.xml" ContentType="application/vnd.openxmlformats-officedocument.presentationml.slide+xml"/>
  <Override PartName="/ppt/notesSlides/notesSlide68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71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102.xml" ContentType="application/vnd.openxmlformats-officedocument.presentationml.notesSlide+xml"/>
  <Override PartName="/ppt/notesSlides/notesSlide247.xml" ContentType="application/vnd.openxmlformats-officedocument.presentationml.notesSlide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slides/slide226.xml" ContentType="application/vnd.openxmlformats-officedocument.presentationml.slide+xml"/>
  <Override PartName="/ppt/slides/slide273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225.xml" ContentType="application/vnd.openxmlformats-officedocument.presentationml.notesSlide+xml"/>
  <Override PartName="/ppt/presentation.xml" ContentType="application/vnd.openxmlformats-officedocument.presentationml.slideshow.main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27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notesSlides/notesSlide203.xml" ContentType="application/vnd.openxmlformats-officedocument.presentationml.notesSlide+xml"/>
  <Override PartName="/ppt/notesSlides/notesSlide250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notesSlides/notesSlide18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65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s/slide289.xml" ContentType="application/vnd.openxmlformats-officedocument.presentationml.slide+xml"/>
  <Override PartName="/ppt/slides/slide122.xml" ContentType="application/vnd.openxmlformats-officedocument.presentationml.slide+xml"/>
  <Override PartName="/ppt/slides/slide267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90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notesSlides/notesSlide121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66.xml" ContentType="application/vnd.openxmlformats-officedocument.presentationml.notesSlide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s/slide100.xml" ContentType="application/vnd.openxmlformats-officedocument.presentationml.slide+xml"/>
  <Override PartName="/ppt/slides/slide245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244.xml" ContentType="application/vnd.openxmlformats-officedocument.presentationml.notesSlide+xml"/>
  <Override PartName="/ppt/slides/slide223.xml" ContentType="application/vnd.openxmlformats-officedocument.presentationml.slide+xml"/>
  <Override PartName="/ppt/slides/slide270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222.xml" ContentType="application/vnd.openxmlformats-officedocument.presentationml.notes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84.xml" ContentType="application/vnd.openxmlformats-officedocument.presentationml.notes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s/slide141.xml" ContentType="application/vnd.openxmlformats-officedocument.presentationml.slide+xml"/>
  <Override PartName="/ppt/slides/slide239.xml" ContentType="application/vnd.openxmlformats-officedocument.presentationml.slide+xml"/>
  <Override PartName="/ppt/slides/slide286.xml" ContentType="application/vnd.openxmlformats-officedocument.presentationml.slide+xml"/>
  <Override PartName="/ppt/notesSlides/notesSlide59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62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217.xml" ContentType="application/vnd.openxmlformats-officedocument.presentationml.slide+xml"/>
  <Override PartName="/ppt/slides/slide264.xml" ContentType="application/vnd.openxmlformats-officedocument.presentationml.slide+xml"/>
  <Override PartName="/ppt/notesSlides/notesSlide140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85.xml" ContentType="application/vnd.openxmlformats-officedocument.presentationml.notesSlide+xml"/>
  <Override PartName="/ppt/slides/slide24.xml" ContentType="application/vnd.openxmlformats-officedocument.presentationml.slide+xml"/>
  <Override PartName="/ppt/slides/slide71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63.xml" ContentType="application/vnd.openxmlformats-officedocument.presentationml.notesSlide+xml"/>
  <Override PartName="/ppt/slides/slide2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179.xml" ContentType="application/vnd.openxmlformats-officedocument.presentationml.slide+xml"/>
  <Override PartName="/ppt/notesSlides/notesSlide178.xml" ContentType="application/vnd.openxmlformats-officedocument.presentationml.notesSlide+xml"/>
  <Override PartName="/ppt/notesSlides/notesSlide241.xml" ContentType="application/vnd.openxmlformats-officedocument.presentationml.notesSlide+xml"/>
  <Override PartName="/ppt/slides/slide157.xml" ContentType="application/vnd.openxmlformats-officedocument.presentationml.slide+xml"/>
  <Override PartName="/ppt/slides/slide220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56.xml" ContentType="application/vnd.openxmlformats-officedocument.presentationml.notesSlide+xml"/>
  <Override PartName="/ppt/slides/slide87.xml" ContentType="application/vnd.openxmlformats-officedocument.presentationml.slide+xml"/>
  <Override PartName="/ppt/slides/slide135.xml" ContentType="application/vnd.openxmlformats-officedocument.presentationml.slide+xml"/>
  <Override PartName="/ppt/slides/slide182.xml" ContentType="application/vnd.openxmlformats-officedocument.presentationml.slide+xml"/>
  <Override PartName="/ppt/notesSlides/notesSlide279.xml" ContentType="application/vnd.openxmlformats-officedocument.presentationml.notes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81.xml" ContentType="application/vnd.openxmlformats-officedocument.presentationml.notesSlide+xml"/>
  <Override PartName="/ppt/slides/slide18.xml" ContentType="application/vnd.openxmlformats-officedocument.presentationml.slide+xml"/>
  <Override PartName="/ppt/slides/slide65.xml" ContentType="application/vnd.openxmlformats-officedocument.presentationml.slide+xml"/>
  <Override PartName="/ppt/slides/slide236.xml" ContentType="application/vnd.openxmlformats-officedocument.presentationml.slide+xml"/>
  <Override PartName="/ppt/slides/slide283.xml" ContentType="application/vnd.openxmlformats-officedocument.presentationml.slide+xml"/>
  <Override PartName="/ppt/notesSlides/notesSlide112.xml" ContentType="application/vnd.openxmlformats-officedocument.presentationml.notesSlide+xml"/>
  <Override PartName="/ppt/notesSlides/notesSlide25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56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8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2"/>
  </p:notesMasterIdLst>
  <p:sldIdLst>
    <p:sldId id="546" r:id="rId2"/>
    <p:sldId id="54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548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549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8" r:id="rId194"/>
    <p:sldId id="449" r:id="rId195"/>
    <p:sldId id="450" r:id="rId196"/>
    <p:sldId id="451" r:id="rId197"/>
    <p:sldId id="452" r:id="rId198"/>
    <p:sldId id="453" r:id="rId199"/>
    <p:sldId id="454" r:id="rId200"/>
    <p:sldId id="455" r:id="rId201"/>
    <p:sldId id="456" r:id="rId202"/>
    <p:sldId id="457" r:id="rId203"/>
    <p:sldId id="458" r:id="rId204"/>
    <p:sldId id="459" r:id="rId205"/>
    <p:sldId id="460" r:id="rId206"/>
    <p:sldId id="461" r:id="rId207"/>
    <p:sldId id="462" r:id="rId208"/>
    <p:sldId id="463" r:id="rId209"/>
    <p:sldId id="464" r:id="rId210"/>
    <p:sldId id="465" r:id="rId211"/>
    <p:sldId id="466" r:id="rId212"/>
    <p:sldId id="467" r:id="rId213"/>
    <p:sldId id="468" r:id="rId214"/>
    <p:sldId id="469" r:id="rId215"/>
    <p:sldId id="470" r:id="rId216"/>
    <p:sldId id="471" r:id="rId217"/>
    <p:sldId id="472" r:id="rId218"/>
    <p:sldId id="473" r:id="rId219"/>
    <p:sldId id="550" r:id="rId220"/>
    <p:sldId id="475" r:id="rId221"/>
    <p:sldId id="476" r:id="rId222"/>
    <p:sldId id="477" r:id="rId223"/>
    <p:sldId id="478" r:id="rId224"/>
    <p:sldId id="479" r:id="rId225"/>
    <p:sldId id="480" r:id="rId226"/>
    <p:sldId id="481" r:id="rId227"/>
    <p:sldId id="482" r:id="rId228"/>
    <p:sldId id="483" r:id="rId229"/>
    <p:sldId id="484" r:id="rId230"/>
    <p:sldId id="485" r:id="rId231"/>
    <p:sldId id="486" r:id="rId232"/>
    <p:sldId id="487" r:id="rId233"/>
    <p:sldId id="488" r:id="rId234"/>
    <p:sldId id="489" r:id="rId235"/>
    <p:sldId id="490" r:id="rId236"/>
    <p:sldId id="491" r:id="rId237"/>
    <p:sldId id="492" r:id="rId238"/>
    <p:sldId id="493" r:id="rId239"/>
    <p:sldId id="494" r:id="rId240"/>
    <p:sldId id="495" r:id="rId241"/>
    <p:sldId id="496" r:id="rId242"/>
    <p:sldId id="497" r:id="rId243"/>
    <p:sldId id="498" r:id="rId244"/>
    <p:sldId id="499" r:id="rId245"/>
    <p:sldId id="500" r:id="rId246"/>
    <p:sldId id="501" r:id="rId247"/>
    <p:sldId id="502" r:id="rId248"/>
    <p:sldId id="503" r:id="rId249"/>
    <p:sldId id="504" r:id="rId250"/>
    <p:sldId id="505" r:id="rId251"/>
    <p:sldId id="506" r:id="rId252"/>
    <p:sldId id="507" r:id="rId253"/>
    <p:sldId id="508" r:id="rId254"/>
    <p:sldId id="509" r:id="rId255"/>
    <p:sldId id="510" r:id="rId256"/>
    <p:sldId id="511" r:id="rId257"/>
    <p:sldId id="512" r:id="rId258"/>
    <p:sldId id="513" r:id="rId259"/>
    <p:sldId id="514" r:id="rId260"/>
    <p:sldId id="515" r:id="rId261"/>
    <p:sldId id="516" r:id="rId262"/>
    <p:sldId id="517" r:id="rId263"/>
    <p:sldId id="518" r:id="rId264"/>
    <p:sldId id="519" r:id="rId265"/>
    <p:sldId id="520" r:id="rId266"/>
    <p:sldId id="521" r:id="rId267"/>
    <p:sldId id="522" r:id="rId268"/>
    <p:sldId id="523" r:id="rId269"/>
    <p:sldId id="524" r:id="rId270"/>
    <p:sldId id="525" r:id="rId271"/>
    <p:sldId id="526" r:id="rId272"/>
    <p:sldId id="527" r:id="rId273"/>
    <p:sldId id="528" r:id="rId274"/>
    <p:sldId id="529" r:id="rId275"/>
    <p:sldId id="530" r:id="rId276"/>
    <p:sldId id="531" r:id="rId277"/>
    <p:sldId id="532" r:id="rId278"/>
    <p:sldId id="533" r:id="rId279"/>
    <p:sldId id="534" r:id="rId280"/>
    <p:sldId id="535" r:id="rId281"/>
    <p:sldId id="536" r:id="rId282"/>
    <p:sldId id="537" r:id="rId283"/>
    <p:sldId id="538" r:id="rId284"/>
    <p:sldId id="539" r:id="rId285"/>
    <p:sldId id="540" r:id="rId286"/>
    <p:sldId id="541" r:id="rId287"/>
    <p:sldId id="542" r:id="rId288"/>
    <p:sldId id="543" r:id="rId289"/>
    <p:sldId id="544" r:id="rId290"/>
    <p:sldId id="545" r:id="rId291"/>
  </p:sldIdLst>
  <p:sldSz cx="6076950" cy="4552950"/>
  <p:notesSz cx="4552950" cy="60769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xCeFZgYntN5GfEXLuAIutA" hashData="4B263ZfUW8RRbAq+qaqnCMHTmB8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>
        <p:scale>
          <a:sx n="100" d="100"/>
          <a:sy n="100" d="100"/>
        </p:scale>
        <p:origin x="-1386" y="-156"/>
      </p:cViewPr>
      <p:guideLst>
        <p:guide orient="horz" pos="1434"/>
        <p:guide pos="19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71" Type="http://schemas.openxmlformats.org/officeDocument/2006/relationships/slide" Target="slides/slide270.xml"/><Relationship Id="rId276" Type="http://schemas.openxmlformats.org/officeDocument/2006/relationships/slide" Target="slides/slide275.xml"/><Relationship Id="rId292" Type="http://schemas.openxmlformats.org/officeDocument/2006/relationships/notesMaster" Target="notesMasters/notesMaster1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282" Type="http://schemas.openxmlformats.org/officeDocument/2006/relationships/slide" Target="slides/slide28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9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viewProps" Target="viewProps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theme" Target="theme/theme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tableStyles" Target="tableStyles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6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0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8.xml"/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180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181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182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183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184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185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186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187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188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189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190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191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192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193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194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195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196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197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198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199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200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201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202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203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204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205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206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207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208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209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246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247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251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252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253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254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255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256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257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258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259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260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261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262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263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264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265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266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267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268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269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270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271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272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273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274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275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276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277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278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279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280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281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282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283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284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285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286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287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288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289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290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e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jpe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eg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jpe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e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jpe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e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e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jpe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jpeg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jpeg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jpe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jpeg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jpeg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jpeg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jpeg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jpeg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jpeg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jpeg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jpeg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jpeg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eg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jpeg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jpeg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jpeg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jpeg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jpeg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jpeg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jpeg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jpeg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jpeg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jpeg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jpeg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jpeg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jpeg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jpeg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jpeg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jpeg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jpeg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jpeg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jpeg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jpeg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1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jpeg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jpeg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jpeg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jpeg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jpeg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jpeg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jpeg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jpeg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jpeg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jpeg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jpeg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jpeg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jpeg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jpeg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jpeg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jpeg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jpeg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jpeg"/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jpeg"/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1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jpeg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jpeg"/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jpeg"/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jpeg"/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1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jpeg"/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jpeg"/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jpeg"/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jpeg"/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jpeg"/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jpeg"/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1.xml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jpeg"/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1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jpeg"/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1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jpeg"/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1.xml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jpeg"/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1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jpeg"/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1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jpeg"/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1.xml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jpeg"/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1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jpeg"/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jpeg"/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1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jpeg"/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1.xml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jpeg"/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1.xml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jpeg"/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1.xml"/></Relationships>
</file>

<file path=ppt/slides/_rels/slide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jpeg"/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1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jpeg"/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1.xml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jpeg"/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1.xml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jpeg"/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1.xml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jpeg"/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1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jpeg"/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jpeg"/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1.xml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jpeg"/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1.xml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jpeg"/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1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jpeg"/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1.xml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jpeg"/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1.xml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jpeg"/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1.xml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jpeg"/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1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jpeg"/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1.xml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jpeg"/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1.xml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jpeg"/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jpeg"/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1.xml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jpeg"/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1.xml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jpeg"/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1.xml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jpeg"/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1.xml"/></Relationships>
</file>

<file path=ppt/slides/_rels/slide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jpeg"/><Relationship Id="rId2" Type="http://schemas.openxmlformats.org/officeDocument/2006/relationships/notesSlide" Target="../notesSlides/notesSlide279.xml"/><Relationship Id="rId1" Type="http://schemas.openxmlformats.org/officeDocument/2006/relationships/slideLayout" Target="../slideLayouts/slideLayout1.xml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jpeg"/><Relationship Id="rId2" Type="http://schemas.openxmlformats.org/officeDocument/2006/relationships/notesSlide" Target="../notesSlides/notesSlide280.xml"/><Relationship Id="rId1" Type="http://schemas.openxmlformats.org/officeDocument/2006/relationships/slideLayout" Target="../slideLayouts/slideLayout1.xml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jpeg"/><Relationship Id="rId2" Type="http://schemas.openxmlformats.org/officeDocument/2006/relationships/notesSlide" Target="../notesSlides/notesSlide281.xml"/><Relationship Id="rId1" Type="http://schemas.openxmlformats.org/officeDocument/2006/relationships/slideLayout" Target="../slideLayouts/slideLayout1.xml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jpeg"/><Relationship Id="rId2" Type="http://schemas.openxmlformats.org/officeDocument/2006/relationships/notesSlide" Target="../notesSlides/notesSlide282.xml"/><Relationship Id="rId1" Type="http://schemas.openxmlformats.org/officeDocument/2006/relationships/slideLayout" Target="../slideLayouts/slideLayout1.xml"/></Relationships>
</file>

<file path=ppt/slides/_rels/slide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jpeg"/><Relationship Id="rId2" Type="http://schemas.openxmlformats.org/officeDocument/2006/relationships/notesSlide" Target="../notesSlides/notesSlide283.xml"/><Relationship Id="rId1" Type="http://schemas.openxmlformats.org/officeDocument/2006/relationships/slideLayout" Target="../slideLayouts/slideLayout1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jpeg"/><Relationship Id="rId2" Type="http://schemas.openxmlformats.org/officeDocument/2006/relationships/notesSlide" Target="../notesSlides/notesSlide28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jpeg"/><Relationship Id="rId2" Type="http://schemas.openxmlformats.org/officeDocument/2006/relationships/notesSlide" Target="../notesSlides/notesSlide2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7095" y="611198"/>
            <a:ext cx="53741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ME8793 </a:t>
            </a:r>
          </a:p>
          <a:p>
            <a:pPr algn="ctr"/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PROCESS PLANNING AND COST ESTIMATION</a:t>
            </a:r>
            <a:endParaRPr lang="en-US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8358" y="2180858"/>
            <a:ext cx="439553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Prepared by</a:t>
            </a:r>
          </a:p>
          <a:p>
            <a:pPr algn="ctr"/>
            <a:r>
              <a:rPr lang="en-US" sz="2800" dirty="0" smtClean="0"/>
              <a:t>Veerapandian.K</a:t>
            </a:r>
          </a:p>
          <a:p>
            <a:pPr algn="ctr"/>
            <a:r>
              <a:rPr lang="en-US" sz="2800" dirty="0" smtClean="0"/>
              <a:t>AP/</a:t>
            </a:r>
            <a:r>
              <a:rPr lang="en-US" sz="2800" dirty="0" err="1" smtClean="0"/>
              <a:t>Mech</a:t>
            </a:r>
            <a:endParaRPr lang="en-US" sz="2800" dirty="0" smtClean="0"/>
          </a:p>
          <a:p>
            <a:endParaRPr lang="en-US" dirty="0" smtClean="0"/>
          </a:p>
          <a:p>
            <a:pPr algn="ctr"/>
            <a:r>
              <a:rPr lang="en-US" sz="3200" b="1" dirty="0" smtClean="0"/>
              <a:t>SRVEC</a:t>
            </a:r>
            <a:endParaRPr lang="en-US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000125"/>
            <a:ext cx="50281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UNIT III</a:t>
            </a:r>
            <a:r>
              <a:rPr lang="en-US" dirty="0" smtClean="0"/>
              <a:t>	</a:t>
            </a:r>
            <a:r>
              <a:rPr lang="en-US" b="1" dirty="0" smtClean="0"/>
              <a:t>INTRODUCTION TO COST ESTIMATION</a:t>
            </a:r>
            <a:r>
              <a:rPr lang="en-US" dirty="0" smtClean="0"/>
              <a:t>	</a:t>
            </a:r>
          </a:p>
          <a:p>
            <a:r>
              <a:rPr lang="en-US" dirty="0" smtClean="0"/>
              <a:t>Importance of costing and estimation –methods of </a:t>
            </a:r>
            <a:endParaRPr lang="en-US" dirty="0" smtClean="0"/>
          </a:p>
          <a:p>
            <a:r>
              <a:rPr lang="en-US" dirty="0" smtClean="0"/>
              <a:t>costing-elements</a:t>
            </a:r>
            <a:r>
              <a:rPr lang="en-US" dirty="0" smtClean="0"/>
              <a:t> of cost estimation –Types of</a:t>
            </a:r>
          </a:p>
          <a:p>
            <a:r>
              <a:rPr lang="en-US" dirty="0" smtClean="0"/>
              <a:t>estimates – Estimating procedure- Estimation labor </a:t>
            </a:r>
            <a:endParaRPr lang="en-US" dirty="0" smtClean="0"/>
          </a:p>
          <a:p>
            <a:r>
              <a:rPr lang="en-US" dirty="0" smtClean="0"/>
              <a:t>cost</a:t>
            </a:r>
            <a:r>
              <a:rPr lang="en-US" dirty="0" smtClean="0"/>
              <a:t>, </a:t>
            </a:r>
            <a:r>
              <a:rPr lang="en-US" dirty="0" smtClean="0"/>
              <a:t>material</a:t>
            </a:r>
            <a:r>
              <a:rPr lang="en-US" dirty="0" smtClean="0"/>
              <a:t> cost- allocation of over</a:t>
            </a:r>
          </a:p>
          <a:p>
            <a:r>
              <a:rPr lang="en-US" dirty="0" smtClean="0"/>
              <a:t>head charges- Calculation of depreciation cost</a:t>
            </a:r>
            <a:endParaRPr lang="en-US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1499" y="453388"/>
            <a:ext cx="1534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Syllabus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389" y="1652337"/>
            <a:ext cx="5029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 I</a:t>
            </a:r>
            <a:r>
              <a:rPr lang="en-US" dirty="0" smtClean="0"/>
              <a:t>	</a:t>
            </a:r>
            <a:r>
              <a:rPr lang="en-US" b="1" dirty="0" smtClean="0"/>
              <a:t>INTRODUCTION TO PROCESS PLANNING</a:t>
            </a:r>
            <a:endParaRPr lang="en-US" dirty="0" smtClean="0"/>
          </a:p>
          <a:p>
            <a:r>
              <a:rPr lang="en-US" dirty="0" smtClean="0"/>
              <a:t>Introduction- methods of process planning-Drawing</a:t>
            </a:r>
          </a:p>
          <a:p>
            <a:r>
              <a:rPr lang="en-US" dirty="0" smtClean="0"/>
              <a:t> interpretation-Material evaluation – steps in</a:t>
            </a:r>
          </a:p>
          <a:p>
            <a:r>
              <a:rPr lang="en-US" dirty="0" smtClean="0"/>
              <a:t>process selection-.Production equipment </a:t>
            </a:r>
          </a:p>
          <a:p>
            <a:r>
              <a:rPr lang="en-US" dirty="0" smtClean="0"/>
              <a:t>and tooling selection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914400"/>
            <a:ext cx="50717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UNIT IV</a:t>
            </a:r>
            <a:r>
              <a:rPr lang="en-US" dirty="0" smtClean="0"/>
              <a:t>	</a:t>
            </a:r>
            <a:r>
              <a:rPr lang="en-US" b="1" dirty="0" smtClean="0"/>
              <a:t>PRODUCTION COST ESTIMATION</a:t>
            </a:r>
            <a:r>
              <a:rPr lang="en-US" dirty="0" smtClean="0"/>
              <a:t>	</a:t>
            </a:r>
          </a:p>
          <a:p>
            <a:r>
              <a:rPr lang="en-US" dirty="0" smtClean="0"/>
              <a:t>Estimation of Different Types of Jobs - Estimation of </a:t>
            </a:r>
            <a:endParaRPr lang="en-US" dirty="0" smtClean="0"/>
          </a:p>
          <a:p>
            <a:r>
              <a:rPr lang="en-US" dirty="0" smtClean="0"/>
              <a:t>Forging</a:t>
            </a:r>
            <a:r>
              <a:rPr lang="en-US" dirty="0" smtClean="0"/>
              <a:t> Shop, Estimation of Welding Shop,</a:t>
            </a:r>
          </a:p>
          <a:p>
            <a:r>
              <a:rPr lang="en-US" dirty="0" smtClean="0"/>
              <a:t>Estimation of Foundry Shop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675" y="2333625"/>
            <a:ext cx="54892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Estimation</a:t>
            </a:r>
            <a:r>
              <a:rPr lang="en-US" dirty="0" smtClean="0"/>
              <a:t> of Machining Time - Importance of </a:t>
            </a:r>
            <a:endParaRPr lang="en-US" dirty="0" smtClean="0"/>
          </a:p>
          <a:p>
            <a:r>
              <a:rPr lang="en-US" dirty="0" smtClean="0"/>
              <a:t>Machine</a:t>
            </a:r>
            <a:r>
              <a:rPr lang="en-US" dirty="0" smtClean="0"/>
              <a:t> Time Calculation- Calculation of Machining</a:t>
            </a:r>
          </a:p>
          <a:p>
            <a:r>
              <a:rPr lang="en-US" dirty="0" smtClean="0"/>
              <a:t>Time for Different Lathe Operations ,Drilling and Boring </a:t>
            </a:r>
            <a:r>
              <a:rPr lang="en-US" dirty="0" smtClean="0"/>
              <a:t>-</a:t>
            </a:r>
          </a:p>
          <a:p>
            <a:r>
              <a:rPr lang="en-US" dirty="0" smtClean="0"/>
              <a:t>Machining</a:t>
            </a:r>
            <a:r>
              <a:rPr lang="en-US" dirty="0" smtClean="0"/>
              <a:t> Time Calculation for Milling,</a:t>
            </a:r>
          </a:p>
          <a:p>
            <a:r>
              <a:rPr lang="en-US" dirty="0" smtClean="0"/>
              <a:t>Shaping and Planning -Machining Time Calculation </a:t>
            </a:r>
            <a:endParaRPr lang="en-US" dirty="0" smtClean="0"/>
          </a:p>
          <a:p>
            <a:r>
              <a:rPr lang="en-US" dirty="0" smtClean="0"/>
              <a:t>for</a:t>
            </a:r>
            <a:r>
              <a:rPr lang="en-US" dirty="0" smtClean="0"/>
              <a:t> Grinding.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ERA NAME TAG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" y="2761488"/>
            <a:ext cx="2039112" cy="573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4875" y="2392156"/>
            <a:ext cx="1148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Thanks By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5221" y="898358"/>
            <a:ext cx="52788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UNIT II</a:t>
            </a:r>
            <a:r>
              <a:rPr lang="en-US" dirty="0" smtClean="0"/>
              <a:t>	</a:t>
            </a:r>
            <a:r>
              <a:rPr lang="en-US" b="1" dirty="0" smtClean="0"/>
              <a:t>PROCESS PLANNING ACTIVITIES</a:t>
            </a:r>
          </a:p>
          <a:p>
            <a:endParaRPr lang="en-US" dirty="0" smtClean="0"/>
          </a:p>
          <a:p>
            <a:r>
              <a:rPr lang="en-US" dirty="0" smtClean="0"/>
              <a:t>Process parameters calculation for various production </a:t>
            </a:r>
          </a:p>
          <a:p>
            <a:r>
              <a:rPr lang="en-US" dirty="0" smtClean="0"/>
              <a:t>processes-Selection jigs and fixtures</a:t>
            </a:r>
          </a:p>
          <a:p>
            <a:r>
              <a:rPr lang="en-US" dirty="0" smtClean="0"/>
              <a:t>Selection of quality assurance methods -</a:t>
            </a:r>
          </a:p>
          <a:p>
            <a:r>
              <a:rPr lang="en-US" dirty="0" smtClean="0"/>
              <a:t>Set of documents for process planning-Economics of</a:t>
            </a:r>
          </a:p>
          <a:p>
            <a:r>
              <a:rPr lang="en-US" dirty="0" smtClean="0"/>
              <a:t> process planning- case studies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305</Words>
  <Application>Microsoft Office PowerPoint</Application>
  <PresentationFormat>Custom</PresentationFormat>
  <Paragraphs>323</Paragraphs>
  <Slides>290</Slides>
  <Notes>285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290</vt:i4>
      </vt:variant>
    </vt:vector>
  </HeadingPairs>
  <TitlesOfParts>
    <vt:vector size="29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Slide 168</vt:lpstr>
      <vt:lpstr>Slide 169</vt:lpstr>
      <vt:lpstr>Slide 170</vt:lpstr>
      <vt:lpstr>Slide 171</vt:lpstr>
      <vt:lpstr>Slide 172</vt:lpstr>
      <vt:lpstr>Slide 173</vt:lpstr>
      <vt:lpstr>Slide 174</vt:lpstr>
      <vt:lpstr>Slide 175</vt:lpstr>
      <vt:lpstr>Slide 176</vt:lpstr>
      <vt:lpstr>Slide 177</vt:lpstr>
      <vt:lpstr>Slide 178</vt:lpstr>
      <vt:lpstr>Slide 179</vt:lpstr>
      <vt:lpstr>Slide 180</vt:lpstr>
      <vt:lpstr>Slide 181</vt:lpstr>
      <vt:lpstr>Slide 182</vt:lpstr>
      <vt:lpstr>Slide 183</vt:lpstr>
      <vt:lpstr>Slide 184</vt:lpstr>
      <vt:lpstr>Slide 185</vt:lpstr>
      <vt:lpstr>Slide 186</vt:lpstr>
      <vt:lpstr>Slide 187</vt:lpstr>
      <vt:lpstr>Slide 188</vt:lpstr>
      <vt:lpstr>Slide 189</vt:lpstr>
      <vt:lpstr>Slide 190</vt:lpstr>
      <vt:lpstr>Slide 191</vt:lpstr>
      <vt:lpstr>Slide 192</vt:lpstr>
      <vt:lpstr>Slide 193</vt:lpstr>
      <vt:lpstr>Slide 194</vt:lpstr>
      <vt:lpstr>Slide 195</vt:lpstr>
      <vt:lpstr>Slide 196</vt:lpstr>
      <vt:lpstr>Slide 197</vt:lpstr>
      <vt:lpstr>Slide 198</vt:lpstr>
      <vt:lpstr>Slide 199</vt:lpstr>
      <vt:lpstr>Slide 200</vt:lpstr>
      <vt:lpstr>Slide 201</vt:lpstr>
      <vt:lpstr>Slide 202</vt:lpstr>
      <vt:lpstr>Slide 203</vt:lpstr>
      <vt:lpstr>Slide 204</vt:lpstr>
      <vt:lpstr>Slide 205</vt:lpstr>
      <vt:lpstr>Slide 206</vt:lpstr>
      <vt:lpstr>Slide 207</vt:lpstr>
      <vt:lpstr>Slide 208</vt:lpstr>
      <vt:lpstr>Slide 209</vt:lpstr>
      <vt:lpstr>Slide 210</vt:lpstr>
      <vt:lpstr>Slide 211</vt:lpstr>
      <vt:lpstr>Slide 212</vt:lpstr>
      <vt:lpstr>Slide 213</vt:lpstr>
      <vt:lpstr>Slide 214</vt:lpstr>
      <vt:lpstr>Slide 215</vt:lpstr>
      <vt:lpstr>Slide 216</vt:lpstr>
      <vt:lpstr>Slide 217</vt:lpstr>
      <vt:lpstr>Slide 218</vt:lpstr>
      <vt:lpstr>Slide 219</vt:lpstr>
      <vt:lpstr>Slide 220</vt:lpstr>
      <vt:lpstr>Slide 221</vt:lpstr>
      <vt:lpstr>Slide 222</vt:lpstr>
      <vt:lpstr>Slide 223</vt:lpstr>
      <vt:lpstr>Slide 224</vt:lpstr>
      <vt:lpstr>Slide 225</vt:lpstr>
      <vt:lpstr>Slide 226</vt:lpstr>
      <vt:lpstr>Slide 227</vt:lpstr>
      <vt:lpstr>Slide 228</vt:lpstr>
      <vt:lpstr>Slide 229</vt:lpstr>
      <vt:lpstr>Slide 230</vt:lpstr>
      <vt:lpstr>Slide 231</vt:lpstr>
      <vt:lpstr>Slide 232</vt:lpstr>
      <vt:lpstr>Slide 233</vt:lpstr>
      <vt:lpstr>Slide 234</vt:lpstr>
      <vt:lpstr>Slide 235</vt:lpstr>
      <vt:lpstr>Slide 236</vt:lpstr>
      <vt:lpstr>Slide 237</vt:lpstr>
      <vt:lpstr>Slide 238</vt:lpstr>
      <vt:lpstr>Slide 239</vt:lpstr>
      <vt:lpstr>Slide 240</vt:lpstr>
      <vt:lpstr>Slide 241</vt:lpstr>
      <vt:lpstr>Slide 242</vt:lpstr>
      <vt:lpstr>Slide 243</vt:lpstr>
      <vt:lpstr>Slide 244</vt:lpstr>
      <vt:lpstr>Slide 245</vt:lpstr>
      <vt:lpstr>Slide 246</vt:lpstr>
      <vt:lpstr>Slide 247</vt:lpstr>
      <vt:lpstr>Slide 248</vt:lpstr>
      <vt:lpstr>Slide 249</vt:lpstr>
      <vt:lpstr>Slide 250</vt:lpstr>
      <vt:lpstr>Slide 251</vt:lpstr>
      <vt:lpstr>Slide 252</vt:lpstr>
      <vt:lpstr>Slide 253</vt:lpstr>
      <vt:lpstr>Slide 254</vt:lpstr>
      <vt:lpstr>Slide 255</vt:lpstr>
      <vt:lpstr>Slide 256</vt:lpstr>
      <vt:lpstr>Slide 257</vt:lpstr>
      <vt:lpstr>Slide 258</vt:lpstr>
      <vt:lpstr>Slide 259</vt:lpstr>
      <vt:lpstr>Slide 260</vt:lpstr>
      <vt:lpstr>Slide 261</vt:lpstr>
      <vt:lpstr>Slide 262</vt:lpstr>
      <vt:lpstr>Slide 263</vt:lpstr>
      <vt:lpstr>Slide 264</vt:lpstr>
      <vt:lpstr>Slide 265</vt:lpstr>
      <vt:lpstr>Slide 266</vt:lpstr>
      <vt:lpstr>Slide 267</vt:lpstr>
      <vt:lpstr>Slide 268</vt:lpstr>
      <vt:lpstr>Slide 269</vt:lpstr>
      <vt:lpstr>Slide 270</vt:lpstr>
      <vt:lpstr>Slide 271</vt:lpstr>
      <vt:lpstr>Slide 272</vt:lpstr>
      <vt:lpstr>Slide 273</vt:lpstr>
      <vt:lpstr>Slide 274</vt:lpstr>
      <vt:lpstr>Slide 275</vt:lpstr>
      <vt:lpstr>Slide 276</vt:lpstr>
      <vt:lpstr>Slide 277</vt:lpstr>
      <vt:lpstr>Slide 278</vt:lpstr>
      <vt:lpstr>Slide 279</vt:lpstr>
      <vt:lpstr>Slide 280</vt:lpstr>
      <vt:lpstr>Slide 281</vt:lpstr>
      <vt:lpstr>Slide 282</vt:lpstr>
      <vt:lpstr>Slide 283</vt:lpstr>
      <vt:lpstr>Slide 284</vt:lpstr>
      <vt:lpstr>Slide 285</vt:lpstr>
      <vt:lpstr>Slide 286</vt:lpstr>
      <vt:lpstr>Slide 287</vt:lpstr>
      <vt:lpstr>Slide 288</vt:lpstr>
      <vt:lpstr>Slide 289</vt:lpstr>
      <vt:lpstr>Slide 290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welcome</cp:lastModifiedBy>
  <cp:revision>8</cp:revision>
  <dcterms:created xsi:type="dcterms:W3CDTF">2023-08-02T16:35:25Z</dcterms:created>
  <dcterms:modified xsi:type="dcterms:W3CDTF">2023-08-02T17:03:41Z</dcterms:modified>
</cp:coreProperties>
</file>