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3" r:id="rId2"/>
    <p:sldId id="314" r:id="rId3"/>
    <p:sldId id="306" r:id="rId4"/>
    <p:sldId id="296" r:id="rId5"/>
    <p:sldId id="297" r:id="rId6"/>
    <p:sldId id="263" r:id="rId7"/>
    <p:sldId id="264" r:id="rId8"/>
    <p:sldId id="298" r:id="rId9"/>
    <p:sldId id="265" r:id="rId10"/>
    <p:sldId id="299" r:id="rId11"/>
    <p:sldId id="300" r:id="rId12"/>
    <p:sldId id="266" r:id="rId13"/>
    <p:sldId id="267" r:id="rId14"/>
    <p:sldId id="301" r:id="rId15"/>
    <p:sldId id="268" r:id="rId16"/>
    <p:sldId id="303" r:id="rId17"/>
    <p:sldId id="307" r:id="rId18"/>
    <p:sldId id="308" r:id="rId19"/>
    <p:sldId id="309" r:id="rId20"/>
    <p:sldId id="310" r:id="rId21"/>
    <p:sldId id="311" r:id="rId22"/>
    <p:sldId id="31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44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6" Type="http://schemas.openxmlformats.org/officeDocument/2006/relationships/image" Target="../media/image40.png"/><Relationship Id="rId5" Type="http://schemas.openxmlformats.org/officeDocument/2006/relationships/image" Target="../media/image5.wmf"/><Relationship Id="rId4" Type="http://schemas.openxmlformats.org/officeDocument/2006/relationships/image" Target="../media/image3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6" Type="http://schemas.openxmlformats.org/officeDocument/2006/relationships/image" Target="../media/image5.wmf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wmf"/><Relationship Id="rId1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4.png"/><Relationship Id="rId5" Type="http://schemas.openxmlformats.org/officeDocument/2006/relationships/image" Target="../media/image5.wmf"/><Relationship Id="rId4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6" Type="http://schemas.openxmlformats.org/officeDocument/2006/relationships/image" Target="../media/image33.png"/><Relationship Id="rId5" Type="http://schemas.openxmlformats.org/officeDocument/2006/relationships/image" Target="../media/image5.wmf"/><Relationship Id="rId4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DAFBBDB-49B6-4BC4-AD41-A4BAD7C56E6A}" type="datetimeFigureOut">
              <a:rPr lang="en-US"/>
              <a:pPr>
                <a:defRPr/>
              </a:pPr>
              <a:t>13-Jun-15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9F6EC30-2226-4DE1-8439-74EBEE0AE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B84122D2-C376-41F0-BBEB-F844AB9BAA1D}" type="datetime3">
              <a:rPr lang="en-US" smtClean="0"/>
              <a:pPr/>
              <a:t>13 June 2015</a:t>
            </a:fld>
            <a:endParaRPr lang="en-US" smtClean="0"/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CB2488-7CC3-48B9-824E-2DD2F7D1F2E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560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0BB505-370D-46CE-B367-209573DF68F9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D5C4E2-4192-42EA-A590-0CCFC64A6F4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711307-E6EE-4A6E-A9DA-6E102E91BB8C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C5A809-A06C-4224-9C5E-765A5BC39E1B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C5E806-A55D-45AA-A279-0B9E57DA8EC1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FBF8C7-69E8-4B36-B17D-C6AD4DFCEC1F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80614C-F3BE-452F-A6DD-7D0DB04A14E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BE3C82-DEF9-4F57-85E3-537F3395E0BE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9E7D0E-210C-4D7A-9D43-41B9D0A8E48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35B2FC-8C9A-45F5-9FA2-306EBFF7067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BB3B5A-A468-46FB-A5F1-5BAC85CFEEF8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39BA1-8797-45A2-A4D3-59428086575F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79BDA3-138E-4E3E-8DA3-72C06ECE4090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8B9DA8-94C5-4A7E-9D11-49C0395C1C8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964447-AE32-4493-AB49-F8A2F3B1975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E4D9E4-F317-4C56-B370-B5387F4C182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7A2FA9-B0DA-493A-8DD9-1C2DBF308AC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B8CDBA-1DA4-489B-9634-27FB75A1080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421684-C599-426D-B975-3B11F636DFC8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6F64D0-3C77-4415-80B9-0F2114C461F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55D6C-0561-497C-B1B5-303A4503940D}" type="datetimeFigureOut">
              <a:rPr lang="en-US"/>
              <a:pPr>
                <a:defRPr/>
              </a:pPr>
              <a:t>13-Jun-15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0BBEE-2F2C-4A6E-BC4A-9CEE3E90B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EDFD-4593-4462-8749-EE52053D3B94}" type="datetimeFigureOut">
              <a:rPr lang="en-US"/>
              <a:pPr>
                <a:defRPr/>
              </a:pPr>
              <a:t>13-Jun-15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CD9D7-D7F5-4E27-A9A6-5BF131D15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EE767-24CE-458F-94F8-3262389BB0E6}" type="datetimeFigureOut">
              <a:rPr lang="en-US"/>
              <a:pPr>
                <a:defRPr/>
              </a:pPr>
              <a:t>13-Jun-15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25B-ACFA-4146-931E-08A48DE1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7DF8E-0D13-4F93-9A50-99DB5FCD7565}" type="datetimeFigureOut">
              <a:rPr lang="en-US"/>
              <a:pPr>
                <a:defRPr/>
              </a:pPr>
              <a:t>13-Jun-15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66AB6-24EA-459B-A4D9-02F473B5E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5CF76-793E-42A5-9DA4-ED8439C230ED}" type="datetimeFigureOut">
              <a:rPr lang="en-US"/>
              <a:pPr>
                <a:defRPr/>
              </a:pPr>
              <a:t>13-Jun-15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2E33-6386-404B-A8D3-D86A2B252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D5CD3-E70C-4403-9678-F56B107485F9}" type="datetimeFigureOut">
              <a:rPr lang="en-US"/>
              <a:pPr>
                <a:defRPr/>
              </a:pPr>
              <a:t>13-Jun-15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41547-670F-40F5-87E1-3C08DD631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A527A-5680-4284-A5A0-B259F4633DBC}" type="datetimeFigureOut">
              <a:rPr lang="en-US"/>
              <a:pPr>
                <a:defRPr/>
              </a:pPr>
              <a:t>13-Jun-15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474A9-711C-4C72-A577-5F595EBFC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0593-9821-4562-88BA-38CA8019C15F}" type="datetimeFigureOut">
              <a:rPr lang="en-US"/>
              <a:pPr>
                <a:defRPr/>
              </a:pPr>
              <a:t>13-Jun-15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C8E17-A6F1-4085-9B8D-C1990AB0C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3DC30-1574-4F42-8606-A5880892905A}" type="datetimeFigureOut">
              <a:rPr lang="en-US"/>
              <a:pPr>
                <a:defRPr/>
              </a:pPr>
              <a:t>13-Jun-15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08A6D-8A76-49E0-AD68-5A4F05687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4E217-10BC-4534-A65E-D3F4297F19D7}" type="datetimeFigureOut">
              <a:rPr lang="en-US"/>
              <a:pPr>
                <a:defRPr/>
              </a:pPr>
              <a:t>13-Jun-15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363F1-552D-497B-8D87-DDCDBD120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59D1D-D505-48EC-9A97-42FFD6F97BD4}" type="datetimeFigureOut">
              <a:rPr lang="en-US"/>
              <a:pPr>
                <a:defRPr/>
              </a:pPr>
              <a:t>13-Jun-15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1238B-D34F-4661-9D5C-C8C6D5894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5B0B2A-2FF8-4D72-8AF3-BA015E70E145}" type="datetimeFigureOut">
              <a:rPr lang="en-US"/>
              <a:pPr>
                <a:defRPr/>
              </a:pPr>
              <a:t>13-Jun-15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FA49B6-CC52-4775-A7D2-2944D6198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1.bin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4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0.bin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8229600" cy="5715000"/>
          </a:xfrm>
          <a:noFill/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Engineering Graphics-Free Hand Sketch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5800" y="0"/>
            <a:ext cx="7315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rgbClr val="BA0023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solidFill>
                <a:srgbClr val="F400F4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B0F0"/>
                </a:solidFill>
                <a:latin typeface="Jokerman" pitchFamily="82" charset="0"/>
              </a:rPr>
              <a:t>VEERAPANDIAN.K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Jokerman" pitchFamily="82" charset="0"/>
              </a:rPr>
              <a:t>AP/MECH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B0F0"/>
                </a:solidFill>
                <a:latin typeface="Jokerman" pitchFamily="82" charset="0"/>
              </a:rPr>
              <a:t>SINCET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95813" y="1371600"/>
            <a:ext cx="2357437" cy="2328863"/>
            <a:chOff x="2895" y="864"/>
            <a:chExt cx="1485" cy="1467"/>
          </a:xfrm>
        </p:grpSpPr>
        <p:grpSp>
          <p:nvGrpSpPr>
            <p:cNvPr id="7245" name="Group 4"/>
            <p:cNvGrpSpPr>
              <a:grpSpLocks/>
            </p:cNvGrpSpPr>
            <p:nvPr/>
          </p:nvGrpSpPr>
          <p:grpSpPr bwMode="auto">
            <a:xfrm>
              <a:off x="2895" y="864"/>
              <a:ext cx="1485" cy="1467"/>
              <a:chOff x="2832" y="1428"/>
              <a:chExt cx="1032" cy="1020"/>
            </a:xfrm>
          </p:grpSpPr>
          <p:sp>
            <p:nvSpPr>
              <p:cNvPr id="7249" name="Line 5"/>
              <p:cNvSpPr>
                <a:spLocks noChangeShapeType="1"/>
              </p:cNvSpPr>
              <p:nvPr/>
            </p:nvSpPr>
            <p:spPr bwMode="auto">
              <a:xfrm>
                <a:off x="28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0" name="Line 6"/>
              <p:cNvSpPr>
                <a:spLocks noChangeShapeType="1"/>
              </p:cNvSpPr>
              <p:nvPr/>
            </p:nvSpPr>
            <p:spPr bwMode="auto">
              <a:xfrm>
                <a:off x="2832" y="201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1" name="Line 7"/>
              <p:cNvSpPr>
                <a:spLocks noChangeShapeType="1"/>
              </p:cNvSpPr>
              <p:nvPr/>
            </p:nvSpPr>
            <p:spPr bwMode="auto">
              <a:xfrm>
                <a:off x="3696" y="201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2" name="Line 8"/>
              <p:cNvSpPr>
                <a:spLocks noChangeShapeType="1"/>
              </p:cNvSpPr>
              <p:nvPr/>
            </p:nvSpPr>
            <p:spPr bwMode="auto">
              <a:xfrm>
                <a:off x="3696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3" name="Oval 9"/>
              <p:cNvSpPr>
                <a:spLocks noChangeArrowheads="1"/>
              </p:cNvSpPr>
              <p:nvPr/>
            </p:nvSpPr>
            <p:spPr bwMode="auto">
              <a:xfrm>
                <a:off x="3456" y="142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4" name="Rectangle 10"/>
              <p:cNvSpPr>
                <a:spLocks noChangeArrowheads="1"/>
              </p:cNvSpPr>
              <p:nvPr/>
            </p:nvSpPr>
            <p:spPr bwMode="auto">
              <a:xfrm>
                <a:off x="3426" y="1632"/>
                <a:ext cx="378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5" name="Line 11"/>
              <p:cNvSpPr>
                <a:spLocks noChangeShapeType="1"/>
              </p:cNvSpPr>
              <p:nvPr/>
            </p:nvSpPr>
            <p:spPr bwMode="auto">
              <a:xfrm flipV="1">
                <a:off x="3456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6" name="Line 12"/>
              <p:cNvSpPr>
                <a:spLocks noChangeShapeType="1"/>
              </p:cNvSpPr>
              <p:nvPr/>
            </p:nvSpPr>
            <p:spPr bwMode="auto">
              <a:xfrm flipV="1">
                <a:off x="3798" y="1632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7" name="Line 13"/>
              <p:cNvSpPr>
                <a:spLocks noChangeShapeType="1"/>
              </p:cNvSpPr>
              <p:nvPr/>
            </p:nvSpPr>
            <p:spPr bwMode="auto">
              <a:xfrm>
                <a:off x="2832" y="187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8" name="Oval 14"/>
              <p:cNvSpPr>
                <a:spLocks noChangeArrowheads="1"/>
              </p:cNvSpPr>
              <p:nvPr/>
            </p:nvSpPr>
            <p:spPr bwMode="auto">
              <a:xfrm>
                <a:off x="3552" y="1548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9" name="Line 15"/>
              <p:cNvSpPr>
                <a:spLocks noChangeShapeType="1"/>
              </p:cNvSpPr>
              <p:nvPr/>
            </p:nvSpPr>
            <p:spPr bwMode="auto">
              <a:xfrm>
                <a:off x="3456" y="187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0" name="Line 16"/>
              <p:cNvSpPr>
                <a:spLocks noChangeShapeType="1"/>
              </p:cNvSpPr>
              <p:nvPr/>
            </p:nvSpPr>
            <p:spPr bwMode="auto">
              <a:xfrm>
                <a:off x="3696" y="21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1" name="Line 17"/>
              <p:cNvSpPr>
                <a:spLocks noChangeShapeType="1"/>
              </p:cNvSpPr>
              <p:nvPr/>
            </p:nvSpPr>
            <p:spPr bwMode="auto">
              <a:xfrm>
                <a:off x="3696" y="229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2" name="Line 18"/>
              <p:cNvSpPr>
                <a:spLocks noChangeShapeType="1"/>
              </p:cNvSpPr>
              <p:nvPr/>
            </p:nvSpPr>
            <p:spPr bwMode="auto">
              <a:xfrm>
                <a:off x="3624" y="2232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263" name="Group 19"/>
              <p:cNvGrpSpPr>
                <a:grpSpLocks/>
              </p:cNvGrpSpPr>
              <p:nvPr/>
            </p:nvGrpSpPr>
            <p:grpSpPr bwMode="auto">
              <a:xfrm>
                <a:off x="2964" y="1824"/>
                <a:ext cx="144" cy="240"/>
                <a:chOff x="4097" y="1824"/>
                <a:chExt cx="96" cy="240"/>
              </a:xfrm>
            </p:grpSpPr>
            <p:sp>
              <p:nvSpPr>
                <p:cNvPr id="7264" name="Line 20"/>
                <p:cNvSpPr>
                  <a:spLocks noChangeShapeType="1"/>
                </p:cNvSpPr>
                <p:nvPr/>
              </p:nvSpPr>
              <p:spPr bwMode="auto">
                <a:xfrm rot="-5400000">
                  <a:off x="4025" y="1943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65" name="Line 21"/>
                <p:cNvSpPr>
                  <a:spLocks noChangeShapeType="1"/>
                </p:cNvSpPr>
                <p:nvPr/>
              </p:nvSpPr>
              <p:spPr bwMode="auto">
                <a:xfrm rot="-5400000">
                  <a:off x="4121" y="1943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66" name="Line 22"/>
                <p:cNvSpPr>
                  <a:spLocks noChangeShapeType="1"/>
                </p:cNvSpPr>
                <p:nvPr/>
              </p:nvSpPr>
              <p:spPr bwMode="auto">
                <a:xfrm rot="-5400000">
                  <a:off x="4026" y="19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246" name="Group 23"/>
            <p:cNvGrpSpPr>
              <a:grpSpLocks/>
            </p:cNvGrpSpPr>
            <p:nvPr/>
          </p:nvGrpSpPr>
          <p:grpSpPr bwMode="auto">
            <a:xfrm>
              <a:off x="3888" y="1000"/>
              <a:ext cx="288" cy="288"/>
              <a:chOff x="2160" y="816"/>
              <a:chExt cx="288" cy="288"/>
            </a:xfrm>
          </p:grpSpPr>
          <p:sp>
            <p:nvSpPr>
              <p:cNvPr id="7247" name="Line 24"/>
              <p:cNvSpPr>
                <a:spLocks noChangeShapeType="1"/>
              </p:cNvSpPr>
              <p:nvPr/>
            </p:nvSpPr>
            <p:spPr bwMode="auto">
              <a:xfrm>
                <a:off x="2304" y="816"/>
                <a:ext cx="0" cy="288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8" name="Line 25"/>
              <p:cNvSpPr>
                <a:spLocks noChangeShapeType="1"/>
              </p:cNvSpPr>
              <p:nvPr/>
            </p:nvSpPr>
            <p:spPr bwMode="auto">
              <a:xfrm rot="5400000">
                <a:off x="2304" y="816"/>
                <a:ext cx="0" cy="288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595813" y="4029075"/>
            <a:ext cx="2357437" cy="1425575"/>
            <a:chOff x="2895" y="2538"/>
            <a:chExt cx="1485" cy="898"/>
          </a:xfrm>
        </p:grpSpPr>
        <p:grpSp>
          <p:nvGrpSpPr>
            <p:cNvPr id="7219" name="Group 27"/>
            <p:cNvGrpSpPr>
              <a:grpSpLocks/>
            </p:cNvGrpSpPr>
            <p:nvPr/>
          </p:nvGrpSpPr>
          <p:grpSpPr bwMode="auto">
            <a:xfrm>
              <a:off x="2895" y="2538"/>
              <a:ext cx="1485" cy="898"/>
              <a:chOff x="2832" y="2496"/>
              <a:chExt cx="1032" cy="624"/>
            </a:xfrm>
          </p:grpSpPr>
          <p:sp>
            <p:nvSpPr>
              <p:cNvPr id="7223" name="Line 28"/>
              <p:cNvSpPr>
                <a:spLocks noChangeShapeType="1"/>
              </p:cNvSpPr>
              <p:nvPr/>
            </p:nvSpPr>
            <p:spPr bwMode="auto">
              <a:xfrm>
                <a:off x="3792" y="254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4" name="Line 29"/>
              <p:cNvSpPr>
                <a:spLocks noChangeShapeType="1"/>
              </p:cNvSpPr>
              <p:nvPr/>
            </p:nvSpPr>
            <p:spPr bwMode="auto">
              <a:xfrm>
                <a:off x="3072" y="307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5" name="Line 30"/>
              <p:cNvSpPr>
                <a:spLocks noChangeShapeType="1"/>
              </p:cNvSpPr>
              <p:nvPr/>
            </p:nvSpPr>
            <p:spPr bwMode="auto">
              <a:xfrm>
                <a:off x="3408" y="268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6" name="Line 31"/>
              <p:cNvSpPr>
                <a:spLocks noChangeShapeType="1"/>
              </p:cNvSpPr>
              <p:nvPr/>
            </p:nvSpPr>
            <p:spPr bwMode="auto">
              <a:xfrm>
                <a:off x="3408" y="292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227" name="Group 32"/>
              <p:cNvGrpSpPr>
                <a:grpSpLocks/>
              </p:cNvGrpSpPr>
              <p:nvPr/>
            </p:nvGrpSpPr>
            <p:grpSpPr bwMode="auto">
              <a:xfrm>
                <a:off x="2832" y="2544"/>
                <a:ext cx="576" cy="528"/>
                <a:chOff x="2832" y="2544"/>
                <a:chExt cx="576" cy="528"/>
              </a:xfrm>
            </p:grpSpPr>
            <p:sp>
              <p:nvSpPr>
                <p:cNvPr id="7241" name="Line 33"/>
                <p:cNvSpPr>
                  <a:spLocks noChangeShapeType="1"/>
                </p:cNvSpPr>
                <p:nvPr/>
              </p:nvSpPr>
              <p:spPr bwMode="auto">
                <a:xfrm>
                  <a:off x="3408" y="292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2" name="Oval 34"/>
                <p:cNvSpPr>
                  <a:spLocks noChangeArrowheads="1"/>
                </p:cNvSpPr>
                <p:nvPr/>
              </p:nvSpPr>
              <p:spPr bwMode="auto">
                <a:xfrm>
                  <a:off x="2832" y="2544"/>
                  <a:ext cx="528" cy="52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3" name="Line 35"/>
                <p:cNvSpPr>
                  <a:spLocks noChangeShapeType="1"/>
                </p:cNvSpPr>
                <p:nvPr/>
              </p:nvSpPr>
              <p:spPr bwMode="auto">
                <a:xfrm>
                  <a:off x="3408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4" name="Rectangle 36"/>
                <p:cNvSpPr>
                  <a:spLocks noChangeArrowheads="1"/>
                </p:cNvSpPr>
                <p:nvPr/>
              </p:nvSpPr>
              <p:spPr bwMode="auto">
                <a:xfrm>
                  <a:off x="3120" y="2544"/>
                  <a:ext cx="288" cy="52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28" name="Line 37"/>
              <p:cNvSpPr>
                <a:spLocks noChangeShapeType="1"/>
              </p:cNvSpPr>
              <p:nvPr/>
            </p:nvSpPr>
            <p:spPr bwMode="auto">
              <a:xfrm flipH="1">
                <a:off x="3024" y="254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229" name="Group 38"/>
              <p:cNvGrpSpPr>
                <a:grpSpLocks/>
              </p:cNvGrpSpPr>
              <p:nvPr/>
            </p:nvGrpSpPr>
            <p:grpSpPr bwMode="auto">
              <a:xfrm rot="5400000">
                <a:off x="3312" y="2736"/>
                <a:ext cx="624" cy="144"/>
                <a:chOff x="3936" y="1680"/>
                <a:chExt cx="624" cy="96"/>
              </a:xfrm>
            </p:grpSpPr>
            <p:sp>
              <p:nvSpPr>
                <p:cNvPr id="7235" name="Line 39"/>
                <p:cNvSpPr>
                  <a:spLocks noChangeShapeType="1"/>
                </p:cNvSpPr>
                <p:nvPr/>
              </p:nvSpPr>
              <p:spPr bwMode="auto">
                <a:xfrm>
                  <a:off x="3984" y="16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6" name="Line 40"/>
                <p:cNvSpPr>
                  <a:spLocks noChangeShapeType="1"/>
                </p:cNvSpPr>
                <p:nvPr/>
              </p:nvSpPr>
              <p:spPr bwMode="auto">
                <a:xfrm>
                  <a:off x="4368" y="16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7" name="Line 41"/>
                <p:cNvSpPr>
                  <a:spLocks noChangeShapeType="1"/>
                </p:cNvSpPr>
                <p:nvPr/>
              </p:nvSpPr>
              <p:spPr bwMode="auto">
                <a:xfrm>
                  <a:off x="3984" y="177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8" name="Line 42"/>
                <p:cNvSpPr>
                  <a:spLocks noChangeShapeType="1"/>
                </p:cNvSpPr>
                <p:nvPr/>
              </p:nvSpPr>
              <p:spPr bwMode="auto">
                <a:xfrm>
                  <a:off x="3936" y="172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9" name="Line 43"/>
                <p:cNvSpPr>
                  <a:spLocks noChangeShapeType="1"/>
                </p:cNvSpPr>
                <p:nvPr/>
              </p:nvSpPr>
              <p:spPr bwMode="auto">
                <a:xfrm>
                  <a:off x="4368" y="177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0" name="Line 44"/>
                <p:cNvSpPr>
                  <a:spLocks noChangeShapeType="1"/>
                </p:cNvSpPr>
                <p:nvPr/>
              </p:nvSpPr>
              <p:spPr bwMode="auto">
                <a:xfrm>
                  <a:off x="4320" y="172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30" name="Oval 45"/>
              <p:cNvSpPr>
                <a:spLocks noChangeArrowheads="1"/>
              </p:cNvSpPr>
              <p:nvPr/>
            </p:nvSpPr>
            <p:spPr bwMode="auto">
              <a:xfrm>
                <a:off x="2976" y="2736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1" name="Line 46"/>
              <p:cNvSpPr>
                <a:spLocks noChangeShapeType="1"/>
              </p:cNvSpPr>
              <p:nvPr/>
            </p:nvSpPr>
            <p:spPr bwMode="auto">
              <a:xfrm>
                <a:off x="3696" y="254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2" name="Line 47"/>
              <p:cNvSpPr>
                <a:spLocks noChangeShapeType="1"/>
              </p:cNvSpPr>
              <p:nvPr/>
            </p:nvSpPr>
            <p:spPr bwMode="auto">
              <a:xfrm>
                <a:off x="3696" y="274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3" name="Line 48"/>
              <p:cNvSpPr>
                <a:spLocks noChangeShapeType="1"/>
              </p:cNvSpPr>
              <p:nvPr/>
            </p:nvSpPr>
            <p:spPr bwMode="auto">
              <a:xfrm>
                <a:off x="3696" y="288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4" name="Line 49"/>
              <p:cNvSpPr>
                <a:spLocks noChangeShapeType="1"/>
              </p:cNvSpPr>
              <p:nvPr/>
            </p:nvSpPr>
            <p:spPr bwMode="auto">
              <a:xfrm>
                <a:off x="3624" y="281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20" name="Group 50"/>
            <p:cNvGrpSpPr>
              <a:grpSpLocks/>
            </p:cNvGrpSpPr>
            <p:nvPr/>
          </p:nvGrpSpPr>
          <p:grpSpPr bwMode="auto">
            <a:xfrm>
              <a:off x="3064" y="2840"/>
              <a:ext cx="288" cy="288"/>
              <a:chOff x="2160" y="816"/>
              <a:chExt cx="288" cy="288"/>
            </a:xfrm>
          </p:grpSpPr>
          <p:sp>
            <p:nvSpPr>
              <p:cNvPr id="7221" name="Line 51"/>
              <p:cNvSpPr>
                <a:spLocks noChangeShapeType="1"/>
              </p:cNvSpPr>
              <p:nvPr/>
            </p:nvSpPr>
            <p:spPr bwMode="auto">
              <a:xfrm>
                <a:off x="2304" y="816"/>
                <a:ext cx="0" cy="288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2" name="Line 52"/>
              <p:cNvSpPr>
                <a:spLocks noChangeShapeType="1"/>
              </p:cNvSpPr>
              <p:nvPr/>
            </p:nvSpPr>
            <p:spPr bwMode="auto">
              <a:xfrm rot="5400000">
                <a:off x="2304" y="816"/>
                <a:ext cx="0" cy="288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7337425" y="1398588"/>
            <a:ext cx="1425575" cy="2301875"/>
            <a:chOff x="4622" y="881"/>
            <a:chExt cx="898" cy="1450"/>
          </a:xfrm>
        </p:grpSpPr>
        <p:grpSp>
          <p:nvGrpSpPr>
            <p:cNvPr id="7192" name="Group 54"/>
            <p:cNvGrpSpPr>
              <a:grpSpLocks/>
            </p:cNvGrpSpPr>
            <p:nvPr/>
          </p:nvGrpSpPr>
          <p:grpSpPr bwMode="auto">
            <a:xfrm>
              <a:off x="4622" y="881"/>
              <a:ext cx="898" cy="1450"/>
              <a:chOff x="3840" y="1440"/>
              <a:chExt cx="624" cy="1008"/>
            </a:xfrm>
          </p:grpSpPr>
          <p:sp>
            <p:nvSpPr>
              <p:cNvPr id="7196" name="Rectangle 55"/>
              <p:cNvSpPr>
                <a:spLocks noChangeArrowheads="1"/>
              </p:cNvSpPr>
              <p:nvPr/>
            </p:nvSpPr>
            <p:spPr bwMode="auto">
              <a:xfrm>
                <a:off x="3888" y="1440"/>
                <a:ext cx="144" cy="4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7" name="Rectangle 56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144" cy="4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8" name="Rectangle 57"/>
              <p:cNvSpPr>
                <a:spLocks noChangeArrowheads="1"/>
              </p:cNvSpPr>
              <p:nvPr/>
            </p:nvSpPr>
            <p:spPr bwMode="auto">
              <a:xfrm>
                <a:off x="3888" y="1872"/>
                <a:ext cx="528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9" name="Line 58"/>
              <p:cNvSpPr>
                <a:spLocks noChangeShapeType="1"/>
              </p:cNvSpPr>
              <p:nvPr/>
            </p:nvSpPr>
            <p:spPr bwMode="auto">
              <a:xfrm rot="-5400000">
                <a:off x="4343" y="1895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0" name="Oval 59"/>
              <p:cNvSpPr>
                <a:spLocks noChangeArrowheads="1"/>
              </p:cNvSpPr>
              <p:nvPr/>
            </p:nvSpPr>
            <p:spPr bwMode="auto">
              <a:xfrm rot="-5400000">
                <a:off x="3887" y="1920"/>
                <a:ext cx="528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1" name="Line 60"/>
              <p:cNvSpPr>
                <a:spLocks noChangeShapeType="1"/>
              </p:cNvSpPr>
              <p:nvPr/>
            </p:nvSpPr>
            <p:spPr bwMode="auto">
              <a:xfrm rot="-5400000">
                <a:off x="3959" y="1895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2" name="Rectangle 61"/>
              <p:cNvSpPr>
                <a:spLocks noChangeArrowheads="1"/>
              </p:cNvSpPr>
              <p:nvPr/>
            </p:nvSpPr>
            <p:spPr bwMode="auto">
              <a:xfrm rot="-5400000">
                <a:off x="4007" y="1800"/>
                <a:ext cx="288" cy="52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3" name="Line 62"/>
              <p:cNvSpPr>
                <a:spLocks noChangeShapeType="1"/>
              </p:cNvSpPr>
              <p:nvPr/>
            </p:nvSpPr>
            <p:spPr bwMode="auto">
              <a:xfrm>
                <a:off x="4416" y="182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4" name="Oval 63"/>
              <p:cNvSpPr>
                <a:spLocks noChangeArrowheads="1"/>
              </p:cNvSpPr>
              <p:nvPr/>
            </p:nvSpPr>
            <p:spPr bwMode="auto">
              <a:xfrm>
                <a:off x="4080" y="217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205" name="Line 64"/>
              <p:cNvSpPr>
                <a:spLocks noChangeShapeType="1"/>
              </p:cNvSpPr>
              <p:nvPr/>
            </p:nvSpPr>
            <p:spPr bwMode="auto">
              <a:xfrm>
                <a:off x="4176" y="187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206" name="Group 65"/>
              <p:cNvGrpSpPr>
                <a:grpSpLocks/>
              </p:cNvGrpSpPr>
              <p:nvPr/>
            </p:nvGrpSpPr>
            <p:grpSpPr bwMode="auto">
              <a:xfrm>
                <a:off x="3840" y="1560"/>
                <a:ext cx="624" cy="144"/>
                <a:chOff x="3840" y="1584"/>
                <a:chExt cx="624" cy="96"/>
              </a:xfrm>
            </p:grpSpPr>
            <p:sp>
              <p:nvSpPr>
                <p:cNvPr id="7213" name="Line 66"/>
                <p:cNvSpPr>
                  <a:spLocks noChangeShapeType="1"/>
                </p:cNvSpPr>
                <p:nvPr/>
              </p:nvSpPr>
              <p:spPr bwMode="auto">
                <a:xfrm>
                  <a:off x="3888" y="158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4" name="Line 67"/>
                <p:cNvSpPr>
                  <a:spLocks noChangeShapeType="1"/>
                </p:cNvSpPr>
                <p:nvPr/>
              </p:nvSpPr>
              <p:spPr bwMode="auto">
                <a:xfrm>
                  <a:off x="4272" y="158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5" name="Line 68"/>
                <p:cNvSpPr>
                  <a:spLocks noChangeShapeType="1"/>
                </p:cNvSpPr>
                <p:nvPr/>
              </p:nvSpPr>
              <p:spPr bwMode="auto">
                <a:xfrm>
                  <a:off x="3888" y="16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6" name="Line 69"/>
                <p:cNvSpPr>
                  <a:spLocks noChangeShapeType="1"/>
                </p:cNvSpPr>
                <p:nvPr/>
              </p:nvSpPr>
              <p:spPr bwMode="auto">
                <a:xfrm>
                  <a:off x="3840" y="16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7" name="Line 70"/>
                <p:cNvSpPr>
                  <a:spLocks noChangeShapeType="1"/>
                </p:cNvSpPr>
                <p:nvPr/>
              </p:nvSpPr>
              <p:spPr bwMode="auto">
                <a:xfrm>
                  <a:off x="4272" y="16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8" name="Line 71"/>
                <p:cNvSpPr>
                  <a:spLocks noChangeShapeType="1"/>
                </p:cNvSpPr>
                <p:nvPr/>
              </p:nvSpPr>
              <p:spPr bwMode="auto">
                <a:xfrm>
                  <a:off x="4224" y="16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07" name="Line 72"/>
              <p:cNvSpPr>
                <a:spLocks noChangeShapeType="1"/>
              </p:cNvSpPr>
              <p:nvPr/>
            </p:nvSpPr>
            <p:spPr bwMode="auto">
              <a:xfrm>
                <a:off x="3888" y="2016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208" name="Group 73"/>
              <p:cNvGrpSpPr>
                <a:grpSpLocks/>
              </p:cNvGrpSpPr>
              <p:nvPr/>
            </p:nvGrpSpPr>
            <p:grpSpPr bwMode="auto">
              <a:xfrm>
                <a:off x="4080" y="1824"/>
                <a:ext cx="144" cy="240"/>
                <a:chOff x="4097" y="1824"/>
                <a:chExt cx="96" cy="240"/>
              </a:xfrm>
            </p:grpSpPr>
            <p:sp>
              <p:nvSpPr>
                <p:cNvPr id="7210" name="Line 74"/>
                <p:cNvSpPr>
                  <a:spLocks noChangeShapeType="1"/>
                </p:cNvSpPr>
                <p:nvPr/>
              </p:nvSpPr>
              <p:spPr bwMode="auto">
                <a:xfrm rot="-5400000">
                  <a:off x="4025" y="1943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1" name="Line 75"/>
                <p:cNvSpPr>
                  <a:spLocks noChangeShapeType="1"/>
                </p:cNvSpPr>
                <p:nvPr/>
              </p:nvSpPr>
              <p:spPr bwMode="auto">
                <a:xfrm rot="-5400000">
                  <a:off x="4121" y="1943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2" name="Line 76"/>
                <p:cNvSpPr>
                  <a:spLocks noChangeShapeType="1"/>
                </p:cNvSpPr>
                <p:nvPr/>
              </p:nvSpPr>
              <p:spPr bwMode="auto">
                <a:xfrm rot="-5400000">
                  <a:off x="4026" y="19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09" name="Line 77"/>
              <p:cNvSpPr>
                <a:spLocks noChangeShapeType="1"/>
              </p:cNvSpPr>
              <p:nvPr/>
            </p:nvSpPr>
            <p:spPr bwMode="auto">
              <a:xfrm>
                <a:off x="3888" y="187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3" name="Group 78"/>
            <p:cNvGrpSpPr>
              <a:grpSpLocks/>
            </p:cNvGrpSpPr>
            <p:nvPr/>
          </p:nvGrpSpPr>
          <p:grpSpPr bwMode="auto">
            <a:xfrm>
              <a:off x="4928" y="1896"/>
              <a:ext cx="288" cy="288"/>
              <a:chOff x="2160" y="816"/>
              <a:chExt cx="288" cy="288"/>
            </a:xfrm>
          </p:grpSpPr>
          <p:sp>
            <p:nvSpPr>
              <p:cNvPr id="7194" name="Line 79"/>
              <p:cNvSpPr>
                <a:spLocks noChangeShapeType="1"/>
              </p:cNvSpPr>
              <p:nvPr/>
            </p:nvSpPr>
            <p:spPr bwMode="auto">
              <a:xfrm>
                <a:off x="2304" y="816"/>
                <a:ext cx="0" cy="288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5" name="Line 80"/>
              <p:cNvSpPr>
                <a:spLocks noChangeShapeType="1"/>
              </p:cNvSpPr>
              <p:nvPr/>
            </p:nvSpPr>
            <p:spPr bwMode="auto">
              <a:xfrm rot="5400000">
                <a:off x="2304" y="816"/>
                <a:ext cx="0" cy="288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81"/>
          <p:cNvGrpSpPr>
            <a:grpSpLocks/>
          </p:cNvGrpSpPr>
          <p:nvPr/>
        </p:nvGrpSpPr>
        <p:grpSpPr bwMode="auto">
          <a:xfrm>
            <a:off x="2057400" y="228600"/>
            <a:ext cx="1046163" cy="815975"/>
            <a:chOff x="1656" y="61"/>
            <a:chExt cx="659" cy="514"/>
          </a:xfrm>
        </p:grpSpPr>
        <p:sp>
          <p:nvSpPr>
            <p:cNvPr id="7190" name="AutoShape 82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Text Box 83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17" name="Group 84"/>
          <p:cNvGrpSpPr>
            <a:grpSpLocks/>
          </p:cNvGrpSpPr>
          <p:nvPr/>
        </p:nvGrpSpPr>
        <p:grpSpPr bwMode="auto">
          <a:xfrm>
            <a:off x="0" y="4495800"/>
            <a:ext cx="1192213" cy="404813"/>
            <a:chOff x="432" y="2384"/>
            <a:chExt cx="751" cy="255"/>
          </a:xfrm>
        </p:grpSpPr>
        <p:sp>
          <p:nvSpPr>
            <p:cNvPr id="7188" name="AutoShape 85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Text Box 86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18" name="Group 87"/>
          <p:cNvGrpSpPr>
            <a:grpSpLocks/>
          </p:cNvGrpSpPr>
          <p:nvPr/>
        </p:nvGrpSpPr>
        <p:grpSpPr bwMode="auto">
          <a:xfrm>
            <a:off x="3276600" y="3505200"/>
            <a:ext cx="1235075" cy="401638"/>
            <a:chOff x="3535" y="2462"/>
            <a:chExt cx="778" cy="253"/>
          </a:xfrm>
        </p:grpSpPr>
        <p:sp>
          <p:nvSpPr>
            <p:cNvPr id="7186" name="AutoShape 88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Text Box 89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7177" name="Text Box 90"/>
          <p:cNvSpPr txBox="1">
            <a:spLocks noChangeArrowheads="1"/>
          </p:cNvSpPr>
          <p:nvPr/>
        </p:nvSpPr>
        <p:spPr bwMode="auto">
          <a:xfrm>
            <a:off x="368300" y="572135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767068" name="Text Box 92"/>
          <p:cNvSpPr txBox="1">
            <a:spLocks noChangeArrowheads="1"/>
          </p:cNvSpPr>
          <p:nvPr/>
        </p:nvSpPr>
        <p:spPr bwMode="auto">
          <a:xfrm>
            <a:off x="4800600" y="4572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767069" name="Text Box 93"/>
          <p:cNvSpPr txBox="1">
            <a:spLocks noChangeArrowheads="1"/>
          </p:cNvSpPr>
          <p:nvPr/>
        </p:nvSpPr>
        <p:spPr bwMode="auto">
          <a:xfrm>
            <a:off x="5257800" y="9906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FRONT VIEW</a:t>
            </a:r>
          </a:p>
        </p:txBody>
      </p:sp>
      <p:sp>
        <p:nvSpPr>
          <p:cNvPr id="767070" name="Text Box 94"/>
          <p:cNvSpPr txBox="1">
            <a:spLocks noChangeArrowheads="1"/>
          </p:cNvSpPr>
          <p:nvPr/>
        </p:nvSpPr>
        <p:spPr bwMode="auto">
          <a:xfrm>
            <a:off x="5334000" y="54864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TOP VIEW</a:t>
            </a:r>
          </a:p>
        </p:txBody>
      </p:sp>
      <p:sp>
        <p:nvSpPr>
          <p:cNvPr id="767071" name="Text Box 95"/>
          <p:cNvSpPr txBox="1">
            <a:spLocks noChangeArrowheads="1"/>
          </p:cNvSpPr>
          <p:nvPr/>
        </p:nvSpPr>
        <p:spPr bwMode="auto">
          <a:xfrm>
            <a:off x="7315200" y="9906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L.H.SIDE VIEW</a:t>
            </a:r>
          </a:p>
        </p:txBody>
      </p:sp>
      <p:grpSp>
        <p:nvGrpSpPr>
          <p:cNvPr id="19" name="Group 96"/>
          <p:cNvGrpSpPr>
            <a:grpSpLocks/>
          </p:cNvGrpSpPr>
          <p:nvPr/>
        </p:nvGrpSpPr>
        <p:grpSpPr bwMode="auto">
          <a:xfrm>
            <a:off x="4343400" y="3429000"/>
            <a:ext cx="4705350" cy="366713"/>
            <a:chOff x="3223" y="2136"/>
            <a:chExt cx="2385" cy="231"/>
          </a:xfrm>
        </p:grpSpPr>
        <p:sp>
          <p:nvSpPr>
            <p:cNvPr id="7183" name="Line 97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Text Box 98"/>
            <p:cNvSpPr txBox="1">
              <a:spLocks noChangeArrowheads="1"/>
            </p:cNvSpPr>
            <p:nvPr/>
          </p:nvSpPr>
          <p:spPr bwMode="auto">
            <a:xfrm>
              <a:off x="3223" y="2136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7185" name="Text Box 99"/>
            <p:cNvSpPr txBox="1">
              <a:spLocks noChangeArrowheads="1"/>
            </p:cNvSpPr>
            <p:nvPr/>
          </p:nvSpPr>
          <p:spPr bwMode="auto">
            <a:xfrm>
              <a:off x="5431" y="2136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</p:grp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81000" y="1239838"/>
          <a:ext cx="2541588" cy="2874962"/>
        </p:xfrm>
        <a:graphic>
          <a:graphicData uri="http://schemas.openxmlformats.org/presentationml/2006/ole">
            <p:oleObj spid="_x0000_s7170" name="Image" r:id="rId4" imgW="770041" imgH="870857" progId="Photoshop.Image.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7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7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7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7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7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7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7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7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67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7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7068" grpId="0" autoUpdateAnimBg="0"/>
      <p:bldP spid="767069" grpId="0" autoUpdateAnimBg="0"/>
      <p:bldP spid="767070" grpId="0" autoUpdateAnimBg="0"/>
      <p:bldP spid="76707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57200" y="1319213"/>
          <a:ext cx="3581400" cy="3398837"/>
        </p:xfrm>
        <a:graphic>
          <a:graphicData uri="http://schemas.openxmlformats.org/presentationml/2006/ole">
            <p:oleObj spid="_x0000_s8194" name="Image" r:id="rId4" imgW="1124643" imgH="1067429" progId="Photoshop.Image.6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19600" y="1981200"/>
            <a:ext cx="2286000" cy="1600200"/>
            <a:chOff x="2784" y="1248"/>
            <a:chExt cx="1440" cy="1008"/>
          </a:xfrm>
        </p:grpSpPr>
        <p:sp>
          <p:nvSpPr>
            <p:cNvPr id="8231" name="Rectangle 4"/>
            <p:cNvSpPr>
              <a:spLocks noChangeArrowheads="1"/>
            </p:cNvSpPr>
            <p:nvPr/>
          </p:nvSpPr>
          <p:spPr bwMode="auto">
            <a:xfrm>
              <a:off x="2784" y="2016"/>
              <a:ext cx="1440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2" name="Rectangle 5"/>
            <p:cNvSpPr>
              <a:spLocks noChangeArrowheads="1"/>
            </p:cNvSpPr>
            <p:nvPr/>
          </p:nvSpPr>
          <p:spPr bwMode="auto">
            <a:xfrm>
              <a:off x="3936" y="1296"/>
              <a:ext cx="288" cy="7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" name="Rectangle 6"/>
            <p:cNvSpPr>
              <a:spLocks noChangeArrowheads="1"/>
            </p:cNvSpPr>
            <p:nvPr/>
          </p:nvSpPr>
          <p:spPr bwMode="auto">
            <a:xfrm>
              <a:off x="3360" y="1536"/>
              <a:ext cx="576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4" name="Line 7"/>
            <p:cNvSpPr>
              <a:spLocks noChangeShapeType="1"/>
            </p:cNvSpPr>
            <p:nvPr/>
          </p:nvSpPr>
          <p:spPr bwMode="auto">
            <a:xfrm flipH="1">
              <a:off x="2784" y="1536"/>
              <a:ext cx="576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5" name="Oval 8"/>
            <p:cNvSpPr>
              <a:spLocks noChangeArrowheads="1"/>
            </p:cNvSpPr>
            <p:nvPr/>
          </p:nvSpPr>
          <p:spPr bwMode="auto">
            <a:xfrm>
              <a:off x="3456" y="1344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6" name="Rectangle 9"/>
            <p:cNvSpPr>
              <a:spLocks noChangeArrowheads="1"/>
            </p:cNvSpPr>
            <p:nvPr/>
          </p:nvSpPr>
          <p:spPr bwMode="auto">
            <a:xfrm>
              <a:off x="3432" y="1248"/>
              <a:ext cx="432" cy="28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7" name="Line 10"/>
            <p:cNvSpPr>
              <a:spLocks noChangeShapeType="1"/>
            </p:cNvSpPr>
            <p:nvPr/>
          </p:nvSpPr>
          <p:spPr bwMode="auto">
            <a:xfrm>
              <a:off x="3168" y="201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8" name="Rectangle 11"/>
            <p:cNvSpPr>
              <a:spLocks noChangeArrowheads="1"/>
            </p:cNvSpPr>
            <p:nvPr/>
          </p:nvSpPr>
          <p:spPr bwMode="auto">
            <a:xfrm>
              <a:off x="3960" y="1824"/>
              <a:ext cx="228" cy="28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343400" y="4038600"/>
            <a:ext cx="2362200" cy="1219200"/>
            <a:chOff x="2736" y="2544"/>
            <a:chExt cx="1488" cy="768"/>
          </a:xfrm>
        </p:grpSpPr>
        <p:sp>
          <p:nvSpPr>
            <p:cNvPr id="8223" name="Rectangle 13"/>
            <p:cNvSpPr>
              <a:spLocks noChangeArrowheads="1"/>
            </p:cNvSpPr>
            <p:nvPr/>
          </p:nvSpPr>
          <p:spPr bwMode="auto">
            <a:xfrm>
              <a:off x="2784" y="2544"/>
              <a:ext cx="1440" cy="7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Rectangle 14"/>
            <p:cNvSpPr>
              <a:spLocks noChangeArrowheads="1"/>
            </p:cNvSpPr>
            <p:nvPr/>
          </p:nvSpPr>
          <p:spPr bwMode="auto">
            <a:xfrm>
              <a:off x="3360" y="2544"/>
              <a:ext cx="576" cy="7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5" name="Rectangle 15"/>
            <p:cNvSpPr>
              <a:spLocks noChangeArrowheads="1"/>
            </p:cNvSpPr>
            <p:nvPr/>
          </p:nvSpPr>
          <p:spPr bwMode="auto">
            <a:xfrm>
              <a:off x="3456" y="2544"/>
              <a:ext cx="384" cy="7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Rectangle 16"/>
            <p:cNvSpPr>
              <a:spLocks noChangeArrowheads="1"/>
            </p:cNvSpPr>
            <p:nvPr/>
          </p:nvSpPr>
          <p:spPr bwMode="auto">
            <a:xfrm>
              <a:off x="2784" y="2544"/>
              <a:ext cx="576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Line 17"/>
            <p:cNvSpPr>
              <a:spLocks noChangeShapeType="1"/>
            </p:cNvSpPr>
            <p:nvPr/>
          </p:nvSpPr>
          <p:spPr bwMode="auto">
            <a:xfrm>
              <a:off x="2784" y="288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Line 18"/>
            <p:cNvSpPr>
              <a:spLocks noChangeShapeType="1"/>
            </p:cNvSpPr>
            <p:nvPr/>
          </p:nvSpPr>
          <p:spPr bwMode="auto">
            <a:xfrm>
              <a:off x="2784" y="312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9" name="Oval 19"/>
            <p:cNvSpPr>
              <a:spLocks noChangeArrowheads="1"/>
            </p:cNvSpPr>
            <p:nvPr/>
          </p:nvSpPr>
          <p:spPr bwMode="auto">
            <a:xfrm>
              <a:off x="3012" y="2880"/>
              <a:ext cx="252" cy="2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Rectangle 20"/>
            <p:cNvSpPr>
              <a:spLocks noChangeArrowheads="1"/>
            </p:cNvSpPr>
            <p:nvPr/>
          </p:nvSpPr>
          <p:spPr bwMode="auto">
            <a:xfrm>
              <a:off x="2736" y="2886"/>
              <a:ext cx="396" cy="24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162800" y="2057400"/>
            <a:ext cx="1524000" cy="1524000"/>
            <a:chOff x="4512" y="1296"/>
            <a:chExt cx="960" cy="960"/>
          </a:xfrm>
        </p:grpSpPr>
        <p:sp>
          <p:nvSpPr>
            <p:cNvPr id="8216" name="Rectangle 22"/>
            <p:cNvSpPr>
              <a:spLocks noChangeArrowheads="1"/>
            </p:cNvSpPr>
            <p:nvPr/>
          </p:nvSpPr>
          <p:spPr bwMode="auto">
            <a:xfrm>
              <a:off x="4512" y="2016"/>
              <a:ext cx="960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Rectangle 23"/>
            <p:cNvSpPr>
              <a:spLocks noChangeArrowheads="1"/>
            </p:cNvSpPr>
            <p:nvPr/>
          </p:nvSpPr>
          <p:spPr bwMode="auto">
            <a:xfrm>
              <a:off x="4992" y="2016"/>
              <a:ext cx="240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Rectangle 24"/>
            <p:cNvSpPr>
              <a:spLocks noChangeArrowheads="1"/>
            </p:cNvSpPr>
            <p:nvPr/>
          </p:nvSpPr>
          <p:spPr bwMode="auto">
            <a:xfrm>
              <a:off x="4512" y="1536"/>
              <a:ext cx="192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Rectangle 25"/>
            <p:cNvSpPr>
              <a:spLocks noChangeArrowheads="1"/>
            </p:cNvSpPr>
            <p:nvPr/>
          </p:nvSpPr>
          <p:spPr bwMode="auto">
            <a:xfrm>
              <a:off x="4704" y="1536"/>
              <a:ext cx="384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Line 26"/>
            <p:cNvSpPr>
              <a:spLocks noChangeShapeType="1"/>
            </p:cNvSpPr>
            <p:nvPr/>
          </p:nvSpPr>
          <p:spPr bwMode="auto">
            <a:xfrm>
              <a:off x="4512" y="172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Arc 27"/>
            <p:cNvSpPr>
              <a:spLocks/>
            </p:cNvSpPr>
            <p:nvPr/>
          </p:nvSpPr>
          <p:spPr bwMode="auto">
            <a:xfrm>
              <a:off x="4512" y="1297"/>
              <a:ext cx="960" cy="7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Line 28"/>
            <p:cNvSpPr>
              <a:spLocks noChangeShapeType="1"/>
            </p:cNvSpPr>
            <p:nvPr/>
          </p:nvSpPr>
          <p:spPr bwMode="auto">
            <a:xfrm flipV="1">
              <a:off x="4512" y="1296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209800" y="457200"/>
            <a:ext cx="1046163" cy="815975"/>
            <a:chOff x="1656" y="61"/>
            <a:chExt cx="659" cy="514"/>
          </a:xfrm>
        </p:grpSpPr>
        <p:sp>
          <p:nvSpPr>
            <p:cNvPr id="8214" name="AutoShape 30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Text Box 31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-152400" y="4114800"/>
            <a:ext cx="1192213" cy="404813"/>
            <a:chOff x="432" y="2384"/>
            <a:chExt cx="751" cy="255"/>
          </a:xfrm>
        </p:grpSpPr>
        <p:sp>
          <p:nvSpPr>
            <p:cNvPr id="8212" name="AutoShape 33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Text Box 34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743200" y="4062413"/>
            <a:ext cx="1235075" cy="401637"/>
            <a:chOff x="3535" y="2462"/>
            <a:chExt cx="778" cy="253"/>
          </a:xfrm>
        </p:grpSpPr>
        <p:sp>
          <p:nvSpPr>
            <p:cNvPr id="8210" name="AutoShape 36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Text Box 37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8201" name="Text Box 38"/>
          <p:cNvSpPr txBox="1">
            <a:spLocks noChangeArrowheads="1"/>
          </p:cNvSpPr>
          <p:nvPr/>
        </p:nvSpPr>
        <p:spPr bwMode="auto">
          <a:xfrm>
            <a:off x="152400" y="54102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768040" name="Text Box 40"/>
          <p:cNvSpPr txBox="1">
            <a:spLocks noChangeArrowheads="1"/>
          </p:cNvSpPr>
          <p:nvPr/>
        </p:nvSpPr>
        <p:spPr bwMode="auto">
          <a:xfrm>
            <a:off x="5410200" y="10668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768041" name="Text Box 41"/>
          <p:cNvSpPr txBox="1">
            <a:spLocks noChangeArrowheads="1"/>
          </p:cNvSpPr>
          <p:nvPr/>
        </p:nvSpPr>
        <p:spPr bwMode="auto">
          <a:xfrm>
            <a:off x="4800600" y="1785938"/>
            <a:ext cx="117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FRONT VIEW</a:t>
            </a:r>
          </a:p>
        </p:txBody>
      </p:sp>
      <p:sp>
        <p:nvSpPr>
          <p:cNvPr id="768042" name="Text Box 42"/>
          <p:cNvSpPr txBox="1">
            <a:spLocks noChangeArrowheads="1"/>
          </p:cNvSpPr>
          <p:nvPr/>
        </p:nvSpPr>
        <p:spPr bwMode="auto">
          <a:xfrm>
            <a:off x="5181600" y="54102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TOP VIEW</a:t>
            </a:r>
          </a:p>
        </p:txBody>
      </p:sp>
      <p:sp>
        <p:nvSpPr>
          <p:cNvPr id="768043" name="Text Box 43"/>
          <p:cNvSpPr txBox="1">
            <a:spLocks noChangeArrowheads="1"/>
          </p:cNvSpPr>
          <p:nvPr/>
        </p:nvSpPr>
        <p:spPr bwMode="auto">
          <a:xfrm>
            <a:off x="7467600" y="17526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L.H.SIDE VIEW</a:t>
            </a: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987800" y="3324225"/>
            <a:ext cx="5127625" cy="366713"/>
            <a:chOff x="3230" y="2136"/>
            <a:chExt cx="2370" cy="231"/>
          </a:xfrm>
        </p:grpSpPr>
        <p:sp>
          <p:nvSpPr>
            <p:cNvPr id="8207" name="Line 45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Text Box 46"/>
            <p:cNvSpPr txBox="1">
              <a:spLocks noChangeArrowheads="1"/>
            </p:cNvSpPr>
            <p:nvPr/>
          </p:nvSpPr>
          <p:spPr bwMode="auto">
            <a:xfrm>
              <a:off x="3230" y="2136"/>
              <a:ext cx="1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8209" name="Text Box 47"/>
            <p:cNvSpPr txBox="1">
              <a:spLocks noChangeArrowheads="1"/>
            </p:cNvSpPr>
            <p:nvPr/>
          </p:nvSpPr>
          <p:spPr bwMode="auto">
            <a:xfrm>
              <a:off x="5438" y="2136"/>
              <a:ext cx="1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8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8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8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8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8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8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8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8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68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8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0" grpId="0" autoUpdateAnimBg="0"/>
      <p:bldP spid="768041" grpId="0" autoUpdateAnimBg="0"/>
      <p:bldP spid="768042" grpId="0" autoUpdateAnimBg="0"/>
      <p:bldP spid="76804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9810" name="Object 2"/>
          <p:cNvGraphicFramePr>
            <a:graphicFrameLocks noChangeAspect="1"/>
          </p:cNvGraphicFramePr>
          <p:nvPr/>
        </p:nvGraphicFramePr>
        <p:xfrm>
          <a:off x="1436688" y="4346575"/>
          <a:ext cx="2459037" cy="1417638"/>
        </p:xfrm>
        <a:graphic>
          <a:graphicData uri="http://schemas.openxmlformats.org/presentationml/2006/ole">
            <p:oleObj spid="_x0000_s9218" name="Image" r:id="rId4" imgW="3961905" imgH="2285714" progId="Photoshop.Image.6">
              <p:embed/>
            </p:oleObj>
          </a:graphicData>
        </a:graphic>
      </p:graphicFrame>
      <p:graphicFrame>
        <p:nvGraphicFramePr>
          <p:cNvPr id="759811" name="Object 3"/>
          <p:cNvGraphicFramePr>
            <a:graphicFrameLocks noChangeAspect="1"/>
          </p:cNvGraphicFramePr>
          <p:nvPr/>
        </p:nvGraphicFramePr>
        <p:xfrm>
          <a:off x="1430338" y="1879600"/>
          <a:ext cx="2487612" cy="2379663"/>
        </p:xfrm>
        <a:graphic>
          <a:graphicData uri="http://schemas.openxmlformats.org/presentationml/2006/ole">
            <p:oleObj spid="_x0000_s9219" name="Image" r:id="rId5" imgW="4088889" imgH="3911111" progId="Photoshop.Image.6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62200" y="457200"/>
            <a:ext cx="1046163" cy="815975"/>
            <a:chOff x="1656" y="61"/>
            <a:chExt cx="659" cy="514"/>
          </a:xfrm>
        </p:grpSpPr>
        <p:sp>
          <p:nvSpPr>
            <p:cNvPr id="9296" name="AutoShape 5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7" name="Text Box 6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4114800"/>
            <a:ext cx="1192213" cy="404813"/>
            <a:chOff x="432" y="2384"/>
            <a:chExt cx="751" cy="255"/>
          </a:xfrm>
        </p:grpSpPr>
        <p:sp>
          <p:nvSpPr>
            <p:cNvPr id="9294" name="AutoShape 8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5" name="Text Box 9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graphicFrame>
        <p:nvGraphicFramePr>
          <p:cNvPr id="759818" name="Object 10"/>
          <p:cNvGraphicFramePr>
            <a:graphicFrameLocks noChangeAspect="1"/>
          </p:cNvGraphicFramePr>
          <p:nvPr/>
        </p:nvGraphicFramePr>
        <p:xfrm>
          <a:off x="457200" y="1263650"/>
          <a:ext cx="1355725" cy="1809750"/>
        </p:xfrm>
        <a:graphic>
          <a:graphicData uri="http://schemas.openxmlformats.org/presentationml/2006/ole">
            <p:oleObj spid="_x0000_s9220" name="Image" r:id="rId6" imgW="2234921" imgH="2984127" progId="Photoshop.Image.6">
              <p:embed/>
            </p:oleObj>
          </a:graphicData>
        </a:graphic>
      </p:graphicFrame>
      <p:graphicFrame>
        <p:nvGraphicFramePr>
          <p:cNvPr id="759819" name="Object 11"/>
          <p:cNvGraphicFramePr>
            <a:graphicFrameLocks noChangeAspect="1"/>
          </p:cNvGraphicFramePr>
          <p:nvPr/>
        </p:nvGraphicFramePr>
        <p:xfrm>
          <a:off x="4016375" y="1203325"/>
          <a:ext cx="1089025" cy="1568450"/>
        </p:xfrm>
        <a:graphic>
          <a:graphicData uri="http://schemas.openxmlformats.org/presentationml/2006/ole">
            <p:oleObj spid="_x0000_s9221" name="Image" r:id="rId7" imgW="1815873" imgH="2615873" progId="Photoshop.Image.6">
              <p:embed/>
            </p:oleObj>
          </a:graphicData>
        </a:graphic>
      </p:graphicFrame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17525" y="1323975"/>
            <a:ext cx="2451100" cy="2835275"/>
            <a:chOff x="672" y="336"/>
            <a:chExt cx="1950" cy="2256"/>
          </a:xfrm>
        </p:grpSpPr>
        <p:sp>
          <p:nvSpPr>
            <p:cNvPr id="9283" name="Line 13"/>
            <p:cNvSpPr>
              <a:spLocks noChangeShapeType="1"/>
            </p:cNvSpPr>
            <p:nvPr/>
          </p:nvSpPr>
          <p:spPr bwMode="auto">
            <a:xfrm flipH="1" flipV="1">
              <a:off x="672" y="1680"/>
              <a:ext cx="1584" cy="91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Line 14"/>
            <p:cNvSpPr>
              <a:spLocks noChangeShapeType="1"/>
            </p:cNvSpPr>
            <p:nvPr/>
          </p:nvSpPr>
          <p:spPr bwMode="auto">
            <a:xfrm flipH="1" flipV="1">
              <a:off x="672" y="1488"/>
              <a:ext cx="1584" cy="91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Line 15"/>
            <p:cNvSpPr>
              <a:spLocks noChangeShapeType="1"/>
            </p:cNvSpPr>
            <p:nvPr/>
          </p:nvSpPr>
          <p:spPr bwMode="auto">
            <a:xfrm flipH="1" flipV="1">
              <a:off x="1680" y="336"/>
              <a:ext cx="864" cy="49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Line 16"/>
            <p:cNvSpPr>
              <a:spLocks noChangeShapeType="1"/>
            </p:cNvSpPr>
            <p:nvPr/>
          </p:nvSpPr>
          <p:spPr bwMode="auto">
            <a:xfrm flipH="1" flipV="1">
              <a:off x="816" y="1078"/>
              <a:ext cx="1296" cy="74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Line 17"/>
            <p:cNvSpPr>
              <a:spLocks noChangeShapeType="1"/>
            </p:cNvSpPr>
            <p:nvPr/>
          </p:nvSpPr>
          <p:spPr bwMode="auto">
            <a:xfrm flipH="1" flipV="1">
              <a:off x="1161" y="798"/>
              <a:ext cx="1296" cy="74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Line 18"/>
            <p:cNvSpPr>
              <a:spLocks noChangeShapeType="1"/>
            </p:cNvSpPr>
            <p:nvPr/>
          </p:nvSpPr>
          <p:spPr bwMode="auto">
            <a:xfrm flipH="1" flipV="1">
              <a:off x="1326" y="741"/>
              <a:ext cx="1296" cy="74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Line 19"/>
            <p:cNvSpPr>
              <a:spLocks noChangeShapeType="1"/>
            </p:cNvSpPr>
            <p:nvPr/>
          </p:nvSpPr>
          <p:spPr bwMode="auto">
            <a:xfrm flipH="1" flipV="1">
              <a:off x="1119" y="1936"/>
              <a:ext cx="192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Line 20"/>
            <p:cNvSpPr>
              <a:spLocks noChangeShapeType="1"/>
            </p:cNvSpPr>
            <p:nvPr/>
          </p:nvSpPr>
          <p:spPr bwMode="auto">
            <a:xfrm flipH="1" flipV="1">
              <a:off x="1107" y="1738"/>
              <a:ext cx="192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Line 21"/>
            <p:cNvSpPr>
              <a:spLocks noChangeShapeType="1"/>
            </p:cNvSpPr>
            <p:nvPr/>
          </p:nvSpPr>
          <p:spPr bwMode="auto">
            <a:xfrm flipH="1" flipV="1">
              <a:off x="1392" y="1404"/>
              <a:ext cx="192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Line 22"/>
            <p:cNvSpPr>
              <a:spLocks noChangeShapeType="1"/>
            </p:cNvSpPr>
            <p:nvPr/>
          </p:nvSpPr>
          <p:spPr bwMode="auto">
            <a:xfrm flipH="1" flipV="1">
              <a:off x="1776" y="1152"/>
              <a:ext cx="192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Line 23"/>
            <p:cNvSpPr>
              <a:spLocks noChangeShapeType="1"/>
            </p:cNvSpPr>
            <p:nvPr/>
          </p:nvSpPr>
          <p:spPr bwMode="auto">
            <a:xfrm flipH="1" flipV="1">
              <a:off x="2160" y="615"/>
              <a:ext cx="192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749550" y="1177925"/>
            <a:ext cx="2352675" cy="2392363"/>
            <a:chOff x="2448" y="220"/>
            <a:chExt cx="1872" cy="1904"/>
          </a:xfrm>
        </p:grpSpPr>
        <p:grpSp>
          <p:nvGrpSpPr>
            <p:cNvPr id="9262" name="Group 25"/>
            <p:cNvGrpSpPr>
              <a:grpSpLocks/>
            </p:cNvGrpSpPr>
            <p:nvPr/>
          </p:nvGrpSpPr>
          <p:grpSpPr bwMode="auto">
            <a:xfrm>
              <a:off x="3168" y="1480"/>
              <a:ext cx="1104" cy="644"/>
              <a:chOff x="2496" y="2704"/>
              <a:chExt cx="1104" cy="644"/>
            </a:xfrm>
          </p:grpSpPr>
          <p:sp>
            <p:nvSpPr>
              <p:cNvPr id="9281" name="Line 26"/>
              <p:cNvSpPr>
                <a:spLocks noChangeShapeType="1"/>
              </p:cNvSpPr>
              <p:nvPr/>
            </p:nvSpPr>
            <p:spPr bwMode="auto">
              <a:xfrm flipV="1">
                <a:off x="2496" y="2704"/>
                <a:ext cx="1104" cy="6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2" name="Line 27"/>
              <p:cNvSpPr>
                <a:spLocks noChangeShapeType="1"/>
              </p:cNvSpPr>
              <p:nvPr/>
            </p:nvSpPr>
            <p:spPr bwMode="auto">
              <a:xfrm flipV="1">
                <a:off x="3096" y="285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63" name="Group 28"/>
            <p:cNvGrpSpPr>
              <a:grpSpLocks/>
            </p:cNvGrpSpPr>
            <p:nvPr/>
          </p:nvGrpSpPr>
          <p:grpSpPr bwMode="auto">
            <a:xfrm>
              <a:off x="2448" y="220"/>
              <a:ext cx="1056" cy="616"/>
              <a:chOff x="2496" y="2704"/>
              <a:chExt cx="1104" cy="644"/>
            </a:xfrm>
          </p:grpSpPr>
          <p:sp>
            <p:nvSpPr>
              <p:cNvPr id="9279" name="Line 29"/>
              <p:cNvSpPr>
                <a:spLocks noChangeShapeType="1"/>
              </p:cNvSpPr>
              <p:nvPr/>
            </p:nvSpPr>
            <p:spPr bwMode="auto">
              <a:xfrm flipV="1">
                <a:off x="2496" y="2704"/>
                <a:ext cx="1104" cy="6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0" name="Line 30"/>
              <p:cNvSpPr>
                <a:spLocks noChangeShapeType="1"/>
              </p:cNvSpPr>
              <p:nvPr/>
            </p:nvSpPr>
            <p:spPr bwMode="auto">
              <a:xfrm flipV="1">
                <a:off x="3096" y="285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64" name="Group 31"/>
            <p:cNvGrpSpPr>
              <a:grpSpLocks/>
            </p:cNvGrpSpPr>
            <p:nvPr/>
          </p:nvGrpSpPr>
          <p:grpSpPr bwMode="auto">
            <a:xfrm>
              <a:off x="3168" y="1008"/>
              <a:ext cx="336" cy="196"/>
              <a:chOff x="2496" y="2704"/>
              <a:chExt cx="1104" cy="644"/>
            </a:xfrm>
          </p:grpSpPr>
          <p:sp>
            <p:nvSpPr>
              <p:cNvPr id="9277" name="Line 32"/>
              <p:cNvSpPr>
                <a:spLocks noChangeShapeType="1"/>
              </p:cNvSpPr>
              <p:nvPr/>
            </p:nvSpPr>
            <p:spPr bwMode="auto">
              <a:xfrm flipV="1">
                <a:off x="2496" y="2704"/>
                <a:ext cx="1104" cy="6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8" name="Line 33"/>
              <p:cNvSpPr>
                <a:spLocks noChangeShapeType="1"/>
              </p:cNvSpPr>
              <p:nvPr/>
            </p:nvSpPr>
            <p:spPr bwMode="auto">
              <a:xfrm flipV="1">
                <a:off x="3096" y="285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65" name="Group 34"/>
            <p:cNvGrpSpPr>
              <a:grpSpLocks/>
            </p:cNvGrpSpPr>
            <p:nvPr/>
          </p:nvGrpSpPr>
          <p:grpSpPr bwMode="auto">
            <a:xfrm>
              <a:off x="2736" y="376"/>
              <a:ext cx="992" cy="579"/>
              <a:chOff x="2496" y="2704"/>
              <a:chExt cx="1104" cy="644"/>
            </a:xfrm>
          </p:grpSpPr>
          <p:sp>
            <p:nvSpPr>
              <p:cNvPr id="9275" name="Line 35"/>
              <p:cNvSpPr>
                <a:spLocks noChangeShapeType="1"/>
              </p:cNvSpPr>
              <p:nvPr/>
            </p:nvSpPr>
            <p:spPr bwMode="auto">
              <a:xfrm flipV="1">
                <a:off x="2496" y="2704"/>
                <a:ext cx="1104" cy="6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6" name="Line 36"/>
              <p:cNvSpPr>
                <a:spLocks noChangeShapeType="1"/>
              </p:cNvSpPr>
              <p:nvPr/>
            </p:nvSpPr>
            <p:spPr bwMode="auto">
              <a:xfrm flipV="1">
                <a:off x="3096" y="285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66" name="Group 37"/>
            <p:cNvGrpSpPr>
              <a:grpSpLocks/>
            </p:cNvGrpSpPr>
            <p:nvPr/>
          </p:nvGrpSpPr>
          <p:grpSpPr bwMode="auto">
            <a:xfrm>
              <a:off x="3035" y="571"/>
              <a:ext cx="992" cy="579"/>
              <a:chOff x="2496" y="2704"/>
              <a:chExt cx="1104" cy="644"/>
            </a:xfrm>
          </p:grpSpPr>
          <p:sp>
            <p:nvSpPr>
              <p:cNvPr id="9273" name="Line 38"/>
              <p:cNvSpPr>
                <a:spLocks noChangeShapeType="1"/>
              </p:cNvSpPr>
              <p:nvPr/>
            </p:nvSpPr>
            <p:spPr bwMode="auto">
              <a:xfrm flipV="1">
                <a:off x="2496" y="2704"/>
                <a:ext cx="1104" cy="6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4" name="Line 39"/>
              <p:cNvSpPr>
                <a:spLocks noChangeShapeType="1"/>
              </p:cNvSpPr>
              <p:nvPr/>
            </p:nvSpPr>
            <p:spPr bwMode="auto">
              <a:xfrm flipV="1">
                <a:off x="3096" y="285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67" name="Group 40"/>
            <p:cNvGrpSpPr>
              <a:grpSpLocks/>
            </p:cNvGrpSpPr>
            <p:nvPr/>
          </p:nvGrpSpPr>
          <p:grpSpPr bwMode="auto">
            <a:xfrm>
              <a:off x="2592" y="1076"/>
              <a:ext cx="1728" cy="1008"/>
              <a:chOff x="2496" y="2704"/>
              <a:chExt cx="1104" cy="644"/>
            </a:xfrm>
          </p:grpSpPr>
          <p:sp>
            <p:nvSpPr>
              <p:cNvPr id="9271" name="Line 41"/>
              <p:cNvSpPr>
                <a:spLocks noChangeShapeType="1"/>
              </p:cNvSpPr>
              <p:nvPr/>
            </p:nvSpPr>
            <p:spPr bwMode="auto">
              <a:xfrm flipV="1">
                <a:off x="2496" y="2704"/>
                <a:ext cx="1104" cy="6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2" name="Line 42"/>
              <p:cNvSpPr>
                <a:spLocks noChangeShapeType="1"/>
              </p:cNvSpPr>
              <p:nvPr/>
            </p:nvSpPr>
            <p:spPr bwMode="auto">
              <a:xfrm flipV="1">
                <a:off x="3096" y="285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68" name="Group 43"/>
            <p:cNvGrpSpPr>
              <a:grpSpLocks/>
            </p:cNvGrpSpPr>
            <p:nvPr/>
          </p:nvGrpSpPr>
          <p:grpSpPr bwMode="auto">
            <a:xfrm>
              <a:off x="2976" y="868"/>
              <a:ext cx="1344" cy="784"/>
              <a:chOff x="2496" y="2704"/>
              <a:chExt cx="1104" cy="644"/>
            </a:xfrm>
          </p:grpSpPr>
          <p:sp>
            <p:nvSpPr>
              <p:cNvPr id="9269" name="Line 44"/>
              <p:cNvSpPr>
                <a:spLocks noChangeShapeType="1"/>
              </p:cNvSpPr>
              <p:nvPr/>
            </p:nvSpPr>
            <p:spPr bwMode="auto">
              <a:xfrm flipV="1">
                <a:off x="2496" y="2704"/>
                <a:ext cx="1104" cy="6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0" name="Line 45"/>
              <p:cNvSpPr>
                <a:spLocks noChangeShapeType="1"/>
              </p:cNvSpPr>
              <p:nvPr/>
            </p:nvSpPr>
            <p:spPr bwMode="auto">
              <a:xfrm flipV="1">
                <a:off x="3096" y="285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512888" y="2801938"/>
            <a:ext cx="2322512" cy="2863850"/>
            <a:chOff x="1464" y="1512"/>
            <a:chExt cx="1848" cy="2536"/>
          </a:xfrm>
        </p:grpSpPr>
        <p:grpSp>
          <p:nvGrpSpPr>
            <p:cNvPr id="9251" name="Group 47"/>
            <p:cNvGrpSpPr>
              <a:grpSpLocks/>
            </p:cNvGrpSpPr>
            <p:nvPr/>
          </p:nvGrpSpPr>
          <p:grpSpPr bwMode="auto">
            <a:xfrm>
              <a:off x="1464" y="1512"/>
              <a:ext cx="1848" cy="2536"/>
              <a:chOff x="1464" y="1512"/>
              <a:chExt cx="1848" cy="2536"/>
            </a:xfrm>
          </p:grpSpPr>
          <p:sp>
            <p:nvSpPr>
              <p:cNvPr id="9253" name="Line 48"/>
              <p:cNvSpPr>
                <a:spLocks noChangeShapeType="1"/>
              </p:cNvSpPr>
              <p:nvPr/>
            </p:nvSpPr>
            <p:spPr bwMode="auto">
              <a:xfrm>
                <a:off x="1464" y="1968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4" name="Line 49"/>
              <p:cNvSpPr>
                <a:spLocks noChangeShapeType="1"/>
              </p:cNvSpPr>
              <p:nvPr/>
            </p:nvSpPr>
            <p:spPr bwMode="auto">
              <a:xfrm>
                <a:off x="2200" y="2040"/>
                <a:ext cx="0" cy="175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5" name="Line 50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0" cy="177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Line 51"/>
              <p:cNvSpPr>
                <a:spLocks noChangeShapeType="1"/>
              </p:cNvSpPr>
              <p:nvPr/>
            </p:nvSpPr>
            <p:spPr bwMode="auto">
              <a:xfrm>
                <a:off x="3312" y="2056"/>
                <a:ext cx="0" cy="140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7" name="Line 52"/>
              <p:cNvSpPr>
                <a:spLocks noChangeShapeType="1"/>
              </p:cNvSpPr>
              <p:nvPr/>
            </p:nvSpPr>
            <p:spPr bwMode="auto">
              <a:xfrm>
                <a:off x="2272" y="2416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8" name="Line 53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0" cy="225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Line 54"/>
              <p:cNvSpPr>
                <a:spLocks noChangeShapeType="1"/>
              </p:cNvSpPr>
              <p:nvPr/>
            </p:nvSpPr>
            <p:spPr bwMode="auto">
              <a:xfrm>
                <a:off x="2664" y="1512"/>
                <a:ext cx="0" cy="199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0" name="Line 55"/>
              <p:cNvSpPr>
                <a:spLocks noChangeShapeType="1"/>
              </p:cNvSpPr>
              <p:nvPr/>
            </p:nvSpPr>
            <p:spPr bwMode="auto">
              <a:xfrm>
                <a:off x="2344" y="2544"/>
                <a:ext cx="0" cy="77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1" name="Line 56"/>
              <p:cNvSpPr>
                <a:spLocks noChangeShapeType="1"/>
              </p:cNvSpPr>
              <p:nvPr/>
            </p:nvSpPr>
            <p:spPr bwMode="auto">
              <a:xfrm>
                <a:off x="2976" y="1632"/>
                <a:ext cx="0" cy="199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52" name="Line 57"/>
            <p:cNvSpPr>
              <a:spLocks noChangeShapeType="1"/>
            </p:cNvSpPr>
            <p:nvPr/>
          </p:nvSpPr>
          <p:spPr bwMode="auto">
            <a:xfrm flipV="1">
              <a:off x="2496" y="2496"/>
              <a:ext cx="0" cy="48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59866" name="Object 58"/>
          <p:cNvGraphicFramePr>
            <a:graphicFrameLocks noChangeAspect="1"/>
          </p:cNvGraphicFramePr>
          <p:nvPr/>
        </p:nvGraphicFramePr>
        <p:xfrm>
          <a:off x="3111500" y="5364163"/>
          <a:ext cx="339725" cy="246062"/>
        </p:xfrm>
        <a:graphic>
          <a:graphicData uri="http://schemas.openxmlformats.org/presentationml/2006/ole">
            <p:oleObj spid="_x0000_s9222" name="CorelDRAW" r:id="rId8" imgW="429480" imgH="311040" progId="CorelDRAW.Graphic.11">
              <p:embed/>
            </p:oleObj>
          </a:graphicData>
        </a:graphic>
      </p:graphicFrame>
      <p:sp>
        <p:nvSpPr>
          <p:cNvPr id="759867" name="WordArt 59"/>
          <p:cNvSpPr>
            <a:spLocks noChangeArrowheads="1" noChangeShapeType="1" noTextEdit="1"/>
          </p:cNvSpPr>
          <p:nvPr/>
        </p:nvSpPr>
        <p:spPr bwMode="auto">
          <a:xfrm>
            <a:off x="939800" y="1384300"/>
            <a:ext cx="255588" cy="361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F.V.</a:t>
            </a:r>
          </a:p>
        </p:txBody>
      </p:sp>
      <p:sp>
        <p:nvSpPr>
          <p:cNvPr id="759868" name="WordArt 60"/>
          <p:cNvSpPr>
            <a:spLocks noChangeArrowheads="1" noChangeShapeType="1" noTextEdit="1"/>
          </p:cNvSpPr>
          <p:nvPr/>
        </p:nvSpPr>
        <p:spPr bwMode="auto">
          <a:xfrm>
            <a:off x="4438650" y="1143000"/>
            <a:ext cx="276225" cy="395288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cs typeface="Arial"/>
              </a:rPr>
              <a:t>S.V.</a:t>
            </a:r>
          </a:p>
        </p:txBody>
      </p:sp>
      <p:sp>
        <p:nvSpPr>
          <p:cNvPr id="759869" name="Text Box 61"/>
          <p:cNvSpPr txBox="1">
            <a:spLocks noChangeArrowheads="1"/>
          </p:cNvSpPr>
          <p:nvPr/>
        </p:nvSpPr>
        <p:spPr bwMode="auto">
          <a:xfrm>
            <a:off x="5486400" y="16764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15" name="Group 62"/>
          <p:cNvGrpSpPr>
            <a:grpSpLocks/>
          </p:cNvGrpSpPr>
          <p:nvPr/>
        </p:nvGrpSpPr>
        <p:grpSpPr bwMode="auto">
          <a:xfrm>
            <a:off x="3962400" y="4114800"/>
            <a:ext cx="1235075" cy="401638"/>
            <a:chOff x="3535" y="2462"/>
            <a:chExt cx="778" cy="253"/>
          </a:xfrm>
        </p:grpSpPr>
        <p:sp>
          <p:nvSpPr>
            <p:cNvPr id="9249" name="AutoShape 63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Text Box 64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759873" name="Text Box 65"/>
          <p:cNvSpPr txBox="1">
            <a:spLocks noChangeArrowheads="1"/>
          </p:cNvSpPr>
          <p:nvPr/>
        </p:nvSpPr>
        <p:spPr bwMode="auto">
          <a:xfrm>
            <a:off x="5594350" y="2468563"/>
            <a:ext cx="117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FRONT VIEW</a:t>
            </a:r>
          </a:p>
        </p:txBody>
      </p:sp>
      <p:sp>
        <p:nvSpPr>
          <p:cNvPr id="759874" name="Text Box 66"/>
          <p:cNvSpPr txBox="1">
            <a:spLocks noChangeArrowheads="1"/>
          </p:cNvSpPr>
          <p:nvPr/>
        </p:nvSpPr>
        <p:spPr bwMode="auto">
          <a:xfrm>
            <a:off x="5667375" y="5287963"/>
            <a:ext cx="958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TOP VIEW</a:t>
            </a:r>
          </a:p>
        </p:txBody>
      </p:sp>
      <p:sp>
        <p:nvSpPr>
          <p:cNvPr id="759875" name="Text Box 67"/>
          <p:cNvSpPr txBox="1">
            <a:spLocks noChangeArrowheads="1"/>
          </p:cNvSpPr>
          <p:nvPr/>
        </p:nvSpPr>
        <p:spPr bwMode="auto">
          <a:xfrm>
            <a:off x="7315200" y="24384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L.H.SIDE VIEW</a:t>
            </a:r>
          </a:p>
        </p:txBody>
      </p:sp>
      <p:sp>
        <p:nvSpPr>
          <p:cNvPr id="759876" name="Line 68"/>
          <p:cNvSpPr>
            <a:spLocks noChangeShapeType="1"/>
          </p:cNvSpPr>
          <p:nvPr/>
        </p:nvSpPr>
        <p:spPr bwMode="auto">
          <a:xfrm>
            <a:off x="50292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9877" name="Line 69"/>
          <p:cNvSpPr>
            <a:spLocks noChangeShapeType="1"/>
          </p:cNvSpPr>
          <p:nvPr/>
        </p:nvSpPr>
        <p:spPr bwMode="auto">
          <a:xfrm>
            <a:off x="6172200" y="2133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59878" name="Object 70"/>
          <p:cNvGraphicFramePr>
            <a:graphicFrameLocks noChangeAspect="1"/>
          </p:cNvGraphicFramePr>
          <p:nvPr/>
        </p:nvGraphicFramePr>
        <p:xfrm>
          <a:off x="5638800" y="4186238"/>
          <a:ext cx="1295400" cy="919162"/>
        </p:xfrm>
        <a:graphic>
          <a:graphicData uri="http://schemas.openxmlformats.org/presentationml/2006/ole">
            <p:oleObj spid="_x0000_s9223" name="Image" r:id="rId9" imgW="1752381" imgH="1244006" progId="Photoshop.Image.6">
              <p:embed/>
            </p:oleObj>
          </a:graphicData>
        </a:graphic>
      </p:graphicFrame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5549900" y="2895600"/>
            <a:ext cx="1524000" cy="1135063"/>
            <a:chOff x="3496" y="1824"/>
            <a:chExt cx="960" cy="715"/>
          </a:xfrm>
        </p:grpSpPr>
        <p:graphicFrame>
          <p:nvGraphicFramePr>
            <p:cNvPr id="9225" name="Object 72"/>
            <p:cNvGraphicFramePr>
              <a:graphicFrameLocks noChangeAspect="1"/>
            </p:cNvGraphicFramePr>
            <p:nvPr/>
          </p:nvGraphicFramePr>
          <p:xfrm>
            <a:off x="3496" y="1824"/>
            <a:ext cx="960" cy="715"/>
          </p:xfrm>
          <a:graphic>
            <a:graphicData uri="http://schemas.openxmlformats.org/presentationml/2006/ole">
              <p:oleObj spid="_x0000_s9225" name="Image" r:id="rId10" imgW="1993651" imgH="1485190" progId="Photoshop.Image.6">
                <p:embed/>
              </p:oleObj>
            </a:graphicData>
          </a:graphic>
        </p:graphicFrame>
        <p:sp>
          <p:nvSpPr>
            <p:cNvPr id="9246" name="Line 73"/>
            <p:cNvSpPr>
              <a:spLocks noChangeShapeType="1"/>
            </p:cNvSpPr>
            <p:nvPr/>
          </p:nvSpPr>
          <p:spPr bwMode="auto">
            <a:xfrm>
              <a:off x="3798" y="22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Line 74"/>
            <p:cNvSpPr>
              <a:spLocks noChangeShapeType="1"/>
            </p:cNvSpPr>
            <p:nvPr/>
          </p:nvSpPr>
          <p:spPr bwMode="auto">
            <a:xfrm>
              <a:off x="4158" y="202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Line 75"/>
            <p:cNvSpPr>
              <a:spLocks noChangeShapeType="1"/>
            </p:cNvSpPr>
            <p:nvPr/>
          </p:nvSpPr>
          <p:spPr bwMode="auto">
            <a:xfrm flipH="1">
              <a:off x="3552" y="1920"/>
              <a:ext cx="81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6"/>
          <p:cNvGrpSpPr>
            <a:grpSpLocks/>
          </p:cNvGrpSpPr>
          <p:nvPr/>
        </p:nvGrpSpPr>
        <p:grpSpPr bwMode="auto">
          <a:xfrm>
            <a:off x="5105400" y="3657600"/>
            <a:ext cx="3854450" cy="366713"/>
            <a:chOff x="3202" y="2136"/>
            <a:chExt cx="2428" cy="231"/>
          </a:xfrm>
        </p:grpSpPr>
        <p:sp>
          <p:nvSpPr>
            <p:cNvPr id="9243" name="Line 77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Text Box 78"/>
            <p:cNvSpPr txBox="1">
              <a:spLocks noChangeArrowheads="1"/>
            </p:cNvSpPr>
            <p:nvPr/>
          </p:nvSpPr>
          <p:spPr bwMode="auto">
            <a:xfrm>
              <a:off x="3202" y="213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9245" name="Text Box 79"/>
            <p:cNvSpPr txBox="1">
              <a:spLocks noChangeArrowheads="1"/>
            </p:cNvSpPr>
            <p:nvPr/>
          </p:nvSpPr>
          <p:spPr bwMode="auto">
            <a:xfrm>
              <a:off x="5410" y="213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</p:grpSp>
      <p:graphicFrame>
        <p:nvGraphicFramePr>
          <p:cNvPr id="759888" name="Object 80"/>
          <p:cNvGraphicFramePr>
            <a:graphicFrameLocks noChangeAspect="1"/>
          </p:cNvGraphicFramePr>
          <p:nvPr/>
        </p:nvGraphicFramePr>
        <p:xfrm>
          <a:off x="7289800" y="3043238"/>
          <a:ext cx="1320800" cy="919162"/>
        </p:xfrm>
        <a:graphic>
          <a:graphicData uri="http://schemas.openxmlformats.org/presentationml/2006/ole">
            <p:oleObj spid="_x0000_s9224" name="Image" r:id="rId11" imgW="1624824" imgH="1130159" progId="Photoshop.Image.6">
              <p:embed/>
            </p:oleObj>
          </a:graphicData>
        </a:graphic>
      </p:graphicFrame>
      <p:sp>
        <p:nvSpPr>
          <p:cNvPr id="9242" name="Text Box 82"/>
          <p:cNvSpPr txBox="1">
            <a:spLocks noChangeArrowheads="1"/>
          </p:cNvSpPr>
          <p:nvPr/>
        </p:nvSpPr>
        <p:spPr bwMode="auto">
          <a:xfrm>
            <a:off x="381000" y="57531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BY FIRST ANGLE PROJECTION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9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9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9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9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9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59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59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59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59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59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59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59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9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59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5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5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5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5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5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5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5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5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5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5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5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5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5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5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67" grpId="0" animBg="1"/>
      <p:bldP spid="759868" grpId="0" animBg="1"/>
      <p:bldP spid="759869" grpId="0" autoUpdateAnimBg="0"/>
      <p:bldP spid="759873" grpId="0" autoUpdateAnimBg="0"/>
      <p:bldP spid="759874" grpId="0" autoUpdateAnimBg="0"/>
      <p:bldP spid="759875" grpId="0" autoUpdateAnimBg="0"/>
      <p:bldP spid="759876" grpId="0" animBg="1"/>
      <p:bldP spid="7598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0834" name="Object 2"/>
          <p:cNvGraphicFramePr>
            <a:graphicFrameLocks noChangeAspect="1"/>
          </p:cNvGraphicFramePr>
          <p:nvPr/>
        </p:nvGraphicFramePr>
        <p:xfrm>
          <a:off x="4298950" y="695325"/>
          <a:ext cx="1196975" cy="1866900"/>
        </p:xfrm>
        <a:graphic>
          <a:graphicData uri="http://schemas.openxmlformats.org/presentationml/2006/ole">
            <p:oleObj spid="_x0000_s10242" name="Image" r:id="rId4" imgW="1561905" imgH="2438095" progId="Photoshop.Image.6">
              <p:embed/>
            </p:oleObj>
          </a:graphicData>
        </a:graphic>
      </p:graphicFrame>
      <p:graphicFrame>
        <p:nvGraphicFramePr>
          <p:cNvPr id="760835" name="Object 3"/>
          <p:cNvGraphicFramePr>
            <a:graphicFrameLocks noChangeAspect="1"/>
          </p:cNvGraphicFramePr>
          <p:nvPr/>
        </p:nvGraphicFramePr>
        <p:xfrm>
          <a:off x="1495425" y="4090988"/>
          <a:ext cx="3095625" cy="1547812"/>
        </p:xfrm>
        <a:graphic>
          <a:graphicData uri="http://schemas.openxmlformats.org/presentationml/2006/ole">
            <p:oleObj spid="_x0000_s10243" name="Image" r:id="rId5" imgW="4063492" imgH="2031746" progId="Photoshop.Image.6">
              <p:embed/>
            </p:oleObj>
          </a:graphicData>
        </a:graphic>
      </p:graphicFrame>
      <p:graphicFrame>
        <p:nvGraphicFramePr>
          <p:cNvPr id="760836" name="Object 4"/>
          <p:cNvGraphicFramePr>
            <a:graphicFrameLocks noChangeAspect="1"/>
          </p:cNvGraphicFramePr>
          <p:nvPr/>
        </p:nvGraphicFramePr>
        <p:xfrm>
          <a:off x="381000" y="781050"/>
          <a:ext cx="1462088" cy="1905000"/>
        </p:xfrm>
        <a:graphic>
          <a:graphicData uri="http://schemas.openxmlformats.org/presentationml/2006/ole">
            <p:oleObj spid="_x0000_s10244" name="Image" r:id="rId6" imgW="1968254" imgH="2565079" progId="Photoshop.Image.6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91200" y="3441700"/>
            <a:ext cx="1295400" cy="915988"/>
            <a:chOff x="3744" y="2175"/>
            <a:chExt cx="816" cy="577"/>
          </a:xfrm>
        </p:grpSpPr>
        <p:grpSp>
          <p:nvGrpSpPr>
            <p:cNvPr id="10307" name="Group 6"/>
            <p:cNvGrpSpPr>
              <a:grpSpLocks/>
            </p:cNvGrpSpPr>
            <p:nvPr/>
          </p:nvGrpSpPr>
          <p:grpSpPr bwMode="auto">
            <a:xfrm>
              <a:off x="3744" y="2184"/>
              <a:ext cx="768" cy="552"/>
              <a:chOff x="3744" y="2184"/>
              <a:chExt cx="768" cy="552"/>
            </a:xfrm>
          </p:grpSpPr>
          <p:sp>
            <p:nvSpPr>
              <p:cNvPr id="10310" name="Rectangle 7"/>
              <p:cNvSpPr>
                <a:spLocks noChangeArrowheads="1"/>
              </p:cNvSpPr>
              <p:nvPr/>
            </p:nvSpPr>
            <p:spPr bwMode="auto">
              <a:xfrm>
                <a:off x="3744" y="2208"/>
                <a:ext cx="768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1" name="Rectangle 8"/>
              <p:cNvSpPr>
                <a:spLocks noChangeArrowheads="1"/>
              </p:cNvSpPr>
              <p:nvPr/>
            </p:nvSpPr>
            <p:spPr bwMode="auto">
              <a:xfrm>
                <a:off x="3744" y="2544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2" name="Rectangle 9"/>
              <p:cNvSpPr>
                <a:spLocks noChangeArrowheads="1"/>
              </p:cNvSpPr>
              <p:nvPr/>
            </p:nvSpPr>
            <p:spPr bwMode="auto">
              <a:xfrm>
                <a:off x="4272" y="2544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3" name="Line 10"/>
              <p:cNvSpPr>
                <a:spLocks noChangeShapeType="1"/>
              </p:cNvSpPr>
              <p:nvPr/>
            </p:nvSpPr>
            <p:spPr bwMode="auto">
              <a:xfrm>
                <a:off x="3744" y="254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4" name="Rectangle 11"/>
              <p:cNvSpPr>
                <a:spLocks noChangeArrowheads="1"/>
              </p:cNvSpPr>
              <p:nvPr/>
            </p:nvSpPr>
            <p:spPr bwMode="auto">
              <a:xfrm>
                <a:off x="3744" y="2208"/>
                <a:ext cx="144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5" name="Rectangle 12"/>
              <p:cNvSpPr>
                <a:spLocks noChangeArrowheads="1"/>
              </p:cNvSpPr>
              <p:nvPr/>
            </p:nvSpPr>
            <p:spPr bwMode="auto">
              <a:xfrm>
                <a:off x="4368" y="2208"/>
                <a:ext cx="144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6" name="AutoShape 13"/>
              <p:cNvSpPr>
                <a:spLocks noChangeArrowheads="1"/>
              </p:cNvSpPr>
              <p:nvPr/>
            </p:nvSpPr>
            <p:spPr bwMode="auto">
              <a:xfrm flipV="1">
                <a:off x="3984" y="2208"/>
                <a:ext cx="288" cy="20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7" name="AutoShape 14"/>
              <p:cNvSpPr>
                <a:spLocks noChangeArrowheads="1"/>
              </p:cNvSpPr>
              <p:nvPr/>
            </p:nvSpPr>
            <p:spPr bwMode="auto">
              <a:xfrm flipV="1">
                <a:off x="3984" y="2184"/>
                <a:ext cx="288" cy="20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08" name="Line 15"/>
            <p:cNvSpPr>
              <a:spLocks noChangeShapeType="1"/>
            </p:cNvSpPr>
            <p:nvPr/>
          </p:nvSpPr>
          <p:spPr bwMode="auto">
            <a:xfrm flipH="1">
              <a:off x="3744" y="264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9" name="Line 16"/>
            <p:cNvSpPr>
              <a:spLocks noChangeShapeType="1"/>
            </p:cNvSpPr>
            <p:nvPr/>
          </p:nvSpPr>
          <p:spPr bwMode="auto">
            <a:xfrm>
              <a:off x="4128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49" name="Object 17"/>
            <p:cNvGraphicFramePr>
              <a:graphicFrameLocks noChangeAspect="1"/>
            </p:cNvGraphicFramePr>
            <p:nvPr/>
          </p:nvGraphicFramePr>
          <p:xfrm>
            <a:off x="3744" y="2175"/>
            <a:ext cx="816" cy="577"/>
          </p:xfrm>
          <a:graphic>
            <a:graphicData uri="http://schemas.openxmlformats.org/presentationml/2006/ole">
              <p:oleObj spid="_x0000_s10249" name="Image" r:id="rId7" imgW="1650794" imgH="1168254" progId="Photoshop.Image.6">
                <p:embed/>
              </p:oleObj>
            </a:graphicData>
          </a:graphic>
        </p:graphicFrame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791200" y="4667250"/>
            <a:ext cx="1295400" cy="895350"/>
            <a:chOff x="3744" y="2910"/>
            <a:chExt cx="816" cy="564"/>
          </a:xfrm>
        </p:grpSpPr>
        <p:grpSp>
          <p:nvGrpSpPr>
            <p:cNvPr id="10296" name="Group 19"/>
            <p:cNvGrpSpPr>
              <a:grpSpLocks/>
            </p:cNvGrpSpPr>
            <p:nvPr/>
          </p:nvGrpSpPr>
          <p:grpSpPr bwMode="auto">
            <a:xfrm>
              <a:off x="3744" y="2928"/>
              <a:ext cx="768" cy="546"/>
              <a:chOff x="3744" y="2928"/>
              <a:chExt cx="768" cy="546"/>
            </a:xfrm>
          </p:grpSpPr>
          <p:sp>
            <p:nvSpPr>
              <p:cNvPr id="10298" name="Rectangle 20"/>
              <p:cNvSpPr>
                <a:spLocks noChangeArrowheads="1"/>
              </p:cNvSpPr>
              <p:nvPr/>
            </p:nvSpPr>
            <p:spPr bwMode="auto">
              <a:xfrm>
                <a:off x="3744" y="2928"/>
                <a:ext cx="768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9" name="AutoShape 21"/>
              <p:cNvSpPr>
                <a:spLocks noChangeArrowheads="1"/>
              </p:cNvSpPr>
              <p:nvPr/>
            </p:nvSpPr>
            <p:spPr bwMode="auto">
              <a:xfrm>
                <a:off x="3984" y="3312"/>
                <a:ext cx="288" cy="14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0" name="Line 22"/>
              <p:cNvSpPr>
                <a:spLocks noChangeShapeType="1"/>
              </p:cNvSpPr>
              <p:nvPr/>
            </p:nvSpPr>
            <p:spPr bwMode="auto">
              <a:xfrm>
                <a:off x="3744" y="3072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1" name="Line 23"/>
              <p:cNvSpPr>
                <a:spLocks noChangeShapeType="1"/>
              </p:cNvSpPr>
              <p:nvPr/>
            </p:nvSpPr>
            <p:spPr bwMode="auto">
              <a:xfrm>
                <a:off x="3744" y="326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2" name="AutoShape 24"/>
              <p:cNvSpPr>
                <a:spLocks noChangeArrowheads="1"/>
              </p:cNvSpPr>
              <p:nvPr/>
            </p:nvSpPr>
            <p:spPr bwMode="auto">
              <a:xfrm>
                <a:off x="3984" y="3330"/>
                <a:ext cx="288" cy="14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3" name="Line 25"/>
              <p:cNvSpPr>
                <a:spLocks noChangeShapeType="1"/>
              </p:cNvSpPr>
              <p:nvPr/>
            </p:nvSpPr>
            <p:spPr bwMode="auto">
              <a:xfrm>
                <a:off x="3888" y="30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4" name="Line 26"/>
              <p:cNvSpPr>
                <a:spLocks noChangeShapeType="1"/>
              </p:cNvSpPr>
              <p:nvPr/>
            </p:nvSpPr>
            <p:spPr bwMode="auto">
              <a:xfrm>
                <a:off x="4368" y="30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5" name="Line 27"/>
              <p:cNvSpPr>
                <a:spLocks noChangeShapeType="1"/>
              </p:cNvSpPr>
              <p:nvPr/>
            </p:nvSpPr>
            <p:spPr bwMode="auto">
              <a:xfrm>
                <a:off x="3984" y="29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6" name="Line 28"/>
              <p:cNvSpPr>
                <a:spLocks noChangeShapeType="1"/>
              </p:cNvSpPr>
              <p:nvPr/>
            </p:nvSpPr>
            <p:spPr bwMode="auto">
              <a:xfrm>
                <a:off x="4266" y="29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97" name="Line 29"/>
            <p:cNvSpPr>
              <a:spLocks noChangeShapeType="1"/>
            </p:cNvSpPr>
            <p:nvPr/>
          </p:nvSpPr>
          <p:spPr bwMode="auto">
            <a:xfrm>
              <a:off x="4128" y="29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48" name="Object 30"/>
            <p:cNvGraphicFramePr>
              <a:graphicFrameLocks noChangeAspect="1"/>
            </p:cNvGraphicFramePr>
            <p:nvPr/>
          </p:nvGraphicFramePr>
          <p:xfrm>
            <a:off x="3744" y="2910"/>
            <a:ext cx="816" cy="554"/>
          </p:xfrm>
          <a:graphic>
            <a:graphicData uri="http://schemas.openxmlformats.org/presentationml/2006/ole">
              <p:oleObj spid="_x0000_s10248" name="Image" r:id="rId8" imgW="1663492" imgH="1130159" progId="Photoshop.Image.6">
                <p:embed/>
              </p:oleObj>
            </a:graphicData>
          </a:graphic>
        </p:graphicFrame>
      </p:grpSp>
      <p:graphicFrame>
        <p:nvGraphicFramePr>
          <p:cNvPr id="10245" name="Object 31"/>
          <p:cNvGraphicFramePr>
            <a:graphicFrameLocks noChangeAspect="1"/>
          </p:cNvGraphicFramePr>
          <p:nvPr/>
        </p:nvGraphicFramePr>
        <p:xfrm>
          <a:off x="1762125" y="1428750"/>
          <a:ext cx="2619375" cy="2714625"/>
        </p:xfrm>
        <a:graphic>
          <a:graphicData uri="http://schemas.openxmlformats.org/presentationml/2006/ole">
            <p:oleObj spid="_x0000_s10245" name="Image" r:id="rId9" imgW="3568254" imgH="3492063" progId="Photoshop.Image.6">
              <p:embed/>
            </p:oleObj>
          </a:graphicData>
        </a:graphic>
      </p:graphicFrame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1828800" y="2971800"/>
            <a:ext cx="2438400" cy="2590800"/>
            <a:chOff x="1241" y="2208"/>
            <a:chExt cx="1591" cy="1536"/>
          </a:xfrm>
        </p:grpSpPr>
        <p:sp>
          <p:nvSpPr>
            <p:cNvPr id="10292" name="Line 33"/>
            <p:cNvSpPr>
              <a:spLocks noChangeShapeType="1"/>
            </p:cNvSpPr>
            <p:nvPr/>
          </p:nvSpPr>
          <p:spPr bwMode="auto">
            <a:xfrm>
              <a:off x="1241" y="2256"/>
              <a:ext cx="0" cy="105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Line 34"/>
            <p:cNvSpPr>
              <a:spLocks noChangeShapeType="1"/>
            </p:cNvSpPr>
            <p:nvPr/>
          </p:nvSpPr>
          <p:spPr bwMode="auto">
            <a:xfrm>
              <a:off x="2133" y="2688"/>
              <a:ext cx="0" cy="14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Line 35"/>
            <p:cNvSpPr>
              <a:spLocks noChangeShapeType="1"/>
            </p:cNvSpPr>
            <p:nvPr/>
          </p:nvSpPr>
          <p:spPr bwMode="auto">
            <a:xfrm>
              <a:off x="1956" y="2592"/>
              <a:ext cx="0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Line 36"/>
            <p:cNvSpPr>
              <a:spLocks noChangeShapeType="1"/>
            </p:cNvSpPr>
            <p:nvPr/>
          </p:nvSpPr>
          <p:spPr bwMode="auto">
            <a:xfrm>
              <a:off x="2832" y="2208"/>
              <a:ext cx="0" cy="105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60869" name="Object 37"/>
          <p:cNvGraphicFramePr>
            <a:graphicFrameLocks noChangeAspect="1"/>
          </p:cNvGraphicFramePr>
          <p:nvPr/>
        </p:nvGraphicFramePr>
        <p:xfrm>
          <a:off x="3429000" y="5105400"/>
          <a:ext cx="430213" cy="311150"/>
        </p:xfrm>
        <a:graphic>
          <a:graphicData uri="http://schemas.openxmlformats.org/presentationml/2006/ole">
            <p:oleObj spid="_x0000_s10246" name="CorelDRAW" r:id="rId10" imgW="429480" imgH="311040" progId="CorelDRAW.Graphic.11">
              <p:embed/>
            </p:oleObj>
          </a:graphicData>
        </a:graphic>
      </p:graphicFrame>
      <p:sp>
        <p:nvSpPr>
          <p:cNvPr id="760870" name="WordArt 38"/>
          <p:cNvSpPr>
            <a:spLocks noChangeArrowheads="1" noChangeShapeType="1" noTextEdit="1"/>
          </p:cNvSpPr>
          <p:nvPr/>
        </p:nvSpPr>
        <p:spPr bwMode="auto">
          <a:xfrm>
            <a:off x="4953000" y="762000"/>
            <a:ext cx="349250" cy="500063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cs typeface="Arial"/>
              </a:rPr>
              <a:t>S.V.</a:t>
            </a: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381000" y="838200"/>
            <a:ext cx="2819400" cy="2286000"/>
            <a:chOff x="480" y="864"/>
            <a:chExt cx="1680" cy="1562"/>
          </a:xfrm>
        </p:grpSpPr>
        <p:sp>
          <p:nvSpPr>
            <p:cNvPr id="10288" name="Line 40"/>
            <p:cNvSpPr>
              <a:spLocks noChangeShapeType="1"/>
            </p:cNvSpPr>
            <p:nvPr/>
          </p:nvSpPr>
          <p:spPr bwMode="auto">
            <a:xfrm flipH="1" flipV="1">
              <a:off x="1356" y="1554"/>
              <a:ext cx="324" cy="17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Line 41"/>
            <p:cNvSpPr>
              <a:spLocks noChangeShapeType="1"/>
            </p:cNvSpPr>
            <p:nvPr/>
          </p:nvSpPr>
          <p:spPr bwMode="auto">
            <a:xfrm flipH="1" flipV="1">
              <a:off x="480" y="1356"/>
              <a:ext cx="768" cy="41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Line 42"/>
            <p:cNvSpPr>
              <a:spLocks noChangeShapeType="1"/>
            </p:cNvSpPr>
            <p:nvPr/>
          </p:nvSpPr>
          <p:spPr bwMode="auto">
            <a:xfrm flipH="1" flipV="1">
              <a:off x="1344" y="864"/>
              <a:ext cx="816" cy="43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Line 43"/>
            <p:cNvSpPr>
              <a:spLocks noChangeShapeType="1"/>
            </p:cNvSpPr>
            <p:nvPr/>
          </p:nvSpPr>
          <p:spPr bwMode="auto">
            <a:xfrm flipH="1" flipV="1">
              <a:off x="480" y="2016"/>
              <a:ext cx="768" cy="41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0876" name="WordArt 44"/>
          <p:cNvSpPr>
            <a:spLocks noChangeArrowheads="1" noChangeShapeType="1" noTextEdit="1"/>
          </p:cNvSpPr>
          <p:nvPr/>
        </p:nvSpPr>
        <p:spPr bwMode="auto">
          <a:xfrm>
            <a:off x="800100" y="695325"/>
            <a:ext cx="32385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F.V.</a:t>
            </a:r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3124200" y="1000125"/>
            <a:ext cx="2209800" cy="2238375"/>
            <a:chOff x="2064" y="941"/>
            <a:chExt cx="1377" cy="1427"/>
          </a:xfrm>
        </p:grpSpPr>
        <p:sp>
          <p:nvSpPr>
            <p:cNvPr id="10283" name="Line 46"/>
            <p:cNvSpPr>
              <a:spLocks noChangeShapeType="1"/>
            </p:cNvSpPr>
            <p:nvPr/>
          </p:nvSpPr>
          <p:spPr bwMode="auto">
            <a:xfrm flipV="1">
              <a:off x="2064" y="941"/>
              <a:ext cx="621" cy="353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47"/>
            <p:cNvSpPr>
              <a:spLocks noChangeShapeType="1"/>
            </p:cNvSpPr>
            <p:nvPr/>
          </p:nvSpPr>
          <p:spPr bwMode="auto">
            <a:xfrm flipV="1">
              <a:off x="2304" y="1092"/>
              <a:ext cx="687" cy="390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Line 48"/>
            <p:cNvSpPr>
              <a:spLocks noChangeShapeType="1"/>
            </p:cNvSpPr>
            <p:nvPr/>
          </p:nvSpPr>
          <p:spPr bwMode="auto">
            <a:xfrm flipV="1">
              <a:off x="2784" y="1728"/>
              <a:ext cx="657" cy="373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Line 49"/>
            <p:cNvSpPr>
              <a:spLocks noChangeShapeType="1"/>
            </p:cNvSpPr>
            <p:nvPr/>
          </p:nvSpPr>
          <p:spPr bwMode="auto">
            <a:xfrm flipV="1">
              <a:off x="2736" y="1968"/>
              <a:ext cx="705" cy="400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Line 50"/>
            <p:cNvSpPr>
              <a:spLocks noChangeShapeType="1"/>
            </p:cNvSpPr>
            <p:nvPr/>
          </p:nvSpPr>
          <p:spPr bwMode="auto">
            <a:xfrm flipV="1">
              <a:off x="2544" y="1609"/>
              <a:ext cx="129" cy="73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2819400" y="152400"/>
            <a:ext cx="1046163" cy="815975"/>
            <a:chOff x="1656" y="61"/>
            <a:chExt cx="659" cy="514"/>
          </a:xfrm>
        </p:grpSpPr>
        <p:sp>
          <p:nvSpPr>
            <p:cNvPr id="10281" name="AutoShape 52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Text Box 53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4495800" y="3962400"/>
            <a:ext cx="1235075" cy="401638"/>
            <a:chOff x="3535" y="2462"/>
            <a:chExt cx="778" cy="253"/>
          </a:xfrm>
        </p:grpSpPr>
        <p:sp>
          <p:nvSpPr>
            <p:cNvPr id="10279" name="AutoShape 55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0" name="Text Box 56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304800" y="3429000"/>
            <a:ext cx="1192213" cy="404813"/>
            <a:chOff x="432" y="2384"/>
            <a:chExt cx="751" cy="255"/>
          </a:xfrm>
        </p:grpSpPr>
        <p:sp>
          <p:nvSpPr>
            <p:cNvPr id="10277" name="AutoShape 58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8" name="Text Box 59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sp>
        <p:nvSpPr>
          <p:cNvPr id="760892" name="Text Box 60"/>
          <p:cNvSpPr txBox="1">
            <a:spLocks noChangeArrowheads="1"/>
          </p:cNvSpPr>
          <p:nvPr/>
        </p:nvSpPr>
        <p:spPr bwMode="auto">
          <a:xfrm>
            <a:off x="5705475" y="21463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7467600" y="3438525"/>
            <a:ext cx="1143000" cy="930275"/>
            <a:chOff x="4704" y="2166"/>
            <a:chExt cx="720" cy="586"/>
          </a:xfrm>
        </p:grpSpPr>
        <p:graphicFrame>
          <p:nvGraphicFramePr>
            <p:cNvPr id="10247" name="Object 62"/>
            <p:cNvGraphicFramePr>
              <a:graphicFrameLocks noChangeAspect="1"/>
            </p:cNvGraphicFramePr>
            <p:nvPr/>
          </p:nvGraphicFramePr>
          <p:xfrm>
            <a:off x="4704" y="2166"/>
            <a:ext cx="720" cy="586"/>
          </p:xfrm>
          <a:graphic>
            <a:graphicData uri="http://schemas.openxmlformats.org/presentationml/2006/ole">
              <p:oleObj spid="_x0000_s10247" name="Image" r:id="rId11" imgW="1383639" imgH="1205924" progId="Photoshop.Image.6">
                <p:embed/>
              </p:oleObj>
            </a:graphicData>
          </a:graphic>
        </p:graphicFrame>
        <p:sp>
          <p:nvSpPr>
            <p:cNvPr id="10272" name="Line 63"/>
            <p:cNvSpPr>
              <a:spLocks noChangeShapeType="1"/>
            </p:cNvSpPr>
            <p:nvPr/>
          </p:nvSpPr>
          <p:spPr bwMode="auto">
            <a:xfrm>
              <a:off x="4944" y="2208"/>
              <a:ext cx="432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3" name="Rectangle 64"/>
            <p:cNvSpPr>
              <a:spLocks noChangeArrowheads="1"/>
            </p:cNvSpPr>
            <p:nvPr/>
          </p:nvSpPr>
          <p:spPr bwMode="auto">
            <a:xfrm>
              <a:off x="4902" y="2640"/>
              <a:ext cx="33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Line 65"/>
            <p:cNvSpPr>
              <a:spLocks noChangeShapeType="1"/>
            </p:cNvSpPr>
            <p:nvPr/>
          </p:nvSpPr>
          <p:spPr bwMode="auto">
            <a:xfrm>
              <a:off x="4944" y="220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Line 66"/>
            <p:cNvSpPr>
              <a:spLocks noChangeShapeType="1"/>
            </p:cNvSpPr>
            <p:nvPr/>
          </p:nvSpPr>
          <p:spPr bwMode="auto">
            <a:xfrm>
              <a:off x="4944" y="254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Line 67"/>
            <p:cNvSpPr>
              <a:spLocks noChangeShapeType="1"/>
            </p:cNvSpPr>
            <p:nvPr/>
          </p:nvSpPr>
          <p:spPr bwMode="auto">
            <a:xfrm>
              <a:off x="4752" y="240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0900" name="Text Box 68"/>
          <p:cNvSpPr txBox="1">
            <a:spLocks noChangeArrowheads="1"/>
          </p:cNvSpPr>
          <p:nvPr/>
        </p:nvSpPr>
        <p:spPr bwMode="auto">
          <a:xfrm>
            <a:off x="6019800" y="30480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FRONT VIEW</a:t>
            </a:r>
          </a:p>
        </p:txBody>
      </p:sp>
      <p:sp>
        <p:nvSpPr>
          <p:cNvPr id="760901" name="Text Box 69"/>
          <p:cNvSpPr txBox="1">
            <a:spLocks noChangeArrowheads="1"/>
          </p:cNvSpPr>
          <p:nvPr/>
        </p:nvSpPr>
        <p:spPr bwMode="auto">
          <a:xfrm>
            <a:off x="6086475" y="56388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TOP VIEW</a:t>
            </a:r>
          </a:p>
        </p:txBody>
      </p:sp>
      <p:sp>
        <p:nvSpPr>
          <p:cNvPr id="760902" name="Text Box 70"/>
          <p:cNvSpPr txBox="1">
            <a:spLocks noChangeArrowheads="1"/>
          </p:cNvSpPr>
          <p:nvPr/>
        </p:nvSpPr>
        <p:spPr bwMode="auto">
          <a:xfrm>
            <a:off x="7467600" y="30480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L.H.SIDE VIEW</a:t>
            </a:r>
          </a:p>
        </p:txBody>
      </p:sp>
      <p:sp>
        <p:nvSpPr>
          <p:cNvPr id="760903" name="Line 71"/>
          <p:cNvSpPr>
            <a:spLocks noChangeShapeType="1"/>
          </p:cNvSpPr>
          <p:nvPr/>
        </p:nvSpPr>
        <p:spPr bwMode="auto">
          <a:xfrm>
            <a:off x="5410200" y="3810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0904" name="Line 72"/>
          <p:cNvSpPr>
            <a:spLocks noChangeShapeType="1"/>
          </p:cNvSpPr>
          <p:nvPr/>
        </p:nvSpPr>
        <p:spPr bwMode="auto">
          <a:xfrm>
            <a:off x="6629400" y="266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73"/>
          <p:cNvGrpSpPr>
            <a:grpSpLocks/>
          </p:cNvGrpSpPr>
          <p:nvPr/>
        </p:nvGrpSpPr>
        <p:grpSpPr bwMode="auto">
          <a:xfrm>
            <a:off x="5611813" y="4048125"/>
            <a:ext cx="3298825" cy="366713"/>
            <a:chOff x="3181" y="2136"/>
            <a:chExt cx="2469" cy="231"/>
          </a:xfrm>
        </p:grpSpPr>
        <p:sp>
          <p:nvSpPr>
            <p:cNvPr id="10269" name="Line 74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Text Box 75"/>
            <p:cNvSpPr txBox="1">
              <a:spLocks noChangeArrowheads="1"/>
            </p:cNvSpPr>
            <p:nvPr/>
          </p:nvSpPr>
          <p:spPr bwMode="auto">
            <a:xfrm>
              <a:off x="3181" y="2136"/>
              <a:ext cx="2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0271" name="Text Box 76"/>
            <p:cNvSpPr txBox="1">
              <a:spLocks noChangeArrowheads="1"/>
            </p:cNvSpPr>
            <p:nvPr/>
          </p:nvSpPr>
          <p:spPr bwMode="auto">
            <a:xfrm>
              <a:off x="5389" y="2136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</p:grpSp>
      <p:sp>
        <p:nvSpPr>
          <p:cNvPr id="10268" name="Text Box 78"/>
          <p:cNvSpPr txBox="1">
            <a:spLocks noChangeArrowheads="1"/>
          </p:cNvSpPr>
          <p:nvPr/>
        </p:nvSpPr>
        <p:spPr bwMode="auto">
          <a:xfrm>
            <a:off x="228600" y="5713413"/>
            <a:ext cx="4870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BY FIRST ANGLE PROJECTION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0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0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0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0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6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6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60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60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60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60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6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6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6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6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6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6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6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6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6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6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6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6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70" grpId="0" animBg="1"/>
      <p:bldP spid="760876" grpId="0" animBg="1"/>
      <p:bldP spid="760892" grpId="0" autoUpdateAnimBg="0"/>
      <p:bldP spid="760900" grpId="0" autoUpdateAnimBg="0"/>
      <p:bldP spid="760901" grpId="0" autoUpdateAnimBg="0"/>
      <p:bldP spid="760902" grpId="0" autoUpdateAnimBg="0"/>
      <p:bldP spid="760903" grpId="0" animBg="1"/>
      <p:bldP spid="7609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04800" y="1524000"/>
          <a:ext cx="3417888" cy="3657600"/>
        </p:xfrm>
        <a:graphic>
          <a:graphicData uri="http://schemas.openxmlformats.org/presentationml/2006/ole">
            <p:oleObj spid="_x0000_s11266" name="Image" r:id="rId4" imgW="1311833" imgH="1403250" progId="Photoshop.Image.6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24400" y="1828800"/>
            <a:ext cx="2095500" cy="1981200"/>
            <a:chOff x="2976" y="1152"/>
            <a:chExt cx="1320" cy="1248"/>
          </a:xfrm>
        </p:grpSpPr>
        <p:sp>
          <p:nvSpPr>
            <p:cNvPr id="11318" name="Oval 4"/>
            <p:cNvSpPr>
              <a:spLocks noChangeArrowheads="1"/>
            </p:cNvSpPr>
            <p:nvPr/>
          </p:nvSpPr>
          <p:spPr bwMode="auto">
            <a:xfrm>
              <a:off x="3408" y="1536"/>
              <a:ext cx="456" cy="3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Oval 5"/>
            <p:cNvSpPr>
              <a:spLocks noChangeArrowheads="1"/>
            </p:cNvSpPr>
            <p:nvPr/>
          </p:nvSpPr>
          <p:spPr bwMode="auto">
            <a:xfrm>
              <a:off x="3408" y="1968"/>
              <a:ext cx="456" cy="3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Line 6"/>
            <p:cNvSpPr>
              <a:spLocks noChangeShapeType="1"/>
            </p:cNvSpPr>
            <p:nvPr/>
          </p:nvSpPr>
          <p:spPr bwMode="auto">
            <a:xfrm>
              <a:off x="3408" y="1680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Line 7"/>
            <p:cNvSpPr>
              <a:spLocks noChangeShapeType="1"/>
            </p:cNvSpPr>
            <p:nvPr/>
          </p:nvSpPr>
          <p:spPr bwMode="auto">
            <a:xfrm>
              <a:off x="3864" y="1680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8"/>
            <p:cNvSpPr>
              <a:spLocks noChangeArrowheads="1"/>
            </p:cNvSpPr>
            <p:nvPr/>
          </p:nvSpPr>
          <p:spPr bwMode="auto">
            <a:xfrm>
              <a:off x="3419" y="1728"/>
              <a:ext cx="434" cy="432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Oval 9"/>
            <p:cNvSpPr>
              <a:spLocks noChangeArrowheads="1"/>
            </p:cNvSpPr>
            <p:nvPr/>
          </p:nvSpPr>
          <p:spPr bwMode="auto">
            <a:xfrm>
              <a:off x="3528" y="1656"/>
              <a:ext cx="192" cy="22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Oval 10"/>
            <p:cNvSpPr>
              <a:spLocks noChangeArrowheads="1"/>
            </p:cNvSpPr>
            <p:nvPr/>
          </p:nvSpPr>
          <p:spPr bwMode="auto">
            <a:xfrm>
              <a:off x="3528" y="1940"/>
              <a:ext cx="192" cy="2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Line 11"/>
            <p:cNvSpPr>
              <a:spLocks noChangeShapeType="1"/>
            </p:cNvSpPr>
            <p:nvPr/>
          </p:nvSpPr>
          <p:spPr bwMode="auto">
            <a:xfrm>
              <a:off x="3528" y="1751"/>
              <a:ext cx="0" cy="3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Line 12"/>
            <p:cNvSpPr>
              <a:spLocks noChangeShapeType="1"/>
            </p:cNvSpPr>
            <p:nvPr/>
          </p:nvSpPr>
          <p:spPr bwMode="auto">
            <a:xfrm>
              <a:off x="3720" y="1751"/>
              <a:ext cx="0" cy="3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Rectangle 13"/>
            <p:cNvSpPr>
              <a:spLocks noChangeArrowheads="1"/>
            </p:cNvSpPr>
            <p:nvPr/>
          </p:nvSpPr>
          <p:spPr bwMode="auto">
            <a:xfrm>
              <a:off x="3548" y="1782"/>
              <a:ext cx="163" cy="284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28" name="Group 14"/>
            <p:cNvGrpSpPr>
              <a:grpSpLocks/>
            </p:cNvGrpSpPr>
            <p:nvPr/>
          </p:nvGrpSpPr>
          <p:grpSpPr bwMode="auto">
            <a:xfrm>
              <a:off x="2976" y="1920"/>
              <a:ext cx="432" cy="480"/>
              <a:chOff x="2880" y="2304"/>
              <a:chExt cx="432" cy="480"/>
            </a:xfrm>
          </p:grpSpPr>
          <p:sp>
            <p:nvSpPr>
              <p:cNvPr id="11342" name="Line 15"/>
              <p:cNvSpPr>
                <a:spLocks noChangeShapeType="1"/>
              </p:cNvSpPr>
              <p:nvPr/>
            </p:nvSpPr>
            <p:spPr bwMode="auto">
              <a:xfrm flipH="1">
                <a:off x="2880" y="2304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3" name="Line 16"/>
              <p:cNvSpPr>
                <a:spLocks noChangeShapeType="1"/>
              </p:cNvSpPr>
              <p:nvPr/>
            </p:nvSpPr>
            <p:spPr bwMode="auto">
              <a:xfrm>
                <a:off x="2880" y="2304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4" name="Line 17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5" name="Line 18"/>
              <p:cNvSpPr>
                <a:spLocks noChangeShapeType="1"/>
              </p:cNvSpPr>
              <p:nvPr/>
            </p:nvSpPr>
            <p:spPr bwMode="auto">
              <a:xfrm flipV="1">
                <a:off x="3024" y="2448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6" name="Line 19"/>
              <p:cNvSpPr>
                <a:spLocks noChangeShapeType="1"/>
              </p:cNvSpPr>
              <p:nvPr/>
            </p:nvSpPr>
            <p:spPr bwMode="auto">
              <a:xfrm>
                <a:off x="3024" y="2448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29" name="Group 20"/>
            <p:cNvGrpSpPr>
              <a:grpSpLocks/>
            </p:cNvGrpSpPr>
            <p:nvPr/>
          </p:nvGrpSpPr>
          <p:grpSpPr bwMode="auto">
            <a:xfrm flipH="1">
              <a:off x="3864" y="1920"/>
              <a:ext cx="432" cy="480"/>
              <a:chOff x="2880" y="2304"/>
              <a:chExt cx="432" cy="480"/>
            </a:xfrm>
          </p:grpSpPr>
          <p:sp>
            <p:nvSpPr>
              <p:cNvPr id="11337" name="Line 21"/>
              <p:cNvSpPr>
                <a:spLocks noChangeShapeType="1"/>
              </p:cNvSpPr>
              <p:nvPr/>
            </p:nvSpPr>
            <p:spPr bwMode="auto">
              <a:xfrm flipH="1">
                <a:off x="2880" y="2304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8" name="Line 22"/>
              <p:cNvSpPr>
                <a:spLocks noChangeShapeType="1"/>
              </p:cNvSpPr>
              <p:nvPr/>
            </p:nvSpPr>
            <p:spPr bwMode="auto">
              <a:xfrm>
                <a:off x="2880" y="2304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9" name="Line 23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0" name="Line 24"/>
              <p:cNvSpPr>
                <a:spLocks noChangeShapeType="1"/>
              </p:cNvSpPr>
              <p:nvPr/>
            </p:nvSpPr>
            <p:spPr bwMode="auto">
              <a:xfrm flipV="1">
                <a:off x="3024" y="2448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1" name="Line 25"/>
              <p:cNvSpPr>
                <a:spLocks noChangeShapeType="1"/>
              </p:cNvSpPr>
              <p:nvPr/>
            </p:nvSpPr>
            <p:spPr bwMode="auto">
              <a:xfrm>
                <a:off x="3024" y="2448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30" name="Line 26"/>
            <p:cNvSpPr>
              <a:spLocks noChangeShapeType="1"/>
            </p:cNvSpPr>
            <p:nvPr/>
          </p:nvSpPr>
          <p:spPr bwMode="auto">
            <a:xfrm flipV="1">
              <a:off x="2976" y="1152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Line 27"/>
            <p:cNvSpPr>
              <a:spLocks noChangeShapeType="1"/>
            </p:cNvSpPr>
            <p:nvPr/>
          </p:nvSpPr>
          <p:spPr bwMode="auto">
            <a:xfrm>
              <a:off x="2976" y="1152"/>
              <a:ext cx="1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Line 28"/>
            <p:cNvSpPr>
              <a:spLocks noChangeShapeType="1"/>
            </p:cNvSpPr>
            <p:nvPr/>
          </p:nvSpPr>
          <p:spPr bwMode="auto">
            <a:xfrm>
              <a:off x="4296" y="1152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Line 29"/>
            <p:cNvSpPr>
              <a:spLocks noChangeShapeType="1"/>
            </p:cNvSpPr>
            <p:nvPr/>
          </p:nvSpPr>
          <p:spPr bwMode="auto">
            <a:xfrm flipV="1">
              <a:off x="3552" y="1152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Line 30"/>
            <p:cNvSpPr>
              <a:spLocks noChangeShapeType="1"/>
            </p:cNvSpPr>
            <p:nvPr/>
          </p:nvSpPr>
          <p:spPr bwMode="auto">
            <a:xfrm flipV="1">
              <a:off x="3708" y="1152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Line 31"/>
            <p:cNvSpPr>
              <a:spLocks noChangeShapeType="1"/>
            </p:cNvSpPr>
            <p:nvPr/>
          </p:nvSpPr>
          <p:spPr bwMode="auto">
            <a:xfrm flipV="1">
              <a:off x="3120" y="1152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Line 32"/>
            <p:cNvSpPr>
              <a:spLocks noChangeShapeType="1"/>
            </p:cNvSpPr>
            <p:nvPr/>
          </p:nvSpPr>
          <p:spPr bwMode="auto">
            <a:xfrm flipV="1">
              <a:off x="4152" y="1152"/>
              <a:ext cx="0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724400" y="4191000"/>
            <a:ext cx="2143125" cy="1295400"/>
            <a:chOff x="2826" y="3024"/>
            <a:chExt cx="1350" cy="816"/>
          </a:xfrm>
        </p:grpSpPr>
        <p:sp>
          <p:nvSpPr>
            <p:cNvPr id="11300" name="Line 34"/>
            <p:cNvSpPr>
              <a:spLocks noChangeShapeType="1"/>
            </p:cNvSpPr>
            <p:nvPr/>
          </p:nvSpPr>
          <p:spPr bwMode="auto">
            <a:xfrm flipH="1">
              <a:off x="2826" y="3264"/>
              <a:ext cx="13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01" name="Group 35"/>
            <p:cNvGrpSpPr>
              <a:grpSpLocks/>
            </p:cNvGrpSpPr>
            <p:nvPr/>
          </p:nvGrpSpPr>
          <p:grpSpPr bwMode="auto">
            <a:xfrm flipV="1">
              <a:off x="2832" y="3024"/>
              <a:ext cx="1320" cy="240"/>
              <a:chOff x="2832" y="2400"/>
              <a:chExt cx="1320" cy="240"/>
            </a:xfrm>
          </p:grpSpPr>
          <p:sp>
            <p:nvSpPr>
              <p:cNvPr id="11311" name="Line 36"/>
              <p:cNvSpPr>
                <a:spLocks noChangeShapeType="1"/>
              </p:cNvSpPr>
              <p:nvPr/>
            </p:nvSpPr>
            <p:spPr bwMode="auto">
              <a:xfrm flipV="1">
                <a:off x="2832" y="264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2" name="Line 37"/>
              <p:cNvSpPr>
                <a:spLocks noChangeShapeType="1"/>
              </p:cNvSpPr>
              <p:nvPr/>
            </p:nvSpPr>
            <p:spPr bwMode="auto">
              <a:xfrm flipV="1">
                <a:off x="2976" y="249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3" name="Line 38"/>
              <p:cNvSpPr>
                <a:spLocks noChangeShapeType="1"/>
              </p:cNvSpPr>
              <p:nvPr/>
            </p:nvSpPr>
            <p:spPr bwMode="auto">
              <a:xfrm flipV="1">
                <a:off x="2976" y="2496"/>
                <a:ext cx="10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4" name="Line 39"/>
              <p:cNvSpPr>
                <a:spLocks noChangeShapeType="1"/>
              </p:cNvSpPr>
              <p:nvPr/>
            </p:nvSpPr>
            <p:spPr bwMode="auto">
              <a:xfrm>
                <a:off x="4008" y="249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5" name="Line 40"/>
              <p:cNvSpPr>
                <a:spLocks noChangeShapeType="1"/>
              </p:cNvSpPr>
              <p:nvPr/>
            </p:nvSpPr>
            <p:spPr bwMode="auto">
              <a:xfrm flipV="1">
                <a:off x="4002" y="264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6" name="Line 41"/>
              <p:cNvSpPr>
                <a:spLocks noChangeShapeType="1"/>
              </p:cNvSpPr>
              <p:nvPr/>
            </p:nvSpPr>
            <p:spPr bwMode="auto">
              <a:xfrm flipV="1">
                <a:off x="4152" y="2400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7" name="Line 42"/>
              <p:cNvSpPr>
                <a:spLocks noChangeShapeType="1"/>
              </p:cNvSpPr>
              <p:nvPr/>
            </p:nvSpPr>
            <p:spPr bwMode="auto">
              <a:xfrm>
                <a:off x="2832" y="2400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02" name="Line 43"/>
            <p:cNvSpPr>
              <a:spLocks noChangeShapeType="1"/>
            </p:cNvSpPr>
            <p:nvPr/>
          </p:nvSpPr>
          <p:spPr bwMode="auto">
            <a:xfrm>
              <a:off x="3384" y="3264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Line 44"/>
            <p:cNvSpPr>
              <a:spLocks noChangeShapeType="1"/>
            </p:cNvSpPr>
            <p:nvPr/>
          </p:nvSpPr>
          <p:spPr bwMode="auto">
            <a:xfrm>
              <a:off x="3564" y="3258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Line 45"/>
            <p:cNvSpPr>
              <a:spLocks noChangeShapeType="1"/>
            </p:cNvSpPr>
            <p:nvPr/>
          </p:nvSpPr>
          <p:spPr bwMode="auto">
            <a:xfrm>
              <a:off x="2832" y="3216"/>
              <a:ext cx="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Line 46"/>
            <p:cNvSpPr>
              <a:spLocks noChangeShapeType="1"/>
            </p:cNvSpPr>
            <p:nvPr/>
          </p:nvSpPr>
          <p:spPr bwMode="auto">
            <a:xfrm>
              <a:off x="2832" y="3834"/>
              <a:ext cx="13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Line 47"/>
            <p:cNvSpPr>
              <a:spLocks noChangeShapeType="1"/>
            </p:cNvSpPr>
            <p:nvPr/>
          </p:nvSpPr>
          <p:spPr bwMode="auto">
            <a:xfrm flipV="1">
              <a:off x="4152" y="3210"/>
              <a:ext cx="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Line 48"/>
            <p:cNvSpPr>
              <a:spLocks noChangeShapeType="1"/>
            </p:cNvSpPr>
            <p:nvPr/>
          </p:nvSpPr>
          <p:spPr bwMode="auto">
            <a:xfrm>
              <a:off x="2976" y="3258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Line 49"/>
            <p:cNvSpPr>
              <a:spLocks noChangeShapeType="1"/>
            </p:cNvSpPr>
            <p:nvPr/>
          </p:nvSpPr>
          <p:spPr bwMode="auto">
            <a:xfrm>
              <a:off x="4008" y="3258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Line 50"/>
            <p:cNvSpPr>
              <a:spLocks noChangeShapeType="1"/>
            </p:cNvSpPr>
            <p:nvPr/>
          </p:nvSpPr>
          <p:spPr bwMode="auto">
            <a:xfrm>
              <a:off x="3264" y="3258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Line 51"/>
            <p:cNvSpPr>
              <a:spLocks noChangeShapeType="1"/>
            </p:cNvSpPr>
            <p:nvPr/>
          </p:nvSpPr>
          <p:spPr bwMode="auto">
            <a:xfrm>
              <a:off x="3696" y="3258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7239000" y="1828800"/>
            <a:ext cx="1371600" cy="1981200"/>
            <a:chOff x="3840" y="1824"/>
            <a:chExt cx="864" cy="1248"/>
          </a:xfrm>
        </p:grpSpPr>
        <p:sp>
          <p:nvSpPr>
            <p:cNvPr id="11288" name="Line 53"/>
            <p:cNvSpPr>
              <a:spLocks noChangeShapeType="1"/>
            </p:cNvSpPr>
            <p:nvPr/>
          </p:nvSpPr>
          <p:spPr bwMode="auto">
            <a:xfrm>
              <a:off x="3840" y="1824"/>
              <a:ext cx="0" cy="1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Line 54"/>
            <p:cNvSpPr>
              <a:spLocks noChangeShapeType="1"/>
            </p:cNvSpPr>
            <p:nvPr/>
          </p:nvSpPr>
          <p:spPr bwMode="auto">
            <a:xfrm>
              <a:off x="3840" y="3072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Line 55"/>
            <p:cNvSpPr>
              <a:spLocks noChangeShapeType="1"/>
            </p:cNvSpPr>
            <p:nvPr/>
          </p:nvSpPr>
          <p:spPr bwMode="auto">
            <a:xfrm>
              <a:off x="3840" y="182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Line 56"/>
            <p:cNvSpPr>
              <a:spLocks noChangeShapeType="1"/>
            </p:cNvSpPr>
            <p:nvPr/>
          </p:nvSpPr>
          <p:spPr bwMode="auto">
            <a:xfrm>
              <a:off x="4080" y="1824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Line 57"/>
            <p:cNvSpPr>
              <a:spLocks noChangeShapeType="1"/>
            </p:cNvSpPr>
            <p:nvPr/>
          </p:nvSpPr>
          <p:spPr bwMode="auto">
            <a:xfrm>
              <a:off x="4080" y="2592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Line 58"/>
            <p:cNvSpPr>
              <a:spLocks noChangeShapeType="1"/>
            </p:cNvSpPr>
            <p:nvPr/>
          </p:nvSpPr>
          <p:spPr bwMode="auto">
            <a:xfrm>
              <a:off x="4704" y="2208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Line 59"/>
            <p:cNvSpPr>
              <a:spLocks noChangeShapeType="1"/>
            </p:cNvSpPr>
            <p:nvPr/>
          </p:nvSpPr>
          <p:spPr bwMode="auto">
            <a:xfrm>
              <a:off x="4080" y="2208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Line 60"/>
            <p:cNvSpPr>
              <a:spLocks noChangeShapeType="1"/>
            </p:cNvSpPr>
            <p:nvPr/>
          </p:nvSpPr>
          <p:spPr bwMode="auto">
            <a:xfrm flipH="1" flipV="1">
              <a:off x="4080" y="1824"/>
              <a:ext cx="624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Line 61"/>
            <p:cNvSpPr>
              <a:spLocks noChangeShapeType="1"/>
            </p:cNvSpPr>
            <p:nvPr/>
          </p:nvSpPr>
          <p:spPr bwMode="auto">
            <a:xfrm>
              <a:off x="3840" y="2322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Line 62"/>
            <p:cNvSpPr>
              <a:spLocks noChangeShapeType="1"/>
            </p:cNvSpPr>
            <p:nvPr/>
          </p:nvSpPr>
          <p:spPr bwMode="auto">
            <a:xfrm>
              <a:off x="3840" y="2832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8" name="Line 63"/>
            <p:cNvSpPr>
              <a:spLocks noChangeShapeType="1"/>
            </p:cNvSpPr>
            <p:nvPr/>
          </p:nvSpPr>
          <p:spPr bwMode="auto">
            <a:xfrm>
              <a:off x="3840" y="2748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Line 64"/>
            <p:cNvSpPr>
              <a:spLocks noChangeShapeType="1"/>
            </p:cNvSpPr>
            <p:nvPr/>
          </p:nvSpPr>
          <p:spPr bwMode="auto">
            <a:xfrm>
              <a:off x="3984" y="1824"/>
              <a:ext cx="0" cy="1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1524000" y="685800"/>
            <a:ext cx="1046163" cy="815975"/>
            <a:chOff x="1656" y="61"/>
            <a:chExt cx="659" cy="514"/>
          </a:xfrm>
        </p:grpSpPr>
        <p:sp>
          <p:nvSpPr>
            <p:cNvPr id="11286" name="AutoShape 66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Text Box 67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2895600" y="4495800"/>
            <a:ext cx="1235075" cy="401638"/>
            <a:chOff x="3535" y="2462"/>
            <a:chExt cx="778" cy="253"/>
          </a:xfrm>
        </p:grpSpPr>
        <p:sp>
          <p:nvSpPr>
            <p:cNvPr id="11284" name="AutoShape 69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Text Box 70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grpSp>
        <p:nvGrpSpPr>
          <p:cNvPr id="10" name="Group 71"/>
          <p:cNvGrpSpPr>
            <a:grpSpLocks/>
          </p:cNvGrpSpPr>
          <p:nvPr/>
        </p:nvGrpSpPr>
        <p:grpSpPr bwMode="auto">
          <a:xfrm>
            <a:off x="0" y="4724400"/>
            <a:ext cx="1192213" cy="404813"/>
            <a:chOff x="432" y="2384"/>
            <a:chExt cx="751" cy="255"/>
          </a:xfrm>
        </p:grpSpPr>
        <p:sp>
          <p:nvSpPr>
            <p:cNvPr id="11282" name="AutoShape 72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Text Box 73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sp>
        <p:nvSpPr>
          <p:cNvPr id="11273" name="Text Box 74"/>
          <p:cNvSpPr txBox="1">
            <a:spLocks noChangeArrowheads="1"/>
          </p:cNvSpPr>
          <p:nvPr/>
        </p:nvSpPr>
        <p:spPr bwMode="auto">
          <a:xfrm>
            <a:off x="368300" y="572135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765004" name="Text Box 76"/>
          <p:cNvSpPr txBox="1">
            <a:spLocks noChangeArrowheads="1"/>
          </p:cNvSpPr>
          <p:nvPr/>
        </p:nvSpPr>
        <p:spPr bwMode="auto">
          <a:xfrm>
            <a:off x="4876800" y="8382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765005" name="Text Box 77"/>
          <p:cNvSpPr txBox="1">
            <a:spLocks noChangeArrowheads="1"/>
          </p:cNvSpPr>
          <p:nvPr/>
        </p:nvSpPr>
        <p:spPr bwMode="auto">
          <a:xfrm>
            <a:off x="5181600" y="15240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FRONT VIEW</a:t>
            </a:r>
          </a:p>
        </p:txBody>
      </p:sp>
      <p:sp>
        <p:nvSpPr>
          <p:cNvPr id="765006" name="Text Box 78"/>
          <p:cNvSpPr txBox="1">
            <a:spLocks noChangeArrowheads="1"/>
          </p:cNvSpPr>
          <p:nvPr/>
        </p:nvSpPr>
        <p:spPr bwMode="auto">
          <a:xfrm>
            <a:off x="5638800" y="56388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TOP VIEW</a:t>
            </a:r>
          </a:p>
        </p:txBody>
      </p:sp>
      <p:sp>
        <p:nvSpPr>
          <p:cNvPr id="765007" name="Text Box 79"/>
          <p:cNvSpPr txBox="1">
            <a:spLocks noChangeArrowheads="1"/>
          </p:cNvSpPr>
          <p:nvPr/>
        </p:nvSpPr>
        <p:spPr bwMode="auto">
          <a:xfrm>
            <a:off x="7162800" y="15240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L.H.SIDE VIEW</a:t>
            </a:r>
          </a:p>
        </p:txBody>
      </p: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4054475" y="3557588"/>
            <a:ext cx="4994275" cy="366712"/>
            <a:chOff x="3229" y="2136"/>
            <a:chExt cx="2373" cy="231"/>
          </a:xfrm>
        </p:grpSpPr>
        <p:sp>
          <p:nvSpPr>
            <p:cNvPr id="11279" name="Line 81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Text Box 82"/>
            <p:cNvSpPr txBox="1">
              <a:spLocks noChangeArrowheads="1"/>
            </p:cNvSpPr>
            <p:nvPr/>
          </p:nvSpPr>
          <p:spPr bwMode="auto">
            <a:xfrm>
              <a:off x="3229" y="2136"/>
              <a:ext cx="1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1281" name="Text Box 83"/>
            <p:cNvSpPr txBox="1">
              <a:spLocks noChangeArrowheads="1"/>
            </p:cNvSpPr>
            <p:nvPr/>
          </p:nvSpPr>
          <p:spPr bwMode="auto">
            <a:xfrm>
              <a:off x="5437" y="2136"/>
              <a:ext cx="1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5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5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5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5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6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5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5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65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5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004" grpId="0" autoUpdateAnimBg="0"/>
      <p:bldP spid="765005" grpId="0" autoUpdateAnimBg="0"/>
      <p:bldP spid="765006" grpId="0" autoUpdateAnimBg="0"/>
      <p:bldP spid="76500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97000" y="1587500"/>
            <a:ext cx="2178050" cy="2362200"/>
            <a:chOff x="528" y="732"/>
            <a:chExt cx="1372" cy="1488"/>
          </a:xfrm>
        </p:grpSpPr>
        <p:graphicFrame>
          <p:nvGraphicFramePr>
            <p:cNvPr id="12297" name="Object 3"/>
            <p:cNvGraphicFramePr>
              <a:graphicFrameLocks noChangeAspect="1"/>
            </p:cNvGraphicFramePr>
            <p:nvPr/>
          </p:nvGraphicFramePr>
          <p:xfrm>
            <a:off x="528" y="732"/>
            <a:ext cx="1372" cy="1488"/>
          </p:xfrm>
          <a:graphic>
            <a:graphicData uri="http://schemas.openxmlformats.org/presentationml/2006/ole">
              <p:oleObj spid="_x0000_s12297" name="Image" r:id="rId4" imgW="2831746" imgH="3073016" progId="Photoshop.Image.6">
                <p:embed/>
              </p:oleObj>
            </a:graphicData>
          </a:graphic>
        </p:graphicFrame>
        <p:grpSp>
          <p:nvGrpSpPr>
            <p:cNvPr id="12337" name="Group 4"/>
            <p:cNvGrpSpPr>
              <a:grpSpLocks/>
            </p:cNvGrpSpPr>
            <p:nvPr/>
          </p:nvGrpSpPr>
          <p:grpSpPr bwMode="auto">
            <a:xfrm>
              <a:off x="1158" y="1734"/>
              <a:ext cx="480" cy="465"/>
              <a:chOff x="1539" y="2193"/>
              <a:chExt cx="477" cy="462"/>
            </a:xfrm>
          </p:grpSpPr>
          <p:sp>
            <p:nvSpPr>
              <p:cNvPr id="12338" name="Line 5"/>
              <p:cNvSpPr>
                <a:spLocks noChangeShapeType="1"/>
              </p:cNvSpPr>
              <p:nvPr/>
            </p:nvSpPr>
            <p:spPr bwMode="auto">
              <a:xfrm>
                <a:off x="1539" y="2463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" name="Line 6"/>
              <p:cNvSpPr>
                <a:spLocks noChangeShapeType="1"/>
              </p:cNvSpPr>
              <p:nvPr/>
            </p:nvSpPr>
            <p:spPr bwMode="auto">
              <a:xfrm flipV="1">
                <a:off x="1545" y="2604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Line 7"/>
              <p:cNvSpPr>
                <a:spLocks noChangeShapeType="1"/>
              </p:cNvSpPr>
              <p:nvPr/>
            </p:nvSpPr>
            <p:spPr bwMode="auto">
              <a:xfrm flipV="1">
                <a:off x="1644" y="2538"/>
                <a:ext cx="0" cy="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Line 8"/>
              <p:cNvSpPr>
                <a:spLocks noChangeShapeType="1"/>
              </p:cNvSpPr>
              <p:nvPr/>
            </p:nvSpPr>
            <p:spPr bwMode="auto">
              <a:xfrm flipV="1">
                <a:off x="1641" y="2377"/>
                <a:ext cx="273" cy="1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Line 9"/>
              <p:cNvSpPr>
                <a:spLocks noChangeShapeType="1"/>
              </p:cNvSpPr>
              <p:nvPr/>
            </p:nvSpPr>
            <p:spPr bwMode="auto">
              <a:xfrm flipV="1">
                <a:off x="1908" y="2376"/>
                <a:ext cx="0" cy="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" name="Line 10"/>
              <p:cNvSpPr>
                <a:spLocks noChangeShapeType="1"/>
              </p:cNvSpPr>
              <p:nvPr/>
            </p:nvSpPr>
            <p:spPr bwMode="auto">
              <a:xfrm flipV="1">
                <a:off x="1905" y="2377"/>
                <a:ext cx="111" cy="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" name="Line 11"/>
              <p:cNvSpPr>
                <a:spLocks noChangeShapeType="1"/>
              </p:cNvSpPr>
              <p:nvPr/>
            </p:nvSpPr>
            <p:spPr bwMode="auto">
              <a:xfrm>
                <a:off x="2013" y="2193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761868" name="Object 12"/>
          <p:cNvGraphicFramePr>
            <a:graphicFrameLocks noChangeAspect="1"/>
          </p:cNvGraphicFramePr>
          <p:nvPr/>
        </p:nvGraphicFramePr>
        <p:xfrm>
          <a:off x="3886200" y="1066800"/>
          <a:ext cx="1063625" cy="1763713"/>
        </p:xfrm>
        <a:graphic>
          <a:graphicData uri="http://schemas.openxmlformats.org/presentationml/2006/ole">
            <p:oleObj spid="_x0000_s12290" name="Image" r:id="rId5" imgW="1371429" imgH="2273016" progId="Photoshop.Image.6">
              <p:embed/>
            </p:oleObj>
          </a:graphicData>
        </a:graphic>
      </p:graphicFrame>
      <p:graphicFrame>
        <p:nvGraphicFramePr>
          <p:cNvPr id="761869" name="Object 13"/>
          <p:cNvGraphicFramePr>
            <a:graphicFrameLocks noChangeAspect="1"/>
          </p:cNvGraphicFramePr>
          <p:nvPr/>
        </p:nvGraphicFramePr>
        <p:xfrm>
          <a:off x="5053013" y="3738563"/>
          <a:ext cx="2209800" cy="1252537"/>
        </p:xfrm>
        <a:graphic>
          <a:graphicData uri="http://schemas.openxmlformats.org/presentationml/2006/ole">
            <p:oleObj spid="_x0000_s12291" name="Image" r:id="rId6" imgW="2844444" imgH="1612698" progId="Photoshop.Image.6">
              <p:embed/>
            </p:oleObj>
          </a:graphicData>
        </a:graphic>
      </p:graphicFrame>
      <p:graphicFrame>
        <p:nvGraphicFramePr>
          <p:cNvPr id="761870" name="Object 14"/>
          <p:cNvGraphicFramePr>
            <a:graphicFrameLocks noChangeAspect="1"/>
          </p:cNvGraphicFramePr>
          <p:nvPr/>
        </p:nvGraphicFramePr>
        <p:xfrm>
          <a:off x="7310438" y="2214563"/>
          <a:ext cx="1360487" cy="1447800"/>
        </p:xfrm>
        <a:graphic>
          <a:graphicData uri="http://schemas.openxmlformats.org/presentationml/2006/ole">
            <p:oleObj spid="_x0000_s12292" name="Image" r:id="rId7" imgW="1790476" imgH="1904762" progId="Photoshop.Image.6">
              <p:embed/>
            </p:oleObj>
          </a:graphicData>
        </a:graphic>
      </p:graphicFrame>
      <p:graphicFrame>
        <p:nvGraphicFramePr>
          <p:cNvPr id="761871" name="Object 15"/>
          <p:cNvGraphicFramePr>
            <a:graphicFrameLocks noChangeAspect="1"/>
          </p:cNvGraphicFramePr>
          <p:nvPr/>
        </p:nvGraphicFramePr>
        <p:xfrm>
          <a:off x="133350" y="819150"/>
          <a:ext cx="1717675" cy="2209800"/>
        </p:xfrm>
        <a:graphic>
          <a:graphicData uri="http://schemas.openxmlformats.org/presentationml/2006/ole">
            <p:oleObj spid="_x0000_s12293" name="Image" r:id="rId8" imgW="2260317" imgH="2907937" progId="Photoshop.Image.6">
              <p:embed/>
            </p:oleObj>
          </a:graphicData>
        </a:graphic>
      </p:graphicFrame>
      <p:graphicFrame>
        <p:nvGraphicFramePr>
          <p:cNvPr id="761872" name="Object 16"/>
          <p:cNvGraphicFramePr>
            <a:graphicFrameLocks noChangeAspect="1"/>
          </p:cNvGraphicFramePr>
          <p:nvPr/>
        </p:nvGraphicFramePr>
        <p:xfrm>
          <a:off x="1257300" y="3906838"/>
          <a:ext cx="2438400" cy="1404937"/>
        </p:xfrm>
        <a:graphic>
          <a:graphicData uri="http://schemas.openxmlformats.org/presentationml/2006/ole">
            <p:oleObj spid="_x0000_s12294" name="Image" r:id="rId9" imgW="3263492" imgH="1879365" progId="Photoshop.Image.6">
              <p:embed/>
            </p:oleObj>
          </a:graphicData>
        </a:graphic>
      </p:graphicFrame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2400" y="914400"/>
            <a:ext cx="3290888" cy="2841625"/>
            <a:chOff x="96" y="581"/>
            <a:chExt cx="2073" cy="1790"/>
          </a:xfrm>
        </p:grpSpPr>
        <p:sp>
          <p:nvSpPr>
            <p:cNvPr id="12334" name="Line 18"/>
            <p:cNvSpPr>
              <a:spLocks noChangeShapeType="1"/>
            </p:cNvSpPr>
            <p:nvPr/>
          </p:nvSpPr>
          <p:spPr bwMode="auto">
            <a:xfrm flipH="1" flipV="1">
              <a:off x="96" y="1712"/>
              <a:ext cx="1269" cy="65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Line 19"/>
            <p:cNvSpPr>
              <a:spLocks noChangeShapeType="1"/>
            </p:cNvSpPr>
            <p:nvPr/>
          </p:nvSpPr>
          <p:spPr bwMode="auto">
            <a:xfrm flipH="1" flipV="1">
              <a:off x="1080" y="581"/>
              <a:ext cx="1089" cy="56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Line 20"/>
            <p:cNvSpPr>
              <a:spLocks noChangeShapeType="1"/>
            </p:cNvSpPr>
            <p:nvPr/>
          </p:nvSpPr>
          <p:spPr bwMode="auto">
            <a:xfrm flipH="1" flipV="1">
              <a:off x="618" y="886"/>
              <a:ext cx="1089" cy="56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752600" y="1057275"/>
            <a:ext cx="3170238" cy="2711450"/>
            <a:chOff x="1104" y="666"/>
            <a:chExt cx="1997" cy="1708"/>
          </a:xfrm>
        </p:grpSpPr>
        <p:grpSp>
          <p:nvGrpSpPr>
            <p:cNvPr id="12329" name="Group 22"/>
            <p:cNvGrpSpPr>
              <a:grpSpLocks/>
            </p:cNvGrpSpPr>
            <p:nvPr/>
          </p:nvGrpSpPr>
          <p:grpSpPr bwMode="auto">
            <a:xfrm>
              <a:off x="1104" y="666"/>
              <a:ext cx="1997" cy="1708"/>
              <a:chOff x="1104" y="666"/>
              <a:chExt cx="1997" cy="1708"/>
            </a:xfrm>
          </p:grpSpPr>
          <p:sp>
            <p:nvSpPr>
              <p:cNvPr id="12331" name="Line 23"/>
              <p:cNvSpPr>
                <a:spLocks noChangeShapeType="1"/>
              </p:cNvSpPr>
              <p:nvPr/>
            </p:nvSpPr>
            <p:spPr bwMode="auto">
              <a:xfrm flipV="1">
                <a:off x="1104" y="1143"/>
                <a:ext cx="1392" cy="79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Line 24"/>
              <p:cNvSpPr>
                <a:spLocks noChangeShapeType="1"/>
              </p:cNvSpPr>
              <p:nvPr/>
            </p:nvSpPr>
            <p:spPr bwMode="auto">
              <a:xfrm flipV="1">
                <a:off x="1686" y="1542"/>
                <a:ext cx="1415" cy="83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3" name="Line 25"/>
              <p:cNvSpPr>
                <a:spLocks noChangeShapeType="1"/>
              </p:cNvSpPr>
              <p:nvPr/>
            </p:nvSpPr>
            <p:spPr bwMode="auto">
              <a:xfrm flipV="1">
                <a:off x="1872" y="666"/>
                <a:ext cx="768" cy="451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30" name="Line 26"/>
            <p:cNvSpPr>
              <a:spLocks noChangeShapeType="1"/>
            </p:cNvSpPr>
            <p:nvPr/>
          </p:nvSpPr>
          <p:spPr bwMode="auto">
            <a:xfrm flipV="1">
              <a:off x="2160" y="845"/>
              <a:ext cx="768" cy="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1419225" y="2133600"/>
            <a:ext cx="2105025" cy="3019425"/>
            <a:chOff x="894" y="1344"/>
            <a:chExt cx="1326" cy="1902"/>
          </a:xfrm>
        </p:grpSpPr>
        <p:sp>
          <p:nvSpPr>
            <p:cNvPr id="12326" name="Line 28"/>
            <p:cNvSpPr>
              <a:spLocks noChangeShapeType="1"/>
            </p:cNvSpPr>
            <p:nvPr/>
          </p:nvSpPr>
          <p:spPr bwMode="auto">
            <a:xfrm>
              <a:off x="894" y="2112"/>
              <a:ext cx="0" cy="91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Line 29"/>
            <p:cNvSpPr>
              <a:spLocks noChangeShapeType="1"/>
            </p:cNvSpPr>
            <p:nvPr/>
          </p:nvSpPr>
          <p:spPr bwMode="auto">
            <a:xfrm>
              <a:off x="2220" y="1344"/>
              <a:ext cx="0" cy="134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Line 30"/>
            <p:cNvSpPr>
              <a:spLocks noChangeShapeType="1"/>
            </p:cNvSpPr>
            <p:nvPr/>
          </p:nvSpPr>
          <p:spPr bwMode="auto">
            <a:xfrm>
              <a:off x="1518" y="2334"/>
              <a:ext cx="0" cy="91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61887" name="Object 31"/>
          <p:cNvGraphicFramePr>
            <a:graphicFrameLocks noChangeAspect="1"/>
          </p:cNvGraphicFramePr>
          <p:nvPr/>
        </p:nvGraphicFramePr>
        <p:xfrm>
          <a:off x="2895600" y="5029200"/>
          <a:ext cx="430213" cy="311150"/>
        </p:xfrm>
        <a:graphic>
          <a:graphicData uri="http://schemas.openxmlformats.org/presentationml/2006/ole">
            <p:oleObj spid="_x0000_s12295" name="CorelDRAW" r:id="rId10" imgW="429480" imgH="311040" progId="CorelDRAW.Graphic.11">
              <p:embed/>
            </p:oleObj>
          </a:graphicData>
        </a:graphic>
      </p:graphicFrame>
      <p:sp>
        <p:nvSpPr>
          <p:cNvPr id="761888" name="WordArt 32"/>
          <p:cNvSpPr>
            <a:spLocks noChangeArrowheads="1" noChangeShapeType="1" noTextEdit="1"/>
          </p:cNvSpPr>
          <p:nvPr/>
        </p:nvSpPr>
        <p:spPr bwMode="auto">
          <a:xfrm>
            <a:off x="4495800" y="838200"/>
            <a:ext cx="349250" cy="500063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cs typeface="Arial"/>
              </a:rPr>
              <a:t>S.V.</a:t>
            </a:r>
          </a:p>
        </p:txBody>
      </p:sp>
      <p:sp>
        <p:nvSpPr>
          <p:cNvPr id="761889" name="WordArt 33"/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32385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F.V.</a:t>
            </a:r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2286000" y="533400"/>
            <a:ext cx="1046163" cy="815975"/>
            <a:chOff x="1656" y="61"/>
            <a:chExt cx="659" cy="514"/>
          </a:xfrm>
        </p:grpSpPr>
        <p:sp>
          <p:nvSpPr>
            <p:cNvPr id="12324" name="AutoShape 35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Text Box 36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505200" y="3657600"/>
            <a:ext cx="1235075" cy="401638"/>
            <a:chOff x="3535" y="2462"/>
            <a:chExt cx="778" cy="253"/>
          </a:xfrm>
        </p:grpSpPr>
        <p:sp>
          <p:nvSpPr>
            <p:cNvPr id="12322" name="AutoShape 38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Text Box 39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152400" y="3581400"/>
            <a:ext cx="1192213" cy="404813"/>
            <a:chOff x="432" y="2384"/>
            <a:chExt cx="751" cy="255"/>
          </a:xfrm>
        </p:grpSpPr>
        <p:sp>
          <p:nvSpPr>
            <p:cNvPr id="12320" name="AutoShape 41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Text Box 42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sp>
        <p:nvSpPr>
          <p:cNvPr id="761899" name="Text Box 43"/>
          <p:cNvSpPr txBox="1">
            <a:spLocks noChangeArrowheads="1"/>
          </p:cNvSpPr>
          <p:nvPr/>
        </p:nvSpPr>
        <p:spPr bwMode="auto">
          <a:xfrm>
            <a:off x="5410200" y="10668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5038725" y="2281238"/>
            <a:ext cx="2224088" cy="1303337"/>
            <a:chOff x="3174" y="1437"/>
            <a:chExt cx="1401" cy="821"/>
          </a:xfrm>
        </p:grpSpPr>
        <p:graphicFrame>
          <p:nvGraphicFramePr>
            <p:cNvPr id="12296" name="Object 45"/>
            <p:cNvGraphicFramePr>
              <a:graphicFrameLocks noChangeAspect="1"/>
            </p:cNvGraphicFramePr>
            <p:nvPr/>
          </p:nvGraphicFramePr>
          <p:xfrm>
            <a:off x="3174" y="1437"/>
            <a:ext cx="1401" cy="821"/>
          </p:xfrm>
          <a:graphic>
            <a:graphicData uri="http://schemas.openxmlformats.org/presentationml/2006/ole">
              <p:oleObj spid="_x0000_s12296" name="Image" r:id="rId11" imgW="2857143" imgH="1676190" progId="Photoshop.Image.6">
                <p:embed/>
              </p:oleObj>
            </a:graphicData>
          </a:graphic>
        </p:graphicFrame>
        <p:sp>
          <p:nvSpPr>
            <p:cNvPr id="12319" name="Line 46"/>
            <p:cNvSpPr>
              <a:spLocks noChangeShapeType="1"/>
            </p:cNvSpPr>
            <p:nvPr/>
          </p:nvSpPr>
          <p:spPr bwMode="auto">
            <a:xfrm>
              <a:off x="4322" y="1440"/>
              <a:ext cx="0" cy="4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1903" name="Text Box 47"/>
          <p:cNvSpPr txBox="1">
            <a:spLocks noChangeArrowheads="1"/>
          </p:cNvSpPr>
          <p:nvPr/>
        </p:nvSpPr>
        <p:spPr bwMode="auto">
          <a:xfrm>
            <a:off x="5257800" y="19812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FRONT VIEW</a:t>
            </a:r>
          </a:p>
        </p:txBody>
      </p:sp>
      <p:sp>
        <p:nvSpPr>
          <p:cNvPr id="761904" name="Text Box 48"/>
          <p:cNvSpPr txBox="1">
            <a:spLocks noChangeArrowheads="1"/>
          </p:cNvSpPr>
          <p:nvPr/>
        </p:nvSpPr>
        <p:spPr bwMode="auto">
          <a:xfrm>
            <a:off x="5060950" y="51054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TOP VIEW</a:t>
            </a:r>
          </a:p>
        </p:txBody>
      </p:sp>
      <p:sp>
        <p:nvSpPr>
          <p:cNvPr id="761905" name="Text Box 49"/>
          <p:cNvSpPr txBox="1">
            <a:spLocks noChangeArrowheads="1"/>
          </p:cNvSpPr>
          <p:nvPr/>
        </p:nvSpPr>
        <p:spPr bwMode="auto">
          <a:xfrm>
            <a:off x="7162800" y="19812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L.H.SIDE VIEW</a:t>
            </a:r>
          </a:p>
        </p:txBody>
      </p:sp>
      <p:sp>
        <p:nvSpPr>
          <p:cNvPr id="761906" name="Line 50"/>
          <p:cNvSpPr>
            <a:spLocks noChangeShapeType="1"/>
          </p:cNvSpPr>
          <p:nvPr/>
        </p:nvSpPr>
        <p:spPr bwMode="auto">
          <a:xfrm>
            <a:off x="43434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1907" name="Line 51"/>
          <p:cNvSpPr>
            <a:spLocks noChangeShapeType="1"/>
          </p:cNvSpPr>
          <p:nvPr/>
        </p:nvSpPr>
        <p:spPr bwMode="auto">
          <a:xfrm>
            <a:off x="55626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4613275" y="3289300"/>
            <a:ext cx="4462463" cy="366713"/>
            <a:chOff x="3218" y="2136"/>
            <a:chExt cx="2395" cy="231"/>
          </a:xfrm>
        </p:grpSpPr>
        <p:sp>
          <p:nvSpPr>
            <p:cNvPr id="12316" name="Line 53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Text Box 54"/>
            <p:cNvSpPr txBox="1">
              <a:spLocks noChangeArrowheads="1"/>
            </p:cNvSpPr>
            <p:nvPr/>
          </p:nvSpPr>
          <p:spPr bwMode="auto">
            <a:xfrm>
              <a:off x="3218" y="2136"/>
              <a:ext cx="1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2318" name="Text Box 55"/>
            <p:cNvSpPr txBox="1">
              <a:spLocks noChangeArrowheads="1"/>
            </p:cNvSpPr>
            <p:nvPr/>
          </p:nvSpPr>
          <p:spPr bwMode="auto">
            <a:xfrm>
              <a:off x="5426" y="2136"/>
              <a:ext cx="1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</p:grpSp>
      <p:sp>
        <p:nvSpPr>
          <p:cNvPr id="12315" name="Text Box 57"/>
          <p:cNvSpPr txBox="1">
            <a:spLocks noChangeArrowheads="1"/>
          </p:cNvSpPr>
          <p:nvPr/>
        </p:nvSpPr>
        <p:spPr bwMode="auto">
          <a:xfrm>
            <a:off x="381000" y="5610225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BY FIRST ANGLE PROJECTION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1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1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1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61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61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6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6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61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61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61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61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6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61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6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6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61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61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61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61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6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6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61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61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61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61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88" grpId="0" animBg="1"/>
      <p:bldP spid="761889" grpId="0" animBg="1"/>
      <p:bldP spid="761899" grpId="0" autoUpdateAnimBg="0"/>
      <p:bldP spid="761903" grpId="0" autoUpdateAnimBg="0"/>
      <p:bldP spid="761904" grpId="0" autoUpdateAnimBg="0"/>
      <p:bldP spid="761905" grpId="0" autoUpdateAnimBg="0"/>
      <p:bldP spid="761906" grpId="0" animBg="1"/>
      <p:bldP spid="7619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General procedure for sketching orthographic views</a:t>
            </a:r>
          </a:p>
          <a:p>
            <a:pPr algn="ctr">
              <a:buFont typeface="Arial" charset="0"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from pictorial view (isometric view):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Step 1 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Sketch with free hand, the outline of all the required views with thin 	line (2H pencil).</a:t>
            </a:r>
          </a:p>
          <a:p>
            <a:pPr>
              <a:buFont typeface="Arial" charset="0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Arial" charset="0"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Step 2 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Sketch with free hand, all the visible lines and visible circles in all the 	required views with thin line (2H pencil).</a:t>
            </a:r>
          </a:p>
          <a:p>
            <a:pPr>
              <a:buFont typeface="Arial" charset="0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Arial" charset="0"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Step 3 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Sketch with free hand, all the hidden lines and hidden circles in all the 	required views with thin line (2H pencil).</a:t>
            </a:r>
          </a:p>
          <a:p>
            <a:pPr>
              <a:buFont typeface="Arial" charset="0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Arial" charset="0"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Step 4 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After checking for technical mistakes if any, darken (with free hand) 	all the visible lines, hidden lines, visible circles/arcs and hidden 	circles/arcs forming the required views with HB pencil.</a:t>
            </a:r>
          </a:p>
          <a:p>
            <a:pPr>
              <a:buFont typeface="Arial" charset="0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Arial" charset="0"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Step 5 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Lettering (both alphabets and numbers) should be done with free 	hand.  </a:t>
            </a:r>
          </a:p>
          <a:p>
            <a:pPr>
              <a:buFont typeface="Arial" charset="0"/>
              <a:buNone/>
            </a:pP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1600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An example :</a:t>
            </a:r>
          </a:p>
          <a:p>
            <a:pPr>
              <a:buFont typeface="Arial" charset="0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 Make free-hand sketches of front, top and right side views of the </a:t>
            </a:r>
          </a:p>
          <a:p>
            <a:pPr>
              <a:buFont typeface="Arial" charset="0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pictorial view shown below.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41986" name="Picture 1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508125"/>
            <a:ext cx="6157913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4"/>
          <p:cNvSpPr>
            <a:spLocks noGrp="1"/>
          </p:cNvSpPr>
          <p:nvPr>
            <p:ph type="body" idx="1"/>
          </p:nvPr>
        </p:nvSpPr>
        <p:spPr>
          <a:xfrm>
            <a:off x="304800" y="457200"/>
            <a:ext cx="4040188" cy="639763"/>
          </a:xfrm>
        </p:spPr>
        <p:txBody>
          <a:bodyPr/>
          <a:lstStyle/>
          <a:p>
            <a:r>
              <a:rPr lang="en-US" smtClean="0"/>
              <a:t>Step 1 :</a:t>
            </a:r>
          </a:p>
          <a:p>
            <a:endParaRPr lang="en-US" smtClean="0"/>
          </a:p>
        </p:txBody>
      </p:sp>
      <p:pic>
        <p:nvPicPr>
          <p:cNvPr id="43010" name="Picture 2" descr="ste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14600"/>
            <a:ext cx="60023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" descr="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52400"/>
            <a:ext cx="35814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Step 2</a:t>
            </a:r>
          </a:p>
        </p:txBody>
      </p:sp>
      <p:pic>
        <p:nvPicPr>
          <p:cNvPr id="44034" name="Picture 3" descr="ste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2743200"/>
            <a:ext cx="55641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" descr="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52400"/>
            <a:ext cx="3616325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  Unit I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	  </a:t>
            </a:r>
          </a:p>
          <a:p>
            <a:pPr>
              <a:buFont typeface="Arial" charset="0"/>
              <a:buNone/>
            </a:pPr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                              Plane curves and Free hand sketching  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                                  	</a:t>
            </a:r>
          </a:p>
          <a:p>
            <a:pPr>
              <a:buFont typeface="Arial" charset="0"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Curves used in engineering practices: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Conics – Construction of ellipse, parabola and hyperbola by eccentricity method – Construction of cycloid – construction of involutes of square, pentagon and circle - Drawing of tangents and normal to the above curves.                                      </a:t>
            </a:r>
          </a:p>
          <a:p>
            <a:pPr>
              <a:buFont typeface="Arial" charset="0"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Free hand sketching:</a:t>
            </a:r>
            <a:endParaRPr lang="en-US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Representation of Three Dimensional objects – Need for and importance of multiple views and their placement – Developing visualization skills through free hand sketching of multiple views from pictorial views of objects.</a:t>
            </a:r>
          </a:p>
          <a:p>
            <a:pPr>
              <a:buFont typeface="Arial" charset="0"/>
              <a:buNone/>
            </a:pPr>
            <a:endParaRPr lang="en-US" sz="1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Step 3 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smtClean="0">
                <a:latin typeface="Times New Roman" pitchFamily="18" charset="0"/>
                <a:cs typeface="Times New Roman" pitchFamily="18" charset="0"/>
              </a:rPr>
            </a:br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1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04800"/>
            <a:ext cx="3616325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4" descr="step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53832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Step 4 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smtClean="0">
                <a:latin typeface="Times New Roman" pitchFamily="18" charset="0"/>
                <a:cs typeface="Times New Roman" pitchFamily="18" charset="0"/>
              </a:rPr>
            </a:br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1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52400"/>
            <a:ext cx="3616325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5" descr="step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988" y="2895600"/>
            <a:ext cx="510698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smtClean="0"/>
              <a:t/>
            </a:r>
            <a:br>
              <a:rPr lang="en-US" sz="2000" smtClean="0"/>
            </a:br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6" descr="step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5867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" descr="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52400"/>
            <a:ext cx="33115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3666" name="Object 2"/>
          <p:cNvGraphicFramePr>
            <a:graphicFrameLocks noChangeAspect="1"/>
          </p:cNvGraphicFramePr>
          <p:nvPr/>
        </p:nvGraphicFramePr>
        <p:xfrm>
          <a:off x="3581400" y="4424363"/>
          <a:ext cx="4762500" cy="2357437"/>
        </p:xfrm>
        <a:graphic>
          <a:graphicData uri="http://schemas.openxmlformats.org/presentationml/2006/ole">
            <p:oleObj spid="_x0000_s1026" name="Image" r:id="rId4" imgW="6133333" imgH="3428571" progId="Photoshop.Image.6">
              <p:embed/>
            </p:oleObj>
          </a:graphicData>
        </a:graphic>
      </p:graphicFrame>
      <p:graphicFrame>
        <p:nvGraphicFramePr>
          <p:cNvPr id="753667" name="Object 3"/>
          <p:cNvGraphicFramePr>
            <a:graphicFrameLocks noChangeAspect="1"/>
          </p:cNvGraphicFramePr>
          <p:nvPr/>
        </p:nvGraphicFramePr>
        <p:xfrm>
          <a:off x="5414963" y="1928813"/>
          <a:ext cx="1171575" cy="2266950"/>
        </p:xfrm>
        <a:graphic>
          <a:graphicData uri="http://schemas.openxmlformats.org/presentationml/2006/ole">
            <p:oleObj spid="_x0000_s1027" name="Image" r:id="rId5" imgW="1549206" imgH="2996825" progId="Photoshop.Image.6">
              <p:embed/>
            </p:oleObj>
          </a:graphicData>
        </a:graphic>
      </p:graphicFrame>
      <p:graphicFrame>
        <p:nvGraphicFramePr>
          <p:cNvPr id="753668" name="Object 4"/>
          <p:cNvGraphicFramePr>
            <a:graphicFrameLocks noChangeAspect="1"/>
          </p:cNvGraphicFramePr>
          <p:nvPr/>
        </p:nvGraphicFramePr>
        <p:xfrm>
          <a:off x="6648450" y="157163"/>
          <a:ext cx="2405063" cy="4038600"/>
        </p:xfrm>
        <a:graphic>
          <a:graphicData uri="http://schemas.openxmlformats.org/presentationml/2006/ole">
            <p:oleObj spid="_x0000_s1028" name="Image" r:id="rId6" imgW="3085714" imgH="5180952" progId="Photoshop.Image.6">
              <p:embed/>
            </p:oleObj>
          </a:graphicData>
        </a:graphic>
      </p:graphicFrame>
      <p:graphicFrame>
        <p:nvGraphicFramePr>
          <p:cNvPr id="753669" name="Object 5"/>
          <p:cNvGraphicFramePr>
            <a:graphicFrameLocks noChangeAspect="1"/>
          </p:cNvGraphicFramePr>
          <p:nvPr/>
        </p:nvGraphicFramePr>
        <p:xfrm>
          <a:off x="3124200" y="214313"/>
          <a:ext cx="2257425" cy="3886200"/>
        </p:xfrm>
        <a:graphic>
          <a:graphicData uri="http://schemas.openxmlformats.org/presentationml/2006/ole">
            <p:oleObj spid="_x0000_s1029" name="Image" r:id="rId7" imgW="2920635" imgH="5028571" progId="Photoshop.Image.6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68750" y="1160463"/>
            <a:ext cx="2362200" cy="2997200"/>
            <a:chOff x="1453" y="731"/>
            <a:chExt cx="1488" cy="1888"/>
          </a:xfrm>
        </p:grpSpPr>
        <p:sp>
          <p:nvSpPr>
            <p:cNvPr id="1081" name="Line 7"/>
            <p:cNvSpPr>
              <a:spLocks noChangeShapeType="1"/>
            </p:cNvSpPr>
            <p:nvPr/>
          </p:nvSpPr>
          <p:spPr bwMode="auto">
            <a:xfrm flipH="1" flipV="1">
              <a:off x="1933" y="731"/>
              <a:ext cx="1008" cy="5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" name="Line 8"/>
            <p:cNvSpPr>
              <a:spLocks noChangeShapeType="1"/>
            </p:cNvSpPr>
            <p:nvPr/>
          </p:nvSpPr>
          <p:spPr bwMode="auto">
            <a:xfrm flipH="1" flipV="1">
              <a:off x="1456" y="1992"/>
              <a:ext cx="1149" cy="6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" name="Line 9"/>
            <p:cNvSpPr>
              <a:spLocks noChangeShapeType="1"/>
            </p:cNvSpPr>
            <p:nvPr/>
          </p:nvSpPr>
          <p:spPr bwMode="auto">
            <a:xfrm flipH="1" flipV="1">
              <a:off x="1453" y="980"/>
              <a:ext cx="909" cy="49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" name="Line 10"/>
            <p:cNvSpPr>
              <a:spLocks noChangeShapeType="1"/>
            </p:cNvSpPr>
            <p:nvPr/>
          </p:nvSpPr>
          <p:spPr bwMode="auto">
            <a:xfrm flipH="1" flipV="1">
              <a:off x="1912" y="1719"/>
              <a:ext cx="432" cy="23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916613" y="1166813"/>
            <a:ext cx="2014537" cy="2625725"/>
            <a:chOff x="2680" y="735"/>
            <a:chExt cx="1269" cy="1654"/>
          </a:xfrm>
        </p:grpSpPr>
        <p:sp>
          <p:nvSpPr>
            <p:cNvPr id="1077" name="Line 12"/>
            <p:cNvSpPr>
              <a:spLocks noChangeShapeType="1"/>
            </p:cNvSpPr>
            <p:nvPr/>
          </p:nvSpPr>
          <p:spPr bwMode="auto">
            <a:xfrm flipV="1">
              <a:off x="2680" y="735"/>
              <a:ext cx="1008" cy="5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" name="Line 13"/>
            <p:cNvSpPr>
              <a:spLocks noChangeShapeType="1"/>
            </p:cNvSpPr>
            <p:nvPr/>
          </p:nvSpPr>
          <p:spPr bwMode="auto">
            <a:xfrm flipV="1">
              <a:off x="3037" y="1752"/>
              <a:ext cx="624" cy="34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" name="Line 14"/>
            <p:cNvSpPr>
              <a:spLocks noChangeShapeType="1"/>
            </p:cNvSpPr>
            <p:nvPr/>
          </p:nvSpPr>
          <p:spPr bwMode="auto">
            <a:xfrm flipV="1">
              <a:off x="2941" y="927"/>
              <a:ext cx="1008" cy="5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" name="Line 15"/>
            <p:cNvSpPr>
              <a:spLocks noChangeShapeType="1"/>
            </p:cNvSpPr>
            <p:nvPr/>
          </p:nvSpPr>
          <p:spPr bwMode="auto">
            <a:xfrm flipV="1">
              <a:off x="3085" y="1944"/>
              <a:ext cx="816" cy="44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435600" y="3376613"/>
            <a:ext cx="1143000" cy="2286000"/>
            <a:chOff x="2377" y="2127"/>
            <a:chExt cx="720" cy="1440"/>
          </a:xfrm>
        </p:grpSpPr>
        <p:sp>
          <p:nvSpPr>
            <p:cNvPr id="1073" name="Line 17"/>
            <p:cNvSpPr>
              <a:spLocks noChangeShapeType="1"/>
            </p:cNvSpPr>
            <p:nvPr/>
          </p:nvSpPr>
          <p:spPr bwMode="auto">
            <a:xfrm>
              <a:off x="2377" y="2271"/>
              <a:ext cx="0" cy="12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" name="Line 18"/>
            <p:cNvSpPr>
              <a:spLocks noChangeShapeType="1"/>
            </p:cNvSpPr>
            <p:nvPr/>
          </p:nvSpPr>
          <p:spPr bwMode="auto">
            <a:xfrm>
              <a:off x="2638" y="2367"/>
              <a:ext cx="0" cy="12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" name="Line 19"/>
            <p:cNvSpPr>
              <a:spLocks noChangeShapeType="1"/>
            </p:cNvSpPr>
            <p:nvPr/>
          </p:nvSpPr>
          <p:spPr bwMode="auto">
            <a:xfrm>
              <a:off x="3097" y="2127"/>
              <a:ext cx="0" cy="12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" name="Line 20"/>
            <p:cNvSpPr>
              <a:spLocks noChangeShapeType="1"/>
            </p:cNvSpPr>
            <p:nvPr/>
          </p:nvSpPr>
          <p:spPr bwMode="auto">
            <a:xfrm flipV="1">
              <a:off x="2797" y="2559"/>
              <a:ext cx="0" cy="57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3685" name="WordArt 21"/>
          <p:cNvSpPr>
            <a:spLocks noChangeArrowheads="1" noChangeShapeType="1" noTextEdit="1"/>
          </p:cNvSpPr>
          <p:nvPr/>
        </p:nvSpPr>
        <p:spPr bwMode="auto">
          <a:xfrm>
            <a:off x="7562850" y="1757363"/>
            <a:ext cx="349250" cy="500062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S.V.</a:t>
            </a:r>
          </a:p>
        </p:txBody>
      </p:sp>
      <p:sp>
        <p:nvSpPr>
          <p:cNvPr id="753686" name="WordArt 22"/>
          <p:cNvSpPr>
            <a:spLocks noChangeArrowheads="1" noChangeShapeType="1" noTextEdit="1"/>
          </p:cNvSpPr>
          <p:nvPr/>
        </p:nvSpPr>
        <p:spPr bwMode="auto">
          <a:xfrm>
            <a:off x="4210050" y="1833563"/>
            <a:ext cx="32385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F.V.</a:t>
            </a:r>
          </a:p>
        </p:txBody>
      </p:sp>
      <p:graphicFrame>
        <p:nvGraphicFramePr>
          <p:cNvPr id="753687" name="Object 23"/>
          <p:cNvGraphicFramePr>
            <a:graphicFrameLocks noChangeAspect="1"/>
          </p:cNvGraphicFramePr>
          <p:nvPr/>
        </p:nvGraphicFramePr>
        <p:xfrm>
          <a:off x="5624513" y="5067300"/>
          <a:ext cx="658812" cy="476250"/>
        </p:xfrm>
        <a:graphic>
          <a:graphicData uri="http://schemas.openxmlformats.org/presentationml/2006/ole">
            <p:oleObj spid="_x0000_s1030" name="CorelDRAW" r:id="rId8" imgW="429480" imgH="311040" progId="CorelDRAW.Graphic.11">
              <p:embed/>
            </p:oleObj>
          </a:graphicData>
        </a:graphic>
      </p:graphicFrame>
      <p:sp>
        <p:nvSpPr>
          <p:cNvPr id="753688" name="WordArt 24"/>
          <p:cNvSpPr>
            <a:spLocks noChangeArrowheads="1" noChangeShapeType="1" noTextEdit="1"/>
          </p:cNvSpPr>
          <p:nvPr/>
        </p:nvSpPr>
        <p:spPr bwMode="auto">
          <a:xfrm>
            <a:off x="3219450" y="1309688"/>
            <a:ext cx="666750" cy="676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653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V.P.</a:t>
            </a:r>
          </a:p>
        </p:txBody>
      </p:sp>
      <p:sp>
        <p:nvSpPr>
          <p:cNvPr id="753689" name="WordArt 25"/>
          <p:cNvSpPr>
            <a:spLocks noChangeArrowheads="1" noChangeShapeType="1" noTextEdit="1"/>
          </p:cNvSpPr>
          <p:nvPr/>
        </p:nvSpPr>
        <p:spPr bwMode="auto">
          <a:xfrm>
            <a:off x="8477250" y="1300163"/>
            <a:ext cx="457200" cy="728662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P.P.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641975" y="309563"/>
            <a:ext cx="1046163" cy="815975"/>
            <a:chOff x="1656" y="61"/>
            <a:chExt cx="659" cy="514"/>
          </a:xfrm>
        </p:grpSpPr>
        <p:sp>
          <p:nvSpPr>
            <p:cNvPr id="1071" name="AutoShape 27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Text Box 28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3551238" y="4119563"/>
            <a:ext cx="1192212" cy="404812"/>
            <a:chOff x="432" y="2384"/>
            <a:chExt cx="751" cy="255"/>
          </a:xfrm>
        </p:grpSpPr>
        <p:sp>
          <p:nvSpPr>
            <p:cNvPr id="1069" name="AutoShape 30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Text Box 31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7394575" y="4175125"/>
            <a:ext cx="1235075" cy="401638"/>
            <a:chOff x="3535" y="2462"/>
            <a:chExt cx="778" cy="253"/>
          </a:xfrm>
        </p:grpSpPr>
        <p:sp>
          <p:nvSpPr>
            <p:cNvPr id="1067" name="AutoShape 33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Text Box 34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graphicFrame>
        <p:nvGraphicFramePr>
          <p:cNvPr id="753699" name="Object 35"/>
          <p:cNvGraphicFramePr>
            <a:graphicFrameLocks noChangeAspect="1"/>
          </p:cNvGraphicFramePr>
          <p:nvPr/>
        </p:nvGraphicFramePr>
        <p:xfrm>
          <a:off x="5519738" y="6257925"/>
          <a:ext cx="974725" cy="368300"/>
        </p:xfrm>
        <a:graphic>
          <a:graphicData uri="http://schemas.openxmlformats.org/presentationml/2006/ole">
            <p:oleObj spid="_x0000_s1031" name="CorelDRAW" r:id="rId9" imgW="1012680" imgH="520200" progId="CorelDRAW.Graphic.11">
              <p:embed/>
            </p:oleObj>
          </a:graphicData>
        </a:graphic>
      </p:graphicFrame>
      <p:sp>
        <p:nvSpPr>
          <p:cNvPr id="753700" name="WordArt 36"/>
          <p:cNvSpPr>
            <a:spLocks noChangeArrowheads="1" noChangeShapeType="1" noTextEdit="1"/>
          </p:cNvSpPr>
          <p:nvPr/>
        </p:nvSpPr>
        <p:spPr bwMode="auto">
          <a:xfrm rot="-1011846">
            <a:off x="5964238" y="2514600"/>
            <a:ext cx="457200" cy="2190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653"/>
              </a:avLst>
            </a:prstTxWarp>
          </a:bodyPr>
          <a:lstStyle/>
          <a:p>
            <a:pPr algn="ctr"/>
            <a:r>
              <a:rPr lang="en-US" sz="2400" kern="10" spc="120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OBJECT</a:t>
            </a:r>
          </a:p>
        </p:txBody>
      </p:sp>
      <p:sp>
        <p:nvSpPr>
          <p:cNvPr id="1043" name="Rectangle 37"/>
          <p:cNvSpPr>
            <a:spLocks noChangeArrowheads="1"/>
          </p:cNvSpPr>
          <p:nvPr/>
        </p:nvSpPr>
        <p:spPr bwMode="auto">
          <a:xfrm>
            <a:off x="14288" y="0"/>
            <a:ext cx="2971800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Rectangle 38"/>
          <p:cNvSpPr>
            <a:spLocks noChangeArrowheads="1"/>
          </p:cNvSpPr>
          <p:nvPr/>
        </p:nvSpPr>
        <p:spPr bwMode="auto">
          <a:xfrm>
            <a:off x="14288" y="2286000"/>
            <a:ext cx="2971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Rectangle 39"/>
          <p:cNvSpPr>
            <a:spLocks noChangeArrowheads="1"/>
          </p:cNvSpPr>
          <p:nvPr/>
        </p:nvSpPr>
        <p:spPr bwMode="auto">
          <a:xfrm>
            <a:off x="14288" y="914400"/>
            <a:ext cx="2971800" cy="1371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Text Box 40"/>
          <p:cNvSpPr txBox="1">
            <a:spLocks noChangeArrowheads="1"/>
          </p:cNvSpPr>
          <p:nvPr/>
        </p:nvSpPr>
        <p:spPr bwMode="auto">
          <a:xfrm>
            <a:off x="395288" y="0"/>
            <a:ext cx="2298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chemeClr val="accent2"/>
                </a:solidFill>
              </a:rPr>
              <a:t>FIRST ANGLE </a:t>
            </a:r>
          </a:p>
          <a:p>
            <a:r>
              <a:rPr lang="en-US" sz="2400" u="sng">
                <a:solidFill>
                  <a:schemeClr val="accent2"/>
                </a:solidFill>
              </a:rPr>
              <a:t>PROJECTION</a:t>
            </a:r>
            <a:endParaRPr lang="en-US" sz="2500" u="sng">
              <a:solidFill>
                <a:schemeClr val="accent2"/>
              </a:solidFill>
            </a:endParaRPr>
          </a:p>
        </p:txBody>
      </p:sp>
      <p:sp>
        <p:nvSpPr>
          <p:cNvPr id="1047" name="Text Box 41"/>
          <p:cNvSpPr txBox="1">
            <a:spLocks noChangeArrowheads="1"/>
          </p:cNvSpPr>
          <p:nvPr/>
        </p:nvSpPr>
        <p:spPr bwMode="auto">
          <a:xfrm>
            <a:off x="0" y="985838"/>
            <a:ext cx="3098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IN THIS METHOD, </a:t>
            </a:r>
          </a:p>
          <a:p>
            <a:pPr algn="ctr"/>
            <a:r>
              <a:rPr lang="en-US" sz="1400"/>
              <a:t>THE OBJECT IS ASSUMED TO BE </a:t>
            </a:r>
          </a:p>
          <a:p>
            <a:pPr algn="ctr"/>
            <a:r>
              <a:rPr lang="en-US" sz="1400"/>
              <a:t>SITUATED IN FIRST QUADRANT </a:t>
            </a:r>
          </a:p>
          <a:p>
            <a:pPr algn="ctr"/>
            <a:r>
              <a:rPr lang="en-US" sz="1400"/>
              <a:t>MEANS </a:t>
            </a:r>
          </a:p>
          <a:p>
            <a:pPr algn="ctr"/>
            <a:r>
              <a:rPr lang="en-US" sz="1400"/>
              <a:t>ABOVE HP &amp; INFRONT OF VP. </a:t>
            </a:r>
          </a:p>
        </p:txBody>
      </p:sp>
      <p:sp>
        <p:nvSpPr>
          <p:cNvPr id="1048" name="Text Box 42"/>
          <p:cNvSpPr txBox="1">
            <a:spLocks noChangeArrowheads="1"/>
          </p:cNvSpPr>
          <p:nvPr/>
        </p:nvSpPr>
        <p:spPr bwMode="auto">
          <a:xfrm>
            <a:off x="242888" y="2362200"/>
            <a:ext cx="26812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700"/>
              <a:t>OBJECT IS INBETWEEN</a:t>
            </a:r>
          </a:p>
          <a:p>
            <a:pPr algn="ctr"/>
            <a:r>
              <a:rPr lang="en-US" sz="1700"/>
              <a:t>OBSERVER &amp; PLANE.</a:t>
            </a:r>
          </a:p>
        </p:txBody>
      </p:sp>
      <p:sp>
        <p:nvSpPr>
          <p:cNvPr id="1049" name="Text Box 43"/>
          <p:cNvSpPr txBox="1">
            <a:spLocks noChangeArrowheads="1"/>
          </p:cNvSpPr>
          <p:nvPr/>
        </p:nvSpPr>
        <p:spPr bwMode="auto">
          <a:xfrm>
            <a:off x="46038" y="5654675"/>
            <a:ext cx="2278062" cy="11652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D60093"/>
                </a:solidFill>
              </a:rPr>
              <a:t>ACTUAL PATTERN OF</a:t>
            </a:r>
          </a:p>
          <a:p>
            <a:pPr algn="ctr"/>
            <a:r>
              <a:rPr lang="en-US" sz="1400">
                <a:solidFill>
                  <a:srgbClr val="D60093"/>
                </a:solidFill>
              </a:rPr>
              <a:t> PLANES &amp; VIEWS </a:t>
            </a:r>
          </a:p>
          <a:p>
            <a:pPr algn="ctr"/>
            <a:r>
              <a:rPr lang="en-US" sz="1400">
                <a:solidFill>
                  <a:srgbClr val="D60093"/>
                </a:solidFill>
              </a:rPr>
              <a:t>IN </a:t>
            </a:r>
          </a:p>
          <a:p>
            <a:pPr algn="ctr"/>
            <a:r>
              <a:rPr lang="en-US" sz="1400">
                <a:solidFill>
                  <a:srgbClr val="D60093"/>
                </a:solidFill>
              </a:rPr>
              <a:t>FIRST ANGLE METHOD </a:t>
            </a:r>
          </a:p>
          <a:p>
            <a:pPr algn="ctr"/>
            <a:r>
              <a:rPr lang="en-US" sz="1400">
                <a:solidFill>
                  <a:srgbClr val="D60093"/>
                </a:solidFill>
              </a:rPr>
              <a:t>OF PROJECTIONS</a:t>
            </a:r>
          </a:p>
        </p:txBody>
      </p:sp>
      <p:grpSp>
        <p:nvGrpSpPr>
          <p:cNvPr id="1050" name="Group 44"/>
          <p:cNvGrpSpPr>
            <a:grpSpLocks/>
          </p:cNvGrpSpPr>
          <p:nvPr/>
        </p:nvGrpSpPr>
        <p:grpSpPr bwMode="auto">
          <a:xfrm>
            <a:off x="90488" y="3352800"/>
            <a:ext cx="2743200" cy="2038350"/>
            <a:chOff x="246" y="2220"/>
            <a:chExt cx="1728" cy="1284"/>
          </a:xfrm>
        </p:grpSpPr>
        <p:grpSp>
          <p:nvGrpSpPr>
            <p:cNvPr id="1051" name="Group 45"/>
            <p:cNvGrpSpPr>
              <a:grpSpLocks/>
            </p:cNvGrpSpPr>
            <p:nvPr/>
          </p:nvGrpSpPr>
          <p:grpSpPr bwMode="auto">
            <a:xfrm>
              <a:off x="432" y="2256"/>
              <a:ext cx="1344" cy="1232"/>
              <a:chOff x="4368" y="864"/>
              <a:chExt cx="1152" cy="1056"/>
            </a:xfrm>
          </p:grpSpPr>
          <p:sp>
            <p:nvSpPr>
              <p:cNvPr id="1064" name="Rectangle 46"/>
              <p:cNvSpPr>
                <a:spLocks noChangeArrowheads="1"/>
              </p:cNvSpPr>
              <p:nvPr/>
            </p:nvSpPr>
            <p:spPr bwMode="auto">
              <a:xfrm>
                <a:off x="4896" y="864"/>
                <a:ext cx="624" cy="528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Rectangle 47"/>
              <p:cNvSpPr>
                <a:spLocks noChangeArrowheads="1"/>
              </p:cNvSpPr>
              <p:nvPr/>
            </p:nvSpPr>
            <p:spPr bwMode="auto">
              <a:xfrm>
                <a:off x="4368" y="864"/>
                <a:ext cx="624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Rectangle 48"/>
              <p:cNvSpPr>
                <a:spLocks noChangeArrowheads="1"/>
              </p:cNvSpPr>
              <p:nvPr/>
            </p:nvSpPr>
            <p:spPr bwMode="auto">
              <a:xfrm>
                <a:off x="4368" y="1392"/>
                <a:ext cx="624" cy="52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52" name="Rectangle 49"/>
            <p:cNvSpPr>
              <a:spLocks noChangeArrowheads="1"/>
            </p:cNvSpPr>
            <p:nvPr/>
          </p:nvSpPr>
          <p:spPr bwMode="auto">
            <a:xfrm>
              <a:off x="672" y="2496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Text Box 50"/>
            <p:cNvSpPr txBox="1">
              <a:spLocks noChangeArrowheads="1"/>
            </p:cNvSpPr>
            <p:nvPr/>
          </p:nvSpPr>
          <p:spPr bwMode="auto">
            <a:xfrm>
              <a:off x="246" y="2757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054" name="Text Box 51"/>
            <p:cNvSpPr txBox="1">
              <a:spLocks noChangeArrowheads="1"/>
            </p:cNvSpPr>
            <p:nvPr/>
          </p:nvSpPr>
          <p:spPr bwMode="auto">
            <a:xfrm>
              <a:off x="1754" y="2754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  <p:grpSp>
          <p:nvGrpSpPr>
            <p:cNvPr id="1055" name="Group 52"/>
            <p:cNvGrpSpPr>
              <a:grpSpLocks/>
            </p:cNvGrpSpPr>
            <p:nvPr/>
          </p:nvGrpSpPr>
          <p:grpSpPr bwMode="auto">
            <a:xfrm>
              <a:off x="405" y="2220"/>
              <a:ext cx="1407" cy="1284"/>
              <a:chOff x="4101" y="2316"/>
              <a:chExt cx="1407" cy="1284"/>
            </a:xfrm>
          </p:grpSpPr>
          <p:sp>
            <p:nvSpPr>
              <p:cNvPr id="1061" name="Text Box 53"/>
              <p:cNvSpPr txBox="1">
                <a:spLocks noChangeArrowheads="1"/>
              </p:cNvSpPr>
              <p:nvPr/>
            </p:nvSpPr>
            <p:spPr bwMode="auto">
              <a:xfrm>
                <a:off x="4101" y="2334"/>
                <a:ext cx="27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itchFamily="18" charset="0"/>
                  </a:rPr>
                  <a:t>VP</a:t>
                </a:r>
              </a:p>
            </p:txBody>
          </p:sp>
          <p:sp>
            <p:nvSpPr>
              <p:cNvPr id="1062" name="Text Box 54"/>
              <p:cNvSpPr txBox="1">
                <a:spLocks noChangeArrowheads="1"/>
              </p:cNvSpPr>
              <p:nvPr/>
            </p:nvSpPr>
            <p:spPr bwMode="auto">
              <a:xfrm>
                <a:off x="4110" y="3388"/>
                <a:ext cx="27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itchFamily="18" charset="0"/>
                  </a:rPr>
                  <a:t>HP</a:t>
                </a:r>
              </a:p>
            </p:txBody>
          </p:sp>
          <p:sp>
            <p:nvSpPr>
              <p:cNvPr id="1063" name="Text Box 55"/>
              <p:cNvSpPr txBox="1">
                <a:spLocks noChangeArrowheads="1"/>
              </p:cNvSpPr>
              <p:nvPr/>
            </p:nvSpPr>
            <p:spPr bwMode="auto">
              <a:xfrm>
                <a:off x="5250" y="2316"/>
                <a:ext cx="2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itchFamily="18" charset="0"/>
                  </a:rPr>
                  <a:t>PP</a:t>
                </a:r>
              </a:p>
            </p:txBody>
          </p:sp>
        </p:grpSp>
        <p:sp>
          <p:nvSpPr>
            <p:cNvPr id="1056" name="Text Box 56"/>
            <p:cNvSpPr txBox="1">
              <a:spLocks noChangeArrowheads="1"/>
            </p:cNvSpPr>
            <p:nvPr/>
          </p:nvSpPr>
          <p:spPr bwMode="auto">
            <a:xfrm>
              <a:off x="681" y="2505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FV</a:t>
              </a:r>
            </a:p>
          </p:txBody>
        </p:sp>
        <p:sp>
          <p:nvSpPr>
            <p:cNvPr id="1057" name="Rectangle 57"/>
            <p:cNvSpPr>
              <a:spLocks noChangeArrowheads="1"/>
            </p:cNvSpPr>
            <p:nvPr/>
          </p:nvSpPr>
          <p:spPr bwMode="auto">
            <a:xfrm>
              <a:off x="1296" y="2496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Rectangle 58"/>
            <p:cNvSpPr>
              <a:spLocks noChangeArrowheads="1"/>
            </p:cNvSpPr>
            <p:nvPr/>
          </p:nvSpPr>
          <p:spPr bwMode="auto">
            <a:xfrm>
              <a:off x="672" y="3006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Text Box 59"/>
            <p:cNvSpPr txBox="1">
              <a:spLocks noChangeArrowheads="1"/>
            </p:cNvSpPr>
            <p:nvPr/>
          </p:nvSpPr>
          <p:spPr bwMode="auto">
            <a:xfrm>
              <a:off x="1275" y="2505"/>
              <a:ext cx="3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LSV</a:t>
              </a:r>
            </a:p>
          </p:txBody>
        </p:sp>
        <p:sp>
          <p:nvSpPr>
            <p:cNvPr id="1060" name="Text Box 60"/>
            <p:cNvSpPr txBox="1">
              <a:spLocks noChangeArrowheads="1"/>
            </p:cNvSpPr>
            <p:nvPr/>
          </p:nvSpPr>
          <p:spPr bwMode="auto">
            <a:xfrm>
              <a:off x="675" y="3033"/>
              <a:ext cx="2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TV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75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3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53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53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53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53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53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3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3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5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5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85" grpId="0" animBg="1"/>
      <p:bldP spid="753686" grpId="0" animBg="1"/>
      <p:bldP spid="753688" grpId="0" animBg="1"/>
      <p:bldP spid="753689" grpId="0" animBg="1"/>
      <p:bldP spid="7537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A0CD7-E1F9-48F3-B64E-FC2D9A8441B5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FF"/>
                </a:solidFill>
                <a:latin typeface="Albertus Extra Bold" pitchFamily="34" charset="0"/>
              </a:rPr>
              <a:t>1</a:t>
            </a:r>
            <a:r>
              <a:rPr lang="en-US" baseline="30000" smtClean="0">
                <a:solidFill>
                  <a:srgbClr val="FF00FF"/>
                </a:solidFill>
                <a:latin typeface="Albertus Extra Bold" pitchFamily="34" charset="0"/>
              </a:rPr>
              <a:t>st</a:t>
            </a:r>
            <a:r>
              <a:rPr lang="en-US" smtClean="0">
                <a:solidFill>
                  <a:srgbClr val="FF00FF"/>
                </a:solidFill>
                <a:latin typeface="Albertus Extra Bold" pitchFamily="34" charset="0"/>
              </a:rPr>
              <a:t> ANGLE PROJECTION</a:t>
            </a:r>
          </a:p>
        </p:txBody>
      </p:sp>
      <p:graphicFrame>
        <p:nvGraphicFramePr>
          <p:cNvPr id="203779" name="Object 3"/>
          <p:cNvGraphicFramePr>
            <a:graphicFrameLocks noChangeAspect="1"/>
          </p:cNvGraphicFramePr>
          <p:nvPr>
            <p:ph idx="1"/>
          </p:nvPr>
        </p:nvGraphicFramePr>
        <p:xfrm>
          <a:off x="230188" y="1193800"/>
          <a:ext cx="8753475" cy="5356225"/>
        </p:xfrm>
        <a:graphic>
          <a:graphicData uri="http://schemas.openxmlformats.org/presentationml/2006/ole">
            <p:oleObj spid="_x0000_s2050" name="AutoCAD Drawing" r:id="rId4" imgW="11087280" imgH="6296040" progId="AutoCAD.Drawing.16">
              <p:embed/>
            </p:oleObj>
          </a:graphicData>
        </a:graphic>
      </p:graphicFrame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3711575" y="6192838"/>
            <a:ext cx="1890713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OBSERVER</a:t>
            </a:r>
          </a:p>
        </p:txBody>
      </p:sp>
      <p:grpSp>
        <p:nvGrpSpPr>
          <p:cNvPr id="2054" name="Group 8"/>
          <p:cNvGrpSpPr>
            <a:grpSpLocks/>
          </p:cNvGrpSpPr>
          <p:nvPr/>
        </p:nvGrpSpPr>
        <p:grpSpPr bwMode="auto">
          <a:xfrm>
            <a:off x="3959225" y="5373688"/>
            <a:ext cx="1319213" cy="812800"/>
            <a:chOff x="1020" y="2160"/>
            <a:chExt cx="548" cy="338"/>
          </a:xfrm>
        </p:grpSpPr>
        <p:sp>
          <p:nvSpPr>
            <p:cNvPr id="2055" name="Line 9"/>
            <p:cNvSpPr>
              <a:spLocks noChangeShapeType="1"/>
            </p:cNvSpPr>
            <p:nvPr/>
          </p:nvSpPr>
          <p:spPr bwMode="auto">
            <a:xfrm flipH="1" flipV="1">
              <a:off x="1202" y="2160"/>
              <a:ext cx="181" cy="181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Text Box 10"/>
            <p:cNvSpPr txBox="1">
              <a:spLocks noChangeArrowheads="1"/>
            </p:cNvSpPr>
            <p:nvPr/>
          </p:nvSpPr>
          <p:spPr bwMode="auto">
            <a:xfrm>
              <a:off x="1020" y="2296"/>
              <a:ext cx="548" cy="2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121789" tIns="60894" rIns="121789" bIns="60894">
              <a:spAutoFit/>
            </a:bodyPr>
            <a:lstStyle/>
            <a:p>
              <a:pPr defTabSz="1217613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</a:rPr>
                <a:t>X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487363" y="871538"/>
            <a:ext cx="3657600" cy="4067175"/>
            <a:chOff x="173" y="1090"/>
            <a:chExt cx="2304" cy="2562"/>
          </a:xfrm>
        </p:grpSpPr>
        <p:sp>
          <p:nvSpPr>
            <p:cNvPr id="16491" name="Line 3"/>
            <p:cNvSpPr>
              <a:spLocks noChangeShapeType="1"/>
            </p:cNvSpPr>
            <p:nvPr/>
          </p:nvSpPr>
          <p:spPr bwMode="auto">
            <a:xfrm rot="21571905" flipV="1">
              <a:off x="1305" y="3248"/>
              <a:ext cx="692" cy="39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Line 4"/>
            <p:cNvSpPr>
              <a:spLocks noChangeShapeType="1"/>
            </p:cNvSpPr>
            <p:nvPr/>
          </p:nvSpPr>
          <p:spPr bwMode="auto">
            <a:xfrm rot="28095" flipH="1" flipV="1">
              <a:off x="652" y="3269"/>
              <a:ext cx="658" cy="37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Line 5"/>
            <p:cNvSpPr>
              <a:spLocks noChangeShapeType="1"/>
            </p:cNvSpPr>
            <p:nvPr/>
          </p:nvSpPr>
          <p:spPr bwMode="auto">
            <a:xfrm>
              <a:off x="512" y="3648"/>
              <a:ext cx="1605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4" name="AutoShape 6"/>
            <p:cNvSpPr>
              <a:spLocks noChangeArrowheads="1"/>
            </p:cNvSpPr>
            <p:nvPr/>
          </p:nvSpPr>
          <p:spPr bwMode="auto">
            <a:xfrm>
              <a:off x="269" y="2448"/>
              <a:ext cx="2083" cy="1191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5" name="Line 7"/>
            <p:cNvSpPr>
              <a:spLocks noChangeShapeType="1"/>
            </p:cNvSpPr>
            <p:nvPr/>
          </p:nvSpPr>
          <p:spPr bwMode="auto">
            <a:xfrm flipV="1">
              <a:off x="1293" y="2448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6" name="Line 8"/>
            <p:cNvSpPr>
              <a:spLocks noChangeShapeType="1"/>
            </p:cNvSpPr>
            <p:nvPr/>
          </p:nvSpPr>
          <p:spPr bwMode="auto">
            <a:xfrm flipV="1">
              <a:off x="269" y="1872"/>
              <a:ext cx="0" cy="12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7" name="Line 9"/>
            <p:cNvSpPr>
              <a:spLocks noChangeShapeType="1"/>
            </p:cNvSpPr>
            <p:nvPr/>
          </p:nvSpPr>
          <p:spPr bwMode="auto">
            <a:xfrm flipV="1">
              <a:off x="2337" y="1868"/>
              <a:ext cx="0" cy="12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8" name="AutoShape 10"/>
            <p:cNvSpPr>
              <a:spLocks noChangeArrowheads="1"/>
            </p:cNvSpPr>
            <p:nvPr/>
          </p:nvSpPr>
          <p:spPr bwMode="auto">
            <a:xfrm>
              <a:off x="253" y="1256"/>
              <a:ext cx="2083" cy="1191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99" name="Group 11"/>
            <p:cNvGrpSpPr>
              <a:grpSpLocks/>
            </p:cNvGrpSpPr>
            <p:nvPr/>
          </p:nvGrpSpPr>
          <p:grpSpPr bwMode="auto">
            <a:xfrm>
              <a:off x="453" y="2096"/>
              <a:ext cx="728" cy="1292"/>
              <a:chOff x="664" y="2096"/>
              <a:chExt cx="728" cy="1292"/>
            </a:xfrm>
          </p:grpSpPr>
          <p:sp>
            <p:nvSpPr>
              <p:cNvPr id="16542" name="Line 12"/>
              <p:cNvSpPr>
                <a:spLocks noChangeShapeType="1"/>
              </p:cNvSpPr>
              <p:nvPr/>
            </p:nvSpPr>
            <p:spPr bwMode="auto">
              <a:xfrm>
                <a:off x="664" y="2096"/>
                <a:ext cx="72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3" name="Line 13"/>
              <p:cNvSpPr>
                <a:spLocks noChangeShapeType="1"/>
              </p:cNvSpPr>
              <p:nvPr/>
            </p:nvSpPr>
            <p:spPr bwMode="auto">
              <a:xfrm>
                <a:off x="1392" y="2524"/>
                <a:ext cx="0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00" name="Group 14"/>
            <p:cNvGrpSpPr>
              <a:grpSpLocks/>
            </p:cNvGrpSpPr>
            <p:nvPr/>
          </p:nvGrpSpPr>
          <p:grpSpPr bwMode="auto">
            <a:xfrm>
              <a:off x="173" y="2088"/>
              <a:ext cx="1020" cy="1419"/>
              <a:chOff x="384" y="2088"/>
              <a:chExt cx="1020" cy="1419"/>
            </a:xfrm>
          </p:grpSpPr>
          <p:sp>
            <p:nvSpPr>
              <p:cNvPr id="16539" name="Line 15"/>
              <p:cNvSpPr>
                <a:spLocks noChangeShapeType="1"/>
              </p:cNvSpPr>
              <p:nvPr/>
            </p:nvSpPr>
            <p:spPr bwMode="auto">
              <a:xfrm flipV="1">
                <a:off x="1152" y="2532"/>
                <a:ext cx="240" cy="1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0" name="Line 16"/>
              <p:cNvSpPr>
                <a:spLocks noChangeShapeType="1"/>
              </p:cNvSpPr>
              <p:nvPr/>
            </p:nvSpPr>
            <p:spPr bwMode="auto">
              <a:xfrm flipV="1">
                <a:off x="1152" y="3363"/>
                <a:ext cx="252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1" name="Line 17"/>
              <p:cNvSpPr>
                <a:spLocks noChangeShapeType="1"/>
              </p:cNvSpPr>
              <p:nvPr/>
            </p:nvSpPr>
            <p:spPr bwMode="auto">
              <a:xfrm flipV="1">
                <a:off x="384" y="2088"/>
                <a:ext cx="288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501" name="Group 18"/>
            <p:cNvGrpSpPr>
              <a:grpSpLocks/>
            </p:cNvGrpSpPr>
            <p:nvPr/>
          </p:nvGrpSpPr>
          <p:grpSpPr bwMode="auto">
            <a:xfrm>
              <a:off x="177" y="2236"/>
              <a:ext cx="764" cy="1268"/>
              <a:chOff x="388" y="2236"/>
              <a:chExt cx="764" cy="1268"/>
            </a:xfrm>
          </p:grpSpPr>
          <p:sp>
            <p:nvSpPr>
              <p:cNvPr id="16535" name="Line 19"/>
              <p:cNvSpPr>
                <a:spLocks noChangeShapeType="1"/>
              </p:cNvSpPr>
              <p:nvPr/>
            </p:nvSpPr>
            <p:spPr bwMode="auto">
              <a:xfrm>
                <a:off x="408" y="2244"/>
                <a:ext cx="72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6" name="Line 20"/>
              <p:cNvSpPr>
                <a:spLocks noChangeShapeType="1"/>
              </p:cNvSpPr>
              <p:nvPr/>
            </p:nvSpPr>
            <p:spPr bwMode="auto">
              <a:xfrm>
                <a:off x="1148" y="2668"/>
                <a:ext cx="0" cy="8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7" name="Line 21"/>
              <p:cNvSpPr>
                <a:spLocks noChangeShapeType="1"/>
              </p:cNvSpPr>
              <p:nvPr/>
            </p:nvSpPr>
            <p:spPr bwMode="auto">
              <a:xfrm>
                <a:off x="388" y="2236"/>
                <a:ext cx="0" cy="8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8" name="Line 22"/>
              <p:cNvSpPr>
                <a:spLocks noChangeShapeType="1"/>
              </p:cNvSpPr>
              <p:nvPr/>
            </p:nvSpPr>
            <p:spPr bwMode="auto">
              <a:xfrm>
                <a:off x="388" y="3066"/>
                <a:ext cx="764" cy="4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02" name="Group 23"/>
            <p:cNvGrpSpPr>
              <a:grpSpLocks/>
            </p:cNvGrpSpPr>
            <p:nvPr/>
          </p:nvGrpSpPr>
          <p:grpSpPr bwMode="auto">
            <a:xfrm>
              <a:off x="557" y="1836"/>
              <a:ext cx="1476" cy="432"/>
              <a:chOff x="768" y="1836"/>
              <a:chExt cx="1476" cy="432"/>
            </a:xfrm>
          </p:grpSpPr>
          <p:sp>
            <p:nvSpPr>
              <p:cNvPr id="16533" name="Line 24"/>
              <p:cNvSpPr>
                <a:spLocks noChangeShapeType="1"/>
              </p:cNvSpPr>
              <p:nvPr/>
            </p:nvSpPr>
            <p:spPr bwMode="auto">
              <a:xfrm>
                <a:off x="768" y="1836"/>
                <a:ext cx="72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4" name="Line 25"/>
              <p:cNvSpPr>
                <a:spLocks noChangeShapeType="1"/>
              </p:cNvSpPr>
              <p:nvPr/>
            </p:nvSpPr>
            <p:spPr bwMode="auto">
              <a:xfrm flipH="1">
                <a:off x="1488" y="1848"/>
                <a:ext cx="756" cy="4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03" name="Group 26"/>
            <p:cNvGrpSpPr>
              <a:grpSpLocks/>
            </p:cNvGrpSpPr>
            <p:nvPr/>
          </p:nvGrpSpPr>
          <p:grpSpPr bwMode="auto">
            <a:xfrm>
              <a:off x="1445" y="2108"/>
              <a:ext cx="1032" cy="1444"/>
              <a:chOff x="1656" y="2108"/>
              <a:chExt cx="1032" cy="1444"/>
            </a:xfrm>
          </p:grpSpPr>
          <p:sp>
            <p:nvSpPr>
              <p:cNvPr id="16530" name="Line 27"/>
              <p:cNvSpPr>
                <a:spLocks noChangeShapeType="1"/>
              </p:cNvSpPr>
              <p:nvPr/>
            </p:nvSpPr>
            <p:spPr bwMode="auto">
              <a:xfrm flipH="1" flipV="1">
                <a:off x="2400" y="2108"/>
                <a:ext cx="28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1" name="Line 28"/>
              <p:cNvSpPr>
                <a:spLocks noChangeShapeType="1"/>
              </p:cNvSpPr>
              <p:nvPr/>
            </p:nvSpPr>
            <p:spPr bwMode="auto">
              <a:xfrm flipH="1" flipV="1">
                <a:off x="1656" y="2532"/>
                <a:ext cx="264" cy="1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2" name="Line 29"/>
              <p:cNvSpPr>
                <a:spLocks noChangeShapeType="1"/>
              </p:cNvSpPr>
              <p:nvPr/>
            </p:nvSpPr>
            <p:spPr bwMode="auto">
              <a:xfrm flipH="1" flipV="1">
                <a:off x="1656" y="3408"/>
                <a:ext cx="28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504" name="Group 30"/>
            <p:cNvGrpSpPr>
              <a:grpSpLocks/>
            </p:cNvGrpSpPr>
            <p:nvPr/>
          </p:nvGrpSpPr>
          <p:grpSpPr bwMode="auto">
            <a:xfrm>
              <a:off x="1709" y="2256"/>
              <a:ext cx="768" cy="1284"/>
              <a:chOff x="1920" y="2256"/>
              <a:chExt cx="768" cy="1284"/>
            </a:xfrm>
          </p:grpSpPr>
          <p:sp>
            <p:nvSpPr>
              <p:cNvPr id="16526" name="Line 31"/>
              <p:cNvSpPr>
                <a:spLocks noChangeShapeType="1"/>
              </p:cNvSpPr>
              <p:nvPr/>
            </p:nvSpPr>
            <p:spPr bwMode="auto">
              <a:xfrm>
                <a:off x="1920" y="2676"/>
                <a:ext cx="0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Line 32"/>
              <p:cNvSpPr>
                <a:spLocks noChangeShapeType="1"/>
              </p:cNvSpPr>
              <p:nvPr/>
            </p:nvSpPr>
            <p:spPr bwMode="auto">
              <a:xfrm flipV="1">
                <a:off x="1920" y="2256"/>
                <a:ext cx="768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8" name="Line 33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0" cy="8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9" name="Line 34"/>
              <p:cNvSpPr>
                <a:spLocks noChangeShapeType="1"/>
              </p:cNvSpPr>
              <p:nvPr/>
            </p:nvSpPr>
            <p:spPr bwMode="auto">
              <a:xfrm flipV="1">
                <a:off x="1920" y="3108"/>
                <a:ext cx="768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05" name="AutoShape 35"/>
            <p:cNvSpPr>
              <a:spLocks noChangeArrowheads="1"/>
            </p:cNvSpPr>
            <p:nvPr/>
          </p:nvSpPr>
          <p:spPr bwMode="auto">
            <a:xfrm>
              <a:off x="569" y="1200"/>
              <a:ext cx="1440" cy="912"/>
            </a:xfrm>
            <a:prstGeom prst="diamond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506" name="Group 36"/>
            <p:cNvGrpSpPr>
              <a:grpSpLocks/>
            </p:cNvGrpSpPr>
            <p:nvPr/>
          </p:nvGrpSpPr>
          <p:grpSpPr bwMode="auto">
            <a:xfrm>
              <a:off x="1465" y="2108"/>
              <a:ext cx="724" cy="1308"/>
              <a:chOff x="1676" y="2108"/>
              <a:chExt cx="724" cy="1308"/>
            </a:xfrm>
          </p:grpSpPr>
          <p:sp>
            <p:nvSpPr>
              <p:cNvPr id="16524" name="Line 37"/>
              <p:cNvSpPr>
                <a:spLocks noChangeShapeType="1"/>
              </p:cNvSpPr>
              <p:nvPr/>
            </p:nvSpPr>
            <p:spPr bwMode="auto">
              <a:xfrm flipH="1">
                <a:off x="1680" y="2108"/>
                <a:ext cx="72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Line 38"/>
              <p:cNvSpPr>
                <a:spLocks noChangeShapeType="1"/>
              </p:cNvSpPr>
              <p:nvPr/>
            </p:nvSpPr>
            <p:spPr bwMode="auto">
              <a:xfrm>
                <a:off x="1676" y="2544"/>
                <a:ext cx="0" cy="8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07" name="Line 39"/>
            <p:cNvSpPr>
              <a:spLocks noChangeShapeType="1"/>
            </p:cNvSpPr>
            <p:nvPr/>
          </p:nvSpPr>
          <p:spPr bwMode="auto">
            <a:xfrm>
              <a:off x="269" y="1872"/>
              <a:ext cx="1008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Line 40"/>
            <p:cNvSpPr>
              <a:spLocks noChangeShapeType="1"/>
            </p:cNvSpPr>
            <p:nvPr/>
          </p:nvSpPr>
          <p:spPr bwMode="auto">
            <a:xfrm flipV="1">
              <a:off x="1277" y="1851"/>
              <a:ext cx="1056" cy="5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Line 41"/>
            <p:cNvSpPr>
              <a:spLocks noChangeShapeType="1"/>
            </p:cNvSpPr>
            <p:nvPr/>
          </p:nvSpPr>
          <p:spPr bwMode="auto">
            <a:xfrm rot="-132794">
              <a:off x="2045" y="1680"/>
              <a:ext cx="28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Line 42"/>
            <p:cNvSpPr>
              <a:spLocks noChangeShapeType="1"/>
            </p:cNvSpPr>
            <p:nvPr/>
          </p:nvSpPr>
          <p:spPr bwMode="auto">
            <a:xfrm flipV="1">
              <a:off x="265" y="1680"/>
              <a:ext cx="292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Line 43"/>
            <p:cNvSpPr>
              <a:spLocks noChangeShapeType="1"/>
            </p:cNvSpPr>
            <p:nvPr/>
          </p:nvSpPr>
          <p:spPr bwMode="auto">
            <a:xfrm>
              <a:off x="265" y="1868"/>
              <a:ext cx="0" cy="3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Line 44"/>
            <p:cNvSpPr>
              <a:spLocks noChangeShapeType="1"/>
            </p:cNvSpPr>
            <p:nvPr/>
          </p:nvSpPr>
          <p:spPr bwMode="auto">
            <a:xfrm>
              <a:off x="2333" y="184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3" name="Line 45"/>
            <p:cNvSpPr>
              <a:spLocks noChangeShapeType="1"/>
            </p:cNvSpPr>
            <p:nvPr/>
          </p:nvSpPr>
          <p:spPr bwMode="auto">
            <a:xfrm flipV="1">
              <a:off x="1289" y="3467"/>
              <a:ext cx="324" cy="1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Line 46"/>
            <p:cNvSpPr>
              <a:spLocks noChangeShapeType="1"/>
            </p:cNvSpPr>
            <p:nvPr/>
          </p:nvSpPr>
          <p:spPr bwMode="auto">
            <a:xfrm flipH="1" flipV="1">
              <a:off x="1005" y="3464"/>
              <a:ext cx="276" cy="1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515" name="Group 47"/>
            <p:cNvGrpSpPr>
              <a:grpSpLocks/>
            </p:cNvGrpSpPr>
            <p:nvPr/>
          </p:nvGrpSpPr>
          <p:grpSpPr bwMode="auto">
            <a:xfrm>
              <a:off x="557" y="1090"/>
              <a:ext cx="1488" cy="842"/>
              <a:chOff x="768" y="1090"/>
              <a:chExt cx="1488" cy="842"/>
            </a:xfrm>
          </p:grpSpPr>
          <p:sp>
            <p:nvSpPr>
              <p:cNvPr id="16520" name="Line 48"/>
              <p:cNvSpPr>
                <a:spLocks noChangeShapeType="1"/>
              </p:cNvSpPr>
              <p:nvPr/>
            </p:nvSpPr>
            <p:spPr bwMode="auto">
              <a:xfrm flipH="1">
                <a:off x="780" y="1090"/>
                <a:ext cx="708" cy="3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Line 49"/>
              <p:cNvSpPr>
                <a:spLocks noChangeShapeType="1"/>
              </p:cNvSpPr>
              <p:nvPr/>
            </p:nvSpPr>
            <p:spPr bwMode="auto">
              <a:xfrm>
                <a:off x="1488" y="1090"/>
                <a:ext cx="756" cy="4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Line 50"/>
              <p:cNvSpPr>
                <a:spLocks noChangeShapeType="1"/>
              </p:cNvSpPr>
              <p:nvPr/>
            </p:nvSpPr>
            <p:spPr bwMode="auto">
              <a:xfrm flipH="1">
                <a:off x="1488" y="1522"/>
                <a:ext cx="768" cy="3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Line 51"/>
              <p:cNvSpPr>
                <a:spLocks noChangeShapeType="1"/>
              </p:cNvSpPr>
              <p:nvPr/>
            </p:nvSpPr>
            <p:spPr bwMode="auto">
              <a:xfrm>
                <a:off x="768" y="1500"/>
                <a:ext cx="72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16" name="Group 52"/>
            <p:cNvGrpSpPr>
              <a:grpSpLocks/>
            </p:cNvGrpSpPr>
            <p:nvPr/>
          </p:nvGrpSpPr>
          <p:grpSpPr bwMode="auto">
            <a:xfrm>
              <a:off x="557" y="1508"/>
              <a:ext cx="1476" cy="748"/>
              <a:chOff x="768" y="1508"/>
              <a:chExt cx="1476" cy="748"/>
            </a:xfrm>
          </p:grpSpPr>
          <p:sp>
            <p:nvSpPr>
              <p:cNvPr id="16517" name="Line 53"/>
              <p:cNvSpPr>
                <a:spLocks noChangeShapeType="1"/>
              </p:cNvSpPr>
              <p:nvPr/>
            </p:nvSpPr>
            <p:spPr bwMode="auto">
              <a:xfrm>
                <a:off x="768" y="1508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8" name="Line 54"/>
              <p:cNvSpPr>
                <a:spLocks noChangeShapeType="1"/>
              </p:cNvSpPr>
              <p:nvPr/>
            </p:nvSpPr>
            <p:spPr bwMode="auto">
              <a:xfrm>
                <a:off x="2244" y="153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9" name="Line 55"/>
              <p:cNvSpPr>
                <a:spLocks noChangeShapeType="1"/>
              </p:cNvSpPr>
              <p:nvPr/>
            </p:nvSpPr>
            <p:spPr bwMode="auto">
              <a:xfrm>
                <a:off x="1488" y="1920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387" name="AutoShape 56"/>
          <p:cNvSpPr>
            <a:spLocks noChangeArrowheads="1"/>
          </p:cNvSpPr>
          <p:nvPr/>
        </p:nvSpPr>
        <p:spPr bwMode="auto">
          <a:xfrm rot="-1850240">
            <a:off x="2557463" y="3224213"/>
            <a:ext cx="1782762" cy="1017587"/>
          </a:xfrm>
          <a:prstGeom prst="parallelogram">
            <a:avLst>
              <a:gd name="adj" fmla="val 60686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57"/>
          <p:cNvSpPr>
            <a:spLocks noChangeArrowheads="1"/>
          </p:cNvSpPr>
          <p:nvPr/>
        </p:nvSpPr>
        <p:spPr bwMode="auto">
          <a:xfrm rot="1850240" flipH="1">
            <a:off x="212725" y="3192463"/>
            <a:ext cx="1847850" cy="1054100"/>
          </a:xfrm>
          <a:prstGeom prst="parallelogram">
            <a:avLst>
              <a:gd name="adj" fmla="val 60722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1965325" y="22225"/>
            <a:ext cx="1046163" cy="815975"/>
            <a:chOff x="1656" y="61"/>
            <a:chExt cx="659" cy="514"/>
          </a:xfrm>
        </p:grpSpPr>
        <p:sp>
          <p:nvSpPr>
            <p:cNvPr id="16489" name="AutoShape 59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0" name="Text Box 60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13" name="Group 61"/>
          <p:cNvGrpSpPr>
            <a:grpSpLocks/>
          </p:cNvGrpSpPr>
          <p:nvPr/>
        </p:nvGrpSpPr>
        <p:grpSpPr bwMode="auto">
          <a:xfrm>
            <a:off x="-125413" y="4038600"/>
            <a:ext cx="1192213" cy="404813"/>
            <a:chOff x="432" y="2384"/>
            <a:chExt cx="751" cy="255"/>
          </a:xfrm>
        </p:grpSpPr>
        <p:sp>
          <p:nvSpPr>
            <p:cNvPr id="16487" name="AutoShape 62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" name="Text Box 63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14" name="Group 64"/>
          <p:cNvGrpSpPr>
            <a:grpSpLocks/>
          </p:cNvGrpSpPr>
          <p:nvPr/>
        </p:nvGrpSpPr>
        <p:grpSpPr bwMode="auto">
          <a:xfrm>
            <a:off x="3505200" y="4038600"/>
            <a:ext cx="1235075" cy="401638"/>
            <a:chOff x="3535" y="2462"/>
            <a:chExt cx="778" cy="253"/>
          </a:xfrm>
        </p:grpSpPr>
        <p:sp>
          <p:nvSpPr>
            <p:cNvPr id="16485" name="AutoShape 65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6" name="Text Box 66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16392" name="Text Box 67"/>
          <p:cNvSpPr txBox="1">
            <a:spLocks noChangeArrowheads="1"/>
          </p:cNvSpPr>
          <p:nvPr/>
        </p:nvSpPr>
        <p:spPr bwMode="auto">
          <a:xfrm>
            <a:off x="0" y="54102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772165" name="Text Box 69"/>
          <p:cNvSpPr txBox="1">
            <a:spLocks noChangeArrowheads="1"/>
          </p:cNvSpPr>
          <p:nvPr/>
        </p:nvSpPr>
        <p:spPr bwMode="auto">
          <a:xfrm>
            <a:off x="4724400" y="2286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15" name="Group 70"/>
          <p:cNvGrpSpPr>
            <a:grpSpLocks/>
          </p:cNvGrpSpPr>
          <p:nvPr/>
        </p:nvGrpSpPr>
        <p:grpSpPr bwMode="auto">
          <a:xfrm>
            <a:off x="4343400" y="685800"/>
            <a:ext cx="4679950" cy="5537200"/>
            <a:chOff x="2736" y="432"/>
            <a:chExt cx="2948" cy="3488"/>
          </a:xfrm>
        </p:grpSpPr>
        <p:grpSp>
          <p:nvGrpSpPr>
            <p:cNvPr id="16395" name="Group 71"/>
            <p:cNvGrpSpPr>
              <a:grpSpLocks/>
            </p:cNvGrpSpPr>
            <p:nvPr/>
          </p:nvGrpSpPr>
          <p:grpSpPr bwMode="auto">
            <a:xfrm>
              <a:off x="2736" y="432"/>
              <a:ext cx="2948" cy="3488"/>
              <a:chOff x="2736" y="432"/>
              <a:chExt cx="2948" cy="3488"/>
            </a:xfrm>
          </p:grpSpPr>
          <p:grpSp>
            <p:nvGrpSpPr>
              <p:cNvPr id="16397" name="Group 72"/>
              <p:cNvGrpSpPr>
                <a:grpSpLocks/>
              </p:cNvGrpSpPr>
              <p:nvPr/>
            </p:nvGrpSpPr>
            <p:grpSpPr bwMode="auto">
              <a:xfrm>
                <a:off x="2736" y="1944"/>
                <a:ext cx="2948" cy="240"/>
                <a:chOff x="3182" y="2256"/>
                <a:chExt cx="2566" cy="209"/>
              </a:xfrm>
            </p:grpSpPr>
            <p:sp>
              <p:nvSpPr>
                <p:cNvPr id="16482" name="Line 73"/>
                <p:cNvSpPr>
                  <a:spLocks noChangeShapeType="1"/>
                </p:cNvSpPr>
                <p:nvPr/>
              </p:nvSpPr>
              <p:spPr bwMode="auto">
                <a:xfrm>
                  <a:off x="3312" y="2400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182" y="2264"/>
                  <a:ext cx="164" cy="2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16484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5584" y="2256"/>
                  <a:ext cx="164" cy="2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>
                      <a:latin typeface="Times New Roman" pitchFamily="18" charset="0"/>
                    </a:rPr>
                    <a:t>y</a:t>
                  </a:r>
                </a:p>
              </p:txBody>
            </p:sp>
          </p:grpSp>
          <p:grpSp>
            <p:nvGrpSpPr>
              <p:cNvPr id="16398" name="Group 76"/>
              <p:cNvGrpSpPr>
                <a:grpSpLocks/>
              </p:cNvGrpSpPr>
              <p:nvPr/>
            </p:nvGrpSpPr>
            <p:grpSpPr bwMode="auto">
              <a:xfrm>
                <a:off x="2940" y="972"/>
                <a:ext cx="1128" cy="1140"/>
                <a:chOff x="3180" y="1104"/>
                <a:chExt cx="1128" cy="1140"/>
              </a:xfrm>
            </p:grpSpPr>
            <p:sp>
              <p:nvSpPr>
                <p:cNvPr id="16464" name="Rectangle 77"/>
                <p:cNvSpPr>
                  <a:spLocks noChangeArrowheads="1"/>
                </p:cNvSpPr>
                <p:nvPr/>
              </p:nvSpPr>
              <p:spPr bwMode="auto">
                <a:xfrm>
                  <a:off x="3312" y="1252"/>
                  <a:ext cx="864" cy="8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65" name="Rectangle 78"/>
                <p:cNvSpPr>
                  <a:spLocks noChangeArrowheads="1"/>
                </p:cNvSpPr>
                <p:nvPr/>
              </p:nvSpPr>
              <p:spPr bwMode="auto">
                <a:xfrm>
                  <a:off x="3504" y="1440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6466" name="Group 79"/>
                <p:cNvGrpSpPr>
                  <a:grpSpLocks/>
                </p:cNvGrpSpPr>
                <p:nvPr/>
              </p:nvGrpSpPr>
              <p:grpSpPr bwMode="auto">
                <a:xfrm flipV="1">
                  <a:off x="3512" y="2112"/>
                  <a:ext cx="480" cy="132"/>
                  <a:chOff x="3168" y="3216"/>
                  <a:chExt cx="480" cy="96"/>
                </a:xfrm>
              </p:grpSpPr>
              <p:sp>
                <p:nvSpPr>
                  <p:cNvPr id="16479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80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81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67" name="Group 83"/>
                <p:cNvGrpSpPr>
                  <a:grpSpLocks/>
                </p:cNvGrpSpPr>
                <p:nvPr/>
              </p:nvGrpSpPr>
              <p:grpSpPr bwMode="auto">
                <a:xfrm>
                  <a:off x="3506" y="1104"/>
                  <a:ext cx="480" cy="132"/>
                  <a:chOff x="3168" y="3216"/>
                  <a:chExt cx="480" cy="96"/>
                </a:xfrm>
              </p:grpSpPr>
              <p:sp>
                <p:nvSpPr>
                  <p:cNvPr id="16476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77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78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68" name="Group 87"/>
                <p:cNvGrpSpPr>
                  <a:grpSpLocks/>
                </p:cNvGrpSpPr>
                <p:nvPr/>
              </p:nvGrpSpPr>
              <p:grpSpPr bwMode="auto">
                <a:xfrm rot="16200000" flipH="1">
                  <a:off x="3006" y="1608"/>
                  <a:ext cx="480" cy="132"/>
                  <a:chOff x="3168" y="3216"/>
                  <a:chExt cx="480" cy="96"/>
                </a:xfrm>
              </p:grpSpPr>
              <p:sp>
                <p:nvSpPr>
                  <p:cNvPr id="16473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74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75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69" name="Group 91"/>
                <p:cNvGrpSpPr>
                  <a:grpSpLocks/>
                </p:cNvGrpSpPr>
                <p:nvPr/>
              </p:nvGrpSpPr>
              <p:grpSpPr bwMode="auto">
                <a:xfrm rot="5400000">
                  <a:off x="4002" y="1620"/>
                  <a:ext cx="480" cy="132"/>
                  <a:chOff x="3168" y="3216"/>
                  <a:chExt cx="480" cy="96"/>
                </a:xfrm>
              </p:grpSpPr>
              <p:sp>
                <p:nvSpPr>
                  <p:cNvPr id="16470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71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72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6399" name="Text Box 95"/>
              <p:cNvSpPr txBox="1">
                <a:spLocks noChangeArrowheads="1"/>
              </p:cNvSpPr>
              <p:nvPr/>
            </p:nvSpPr>
            <p:spPr bwMode="auto">
              <a:xfrm>
                <a:off x="3359" y="720"/>
                <a:ext cx="26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>
                    <a:latin typeface="Times New Roman" pitchFamily="18" charset="0"/>
                  </a:rPr>
                  <a:t>FV</a:t>
                </a:r>
              </a:p>
            </p:txBody>
          </p:sp>
          <p:sp>
            <p:nvSpPr>
              <p:cNvPr id="16400" name="Text Box 96"/>
              <p:cNvSpPr txBox="1">
                <a:spLocks noChangeArrowheads="1"/>
              </p:cNvSpPr>
              <p:nvPr/>
            </p:nvSpPr>
            <p:spPr bwMode="auto">
              <a:xfrm>
                <a:off x="4685" y="720"/>
                <a:ext cx="25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>
                    <a:latin typeface="Times New Roman" pitchFamily="18" charset="0"/>
                  </a:rPr>
                  <a:t>SV</a:t>
                </a:r>
              </a:p>
            </p:txBody>
          </p:sp>
          <p:sp>
            <p:nvSpPr>
              <p:cNvPr id="16401" name="Text Box 97"/>
              <p:cNvSpPr txBox="1">
                <a:spLocks noChangeArrowheads="1"/>
              </p:cNvSpPr>
              <p:nvPr/>
            </p:nvSpPr>
            <p:spPr bwMode="auto">
              <a:xfrm>
                <a:off x="4158" y="3504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en-US" sz="1400">
                  <a:latin typeface="Times New Roman" pitchFamily="18" charset="0"/>
                </a:endParaRPr>
              </a:p>
            </p:txBody>
          </p:sp>
          <p:grpSp>
            <p:nvGrpSpPr>
              <p:cNvPr id="16402" name="Group 98"/>
              <p:cNvGrpSpPr>
                <a:grpSpLocks/>
              </p:cNvGrpSpPr>
              <p:nvPr/>
            </p:nvGrpSpPr>
            <p:grpSpPr bwMode="auto">
              <a:xfrm>
                <a:off x="2940" y="2316"/>
                <a:ext cx="1128" cy="1140"/>
                <a:chOff x="3180" y="1104"/>
                <a:chExt cx="1128" cy="1140"/>
              </a:xfrm>
            </p:grpSpPr>
            <p:sp>
              <p:nvSpPr>
                <p:cNvPr id="16446" name="Rectangle 99"/>
                <p:cNvSpPr>
                  <a:spLocks noChangeArrowheads="1"/>
                </p:cNvSpPr>
                <p:nvPr/>
              </p:nvSpPr>
              <p:spPr bwMode="auto">
                <a:xfrm>
                  <a:off x="3312" y="1252"/>
                  <a:ext cx="864" cy="8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47" name="Rectangle 100"/>
                <p:cNvSpPr>
                  <a:spLocks noChangeArrowheads="1"/>
                </p:cNvSpPr>
                <p:nvPr/>
              </p:nvSpPr>
              <p:spPr bwMode="auto">
                <a:xfrm>
                  <a:off x="3504" y="1440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6448" name="Group 101"/>
                <p:cNvGrpSpPr>
                  <a:grpSpLocks/>
                </p:cNvGrpSpPr>
                <p:nvPr/>
              </p:nvGrpSpPr>
              <p:grpSpPr bwMode="auto">
                <a:xfrm flipV="1">
                  <a:off x="3512" y="2112"/>
                  <a:ext cx="480" cy="132"/>
                  <a:chOff x="3168" y="3216"/>
                  <a:chExt cx="480" cy="96"/>
                </a:xfrm>
              </p:grpSpPr>
              <p:sp>
                <p:nvSpPr>
                  <p:cNvPr id="16461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62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63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49" name="Group 105"/>
                <p:cNvGrpSpPr>
                  <a:grpSpLocks/>
                </p:cNvGrpSpPr>
                <p:nvPr/>
              </p:nvGrpSpPr>
              <p:grpSpPr bwMode="auto">
                <a:xfrm>
                  <a:off x="3506" y="1104"/>
                  <a:ext cx="480" cy="132"/>
                  <a:chOff x="3168" y="3216"/>
                  <a:chExt cx="480" cy="96"/>
                </a:xfrm>
              </p:grpSpPr>
              <p:sp>
                <p:nvSpPr>
                  <p:cNvPr id="16458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59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60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50" name="Group 109"/>
                <p:cNvGrpSpPr>
                  <a:grpSpLocks/>
                </p:cNvGrpSpPr>
                <p:nvPr/>
              </p:nvGrpSpPr>
              <p:grpSpPr bwMode="auto">
                <a:xfrm rot="16200000" flipH="1">
                  <a:off x="3006" y="1608"/>
                  <a:ext cx="480" cy="132"/>
                  <a:chOff x="3168" y="3216"/>
                  <a:chExt cx="480" cy="96"/>
                </a:xfrm>
              </p:grpSpPr>
              <p:sp>
                <p:nvSpPr>
                  <p:cNvPr id="16455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56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57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51" name="Group 113"/>
                <p:cNvGrpSpPr>
                  <a:grpSpLocks/>
                </p:cNvGrpSpPr>
                <p:nvPr/>
              </p:nvGrpSpPr>
              <p:grpSpPr bwMode="auto">
                <a:xfrm rot="5400000">
                  <a:off x="4002" y="1620"/>
                  <a:ext cx="480" cy="132"/>
                  <a:chOff x="3168" y="3216"/>
                  <a:chExt cx="480" cy="96"/>
                </a:xfrm>
              </p:grpSpPr>
              <p:sp>
                <p:nvSpPr>
                  <p:cNvPr id="16452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53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54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403" name="Group 117"/>
              <p:cNvGrpSpPr>
                <a:grpSpLocks/>
              </p:cNvGrpSpPr>
              <p:nvPr/>
            </p:nvGrpSpPr>
            <p:grpSpPr bwMode="auto">
              <a:xfrm>
                <a:off x="4344" y="972"/>
                <a:ext cx="1128" cy="1140"/>
                <a:chOff x="3180" y="1104"/>
                <a:chExt cx="1128" cy="1140"/>
              </a:xfrm>
            </p:grpSpPr>
            <p:sp>
              <p:nvSpPr>
                <p:cNvPr id="16428" name="Rectangle 118"/>
                <p:cNvSpPr>
                  <a:spLocks noChangeArrowheads="1"/>
                </p:cNvSpPr>
                <p:nvPr/>
              </p:nvSpPr>
              <p:spPr bwMode="auto">
                <a:xfrm>
                  <a:off x="3312" y="1252"/>
                  <a:ext cx="864" cy="8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29" name="Rectangle 119"/>
                <p:cNvSpPr>
                  <a:spLocks noChangeArrowheads="1"/>
                </p:cNvSpPr>
                <p:nvPr/>
              </p:nvSpPr>
              <p:spPr bwMode="auto">
                <a:xfrm>
                  <a:off x="3504" y="1440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6430" name="Group 120"/>
                <p:cNvGrpSpPr>
                  <a:grpSpLocks/>
                </p:cNvGrpSpPr>
                <p:nvPr/>
              </p:nvGrpSpPr>
              <p:grpSpPr bwMode="auto">
                <a:xfrm flipV="1">
                  <a:off x="3512" y="2112"/>
                  <a:ext cx="480" cy="132"/>
                  <a:chOff x="3168" y="3216"/>
                  <a:chExt cx="480" cy="96"/>
                </a:xfrm>
              </p:grpSpPr>
              <p:sp>
                <p:nvSpPr>
                  <p:cNvPr id="16443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44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45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31" name="Group 124"/>
                <p:cNvGrpSpPr>
                  <a:grpSpLocks/>
                </p:cNvGrpSpPr>
                <p:nvPr/>
              </p:nvGrpSpPr>
              <p:grpSpPr bwMode="auto">
                <a:xfrm>
                  <a:off x="3506" y="1104"/>
                  <a:ext cx="480" cy="132"/>
                  <a:chOff x="3168" y="3216"/>
                  <a:chExt cx="480" cy="96"/>
                </a:xfrm>
              </p:grpSpPr>
              <p:sp>
                <p:nvSpPr>
                  <p:cNvPr id="16440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41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42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32" name="Group 128"/>
                <p:cNvGrpSpPr>
                  <a:grpSpLocks/>
                </p:cNvGrpSpPr>
                <p:nvPr/>
              </p:nvGrpSpPr>
              <p:grpSpPr bwMode="auto">
                <a:xfrm rot="16200000" flipH="1">
                  <a:off x="3006" y="1608"/>
                  <a:ext cx="480" cy="132"/>
                  <a:chOff x="3168" y="3216"/>
                  <a:chExt cx="480" cy="96"/>
                </a:xfrm>
              </p:grpSpPr>
              <p:sp>
                <p:nvSpPr>
                  <p:cNvPr id="16437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38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39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33" name="Group 132"/>
                <p:cNvGrpSpPr>
                  <a:grpSpLocks/>
                </p:cNvGrpSpPr>
                <p:nvPr/>
              </p:nvGrpSpPr>
              <p:grpSpPr bwMode="auto">
                <a:xfrm rot="5400000">
                  <a:off x="4002" y="1620"/>
                  <a:ext cx="480" cy="132"/>
                  <a:chOff x="3168" y="3216"/>
                  <a:chExt cx="480" cy="96"/>
                </a:xfrm>
              </p:grpSpPr>
              <p:sp>
                <p:nvSpPr>
                  <p:cNvPr id="16434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35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36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6404" name="Rectangle 136"/>
              <p:cNvSpPr>
                <a:spLocks noChangeArrowheads="1"/>
              </p:cNvSpPr>
              <p:nvPr/>
            </p:nvSpPr>
            <p:spPr bwMode="auto">
              <a:xfrm>
                <a:off x="3504" y="432"/>
                <a:ext cx="141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FF3300"/>
                    </a:solidFill>
                    <a:latin typeface="Times New Roman" pitchFamily="18" charset="0"/>
                  </a:rPr>
                  <a:t>ALL VIEWS IDENTICAL</a:t>
                </a:r>
              </a:p>
            </p:txBody>
          </p:sp>
          <p:grpSp>
            <p:nvGrpSpPr>
              <p:cNvPr id="16405" name="Group 137"/>
              <p:cNvGrpSpPr>
                <a:grpSpLocks/>
              </p:cNvGrpSpPr>
              <p:nvPr/>
            </p:nvGrpSpPr>
            <p:grpSpPr bwMode="auto">
              <a:xfrm>
                <a:off x="4080" y="2464"/>
                <a:ext cx="450" cy="864"/>
                <a:chOff x="4158" y="2352"/>
                <a:chExt cx="450" cy="864"/>
              </a:xfrm>
            </p:grpSpPr>
            <p:sp>
              <p:nvSpPr>
                <p:cNvPr id="16419" name="Line 138"/>
                <p:cNvSpPr>
                  <a:spLocks noChangeShapeType="1"/>
                </p:cNvSpPr>
                <p:nvPr/>
              </p:nvSpPr>
              <p:spPr bwMode="auto">
                <a:xfrm>
                  <a:off x="4272" y="2352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0" name="Line 139"/>
                <p:cNvSpPr>
                  <a:spLocks noChangeShapeType="1"/>
                </p:cNvSpPr>
                <p:nvPr/>
              </p:nvSpPr>
              <p:spPr bwMode="auto">
                <a:xfrm>
                  <a:off x="4224" y="25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1" name="Line 140"/>
                <p:cNvSpPr>
                  <a:spLocks noChangeShapeType="1"/>
                </p:cNvSpPr>
                <p:nvPr/>
              </p:nvSpPr>
              <p:spPr bwMode="auto">
                <a:xfrm>
                  <a:off x="4240" y="302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2" name="Line 141"/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3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4560" y="2352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4" name="Line 143"/>
                <p:cNvSpPr>
                  <a:spLocks noChangeShapeType="1"/>
                </p:cNvSpPr>
                <p:nvPr/>
              </p:nvSpPr>
              <p:spPr bwMode="auto">
                <a:xfrm>
                  <a:off x="4560" y="2880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5" name="Line 144"/>
                <p:cNvSpPr>
                  <a:spLocks noChangeShapeType="1"/>
                </p:cNvSpPr>
                <p:nvPr/>
              </p:nvSpPr>
              <p:spPr bwMode="auto">
                <a:xfrm>
                  <a:off x="4272" y="283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6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4272" y="254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7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4158" y="2711"/>
                  <a:ext cx="21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200">
                      <a:latin typeface="Times New Roman" pitchFamily="18" charset="0"/>
                    </a:rPr>
                    <a:t>40</a:t>
                  </a:r>
                </a:p>
              </p:txBody>
            </p:sp>
          </p:grpSp>
          <p:grpSp>
            <p:nvGrpSpPr>
              <p:cNvPr id="16406" name="Group 148"/>
              <p:cNvGrpSpPr>
                <a:grpSpLocks/>
              </p:cNvGrpSpPr>
              <p:nvPr/>
            </p:nvGrpSpPr>
            <p:grpSpPr bwMode="auto">
              <a:xfrm rot="5400000">
                <a:off x="3312" y="3296"/>
                <a:ext cx="384" cy="864"/>
                <a:chOff x="4320" y="2448"/>
                <a:chExt cx="384" cy="864"/>
              </a:xfrm>
            </p:grpSpPr>
            <p:sp>
              <p:nvSpPr>
                <p:cNvPr id="16411" name="Line 149"/>
                <p:cNvSpPr>
                  <a:spLocks noChangeShapeType="1"/>
                </p:cNvSpPr>
                <p:nvPr/>
              </p:nvSpPr>
              <p:spPr bwMode="auto">
                <a:xfrm>
                  <a:off x="4368" y="2448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2" name="Line 150"/>
                <p:cNvSpPr>
                  <a:spLocks noChangeShapeType="1"/>
                </p:cNvSpPr>
                <p:nvPr/>
              </p:nvSpPr>
              <p:spPr bwMode="auto">
                <a:xfrm>
                  <a:off x="4320" y="26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3" name="Line 151"/>
                <p:cNvSpPr>
                  <a:spLocks noChangeShapeType="1"/>
                </p:cNvSpPr>
                <p:nvPr/>
              </p:nvSpPr>
              <p:spPr bwMode="auto">
                <a:xfrm>
                  <a:off x="4336" y="312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4" name="Line 152"/>
                <p:cNvSpPr>
                  <a:spLocks noChangeShapeType="1"/>
                </p:cNvSpPr>
                <p:nvPr/>
              </p:nvSpPr>
              <p:spPr bwMode="auto">
                <a:xfrm>
                  <a:off x="4368" y="3312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5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4656" y="2448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6" name="Line 154"/>
                <p:cNvSpPr>
                  <a:spLocks noChangeShapeType="1"/>
                </p:cNvSpPr>
                <p:nvPr/>
              </p:nvSpPr>
              <p:spPr bwMode="auto">
                <a:xfrm>
                  <a:off x="465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7" name="Line 155"/>
                <p:cNvSpPr>
                  <a:spLocks noChangeShapeType="1"/>
                </p:cNvSpPr>
                <p:nvPr/>
              </p:nvSpPr>
              <p:spPr bwMode="auto">
                <a:xfrm>
                  <a:off x="4368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8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4368" y="264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07" name="Text Box 158"/>
              <p:cNvSpPr txBox="1">
                <a:spLocks noChangeArrowheads="1"/>
              </p:cNvSpPr>
              <p:nvPr/>
            </p:nvSpPr>
            <p:spPr bwMode="auto">
              <a:xfrm>
                <a:off x="3350" y="3527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40</a:t>
                </a:r>
              </a:p>
            </p:txBody>
          </p:sp>
          <p:sp>
            <p:nvSpPr>
              <p:cNvPr id="16408" name="Text Box 159"/>
              <p:cNvSpPr txBox="1">
                <a:spLocks noChangeArrowheads="1"/>
              </p:cNvSpPr>
              <p:nvPr/>
            </p:nvSpPr>
            <p:spPr bwMode="auto">
              <a:xfrm>
                <a:off x="4144" y="2176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16409" name="Line 160"/>
              <p:cNvSpPr>
                <a:spLocks noChangeShapeType="1"/>
              </p:cNvSpPr>
              <p:nvPr/>
            </p:nvSpPr>
            <p:spPr bwMode="auto">
              <a:xfrm flipH="1">
                <a:off x="4000" y="2320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Line 161"/>
              <p:cNvSpPr>
                <a:spLocks noChangeShapeType="1"/>
              </p:cNvSpPr>
              <p:nvPr/>
            </p:nvSpPr>
            <p:spPr bwMode="auto">
              <a:xfrm>
                <a:off x="4096" y="232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6" name="Text Box 162"/>
            <p:cNvSpPr txBox="1">
              <a:spLocks noChangeArrowheads="1"/>
            </p:cNvSpPr>
            <p:nvPr/>
          </p:nvSpPr>
          <p:spPr bwMode="auto">
            <a:xfrm>
              <a:off x="4080" y="3504"/>
              <a:ext cx="6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u="sng">
                  <a:latin typeface="Times New Roman" pitchFamily="18" charset="0"/>
                </a:rPr>
                <a:t>TOP VIEW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6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5714" name="Object 2"/>
          <p:cNvGraphicFramePr>
            <a:graphicFrameLocks noChangeAspect="1"/>
          </p:cNvGraphicFramePr>
          <p:nvPr/>
        </p:nvGraphicFramePr>
        <p:xfrm>
          <a:off x="7302500" y="3263900"/>
          <a:ext cx="1101725" cy="1244600"/>
        </p:xfrm>
        <a:graphic>
          <a:graphicData uri="http://schemas.openxmlformats.org/presentationml/2006/ole">
            <p:oleObj spid="_x0000_s3074" name="Image" r:id="rId4" imgW="1447619" imgH="1638095" progId="Photoshop.Image.6">
              <p:embed/>
            </p:oleObj>
          </a:graphicData>
        </a:graphic>
      </p:graphicFrame>
      <p:graphicFrame>
        <p:nvGraphicFramePr>
          <p:cNvPr id="755715" name="Object 3"/>
          <p:cNvGraphicFramePr>
            <a:graphicFrameLocks noChangeAspect="1"/>
          </p:cNvGraphicFramePr>
          <p:nvPr/>
        </p:nvGraphicFramePr>
        <p:xfrm>
          <a:off x="5562600" y="4800600"/>
          <a:ext cx="1308100" cy="1027113"/>
        </p:xfrm>
        <a:graphic>
          <a:graphicData uri="http://schemas.openxmlformats.org/presentationml/2006/ole">
            <p:oleObj spid="_x0000_s3075" name="Image" r:id="rId5" imgW="1764457" imgH="1383639" progId="Photoshop.Image.6">
              <p:embed/>
            </p:oleObj>
          </a:graphicData>
        </a:graphic>
      </p:graphicFrame>
      <p:graphicFrame>
        <p:nvGraphicFramePr>
          <p:cNvPr id="755716" name="Object 4"/>
          <p:cNvGraphicFramePr>
            <a:graphicFrameLocks noChangeAspect="1"/>
          </p:cNvGraphicFramePr>
          <p:nvPr/>
        </p:nvGraphicFramePr>
        <p:xfrm>
          <a:off x="5499100" y="3192463"/>
          <a:ext cx="1435100" cy="1366837"/>
        </p:xfrm>
        <a:graphic>
          <a:graphicData uri="http://schemas.openxmlformats.org/presentationml/2006/ole">
            <p:oleObj spid="_x0000_s3076" name="Image" r:id="rId6" imgW="1841270" imgH="1752381" progId="Photoshop.Image.6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800225" y="1219200"/>
          <a:ext cx="2203450" cy="2667000"/>
        </p:xfrm>
        <a:graphic>
          <a:graphicData uri="http://schemas.openxmlformats.org/presentationml/2006/ole">
            <p:oleObj spid="_x0000_s3077" name="Image" r:id="rId7" imgW="2907937" imgH="3517460" progId="Photoshop.Image.6">
              <p:embed/>
            </p:oleObj>
          </a:graphicData>
        </a:graphic>
      </p:graphicFrame>
      <p:graphicFrame>
        <p:nvGraphicFramePr>
          <p:cNvPr id="755718" name="Object 6"/>
          <p:cNvGraphicFramePr>
            <a:graphicFrameLocks noChangeAspect="1"/>
          </p:cNvGraphicFramePr>
          <p:nvPr/>
        </p:nvGraphicFramePr>
        <p:xfrm>
          <a:off x="1714500" y="4383088"/>
          <a:ext cx="2362200" cy="1214437"/>
        </p:xfrm>
        <a:graphic>
          <a:graphicData uri="http://schemas.openxmlformats.org/presentationml/2006/ole">
            <p:oleObj spid="_x0000_s3078" name="Image" r:id="rId8" imgW="3136508" imgH="1612698" progId="Photoshop.Image.6">
              <p:embed/>
            </p:oleObj>
          </a:graphicData>
        </a:graphic>
      </p:graphicFrame>
      <p:graphicFrame>
        <p:nvGraphicFramePr>
          <p:cNvPr id="755719" name="Object 7"/>
          <p:cNvGraphicFramePr>
            <a:graphicFrameLocks noChangeAspect="1"/>
          </p:cNvGraphicFramePr>
          <p:nvPr/>
        </p:nvGraphicFramePr>
        <p:xfrm>
          <a:off x="209550" y="495300"/>
          <a:ext cx="1239838" cy="2171700"/>
        </p:xfrm>
        <a:graphic>
          <a:graphicData uri="http://schemas.openxmlformats.org/presentationml/2006/ole">
            <p:oleObj spid="_x0000_s3079" name="Image" r:id="rId9" imgW="1587302" imgH="2780952" progId="Photoshop.Image.6">
              <p:embed/>
            </p:oleObj>
          </a:graphicData>
        </a:graphic>
      </p:graphicFrame>
      <p:graphicFrame>
        <p:nvGraphicFramePr>
          <p:cNvPr id="755720" name="Object 8"/>
          <p:cNvGraphicFramePr>
            <a:graphicFrameLocks noChangeAspect="1"/>
          </p:cNvGraphicFramePr>
          <p:nvPr/>
        </p:nvGraphicFramePr>
        <p:xfrm>
          <a:off x="4267200" y="571500"/>
          <a:ext cx="1033463" cy="1828800"/>
        </p:xfrm>
        <a:graphic>
          <a:graphicData uri="http://schemas.openxmlformats.org/presentationml/2006/ole">
            <p:oleObj spid="_x0000_s3080" name="Image" r:id="rId10" imgW="1332863" imgH="2361905" progId="Photoshop.Image.6">
              <p:embed/>
            </p:oleObj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791200" y="3276600"/>
            <a:ext cx="2286000" cy="838200"/>
            <a:chOff x="3648" y="2064"/>
            <a:chExt cx="1440" cy="528"/>
          </a:xfrm>
        </p:grpSpPr>
        <p:sp>
          <p:nvSpPr>
            <p:cNvPr id="3160" name="Line 10"/>
            <p:cNvSpPr>
              <a:spLocks noChangeShapeType="1"/>
            </p:cNvSpPr>
            <p:nvPr/>
          </p:nvSpPr>
          <p:spPr bwMode="auto">
            <a:xfrm>
              <a:off x="3984" y="2352"/>
              <a:ext cx="1056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Line 11"/>
            <p:cNvSpPr>
              <a:spLocks noChangeShapeType="1"/>
            </p:cNvSpPr>
            <p:nvPr/>
          </p:nvSpPr>
          <p:spPr bwMode="auto">
            <a:xfrm>
              <a:off x="3648" y="2592"/>
              <a:ext cx="144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Line 12"/>
            <p:cNvSpPr>
              <a:spLocks noChangeShapeType="1"/>
            </p:cNvSpPr>
            <p:nvPr/>
          </p:nvSpPr>
          <p:spPr bwMode="auto">
            <a:xfrm>
              <a:off x="4176" y="2064"/>
              <a:ext cx="576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562600" y="3581400"/>
            <a:ext cx="1295400" cy="1752600"/>
            <a:chOff x="3504" y="2256"/>
            <a:chExt cx="816" cy="1104"/>
          </a:xfrm>
        </p:grpSpPr>
        <p:sp>
          <p:nvSpPr>
            <p:cNvPr id="3156" name="Line 14"/>
            <p:cNvSpPr>
              <a:spLocks noChangeShapeType="1"/>
            </p:cNvSpPr>
            <p:nvPr/>
          </p:nvSpPr>
          <p:spPr bwMode="auto">
            <a:xfrm>
              <a:off x="4032" y="2256"/>
              <a:ext cx="0" cy="110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Line 15"/>
            <p:cNvSpPr>
              <a:spLocks noChangeShapeType="1"/>
            </p:cNvSpPr>
            <p:nvPr/>
          </p:nvSpPr>
          <p:spPr bwMode="auto">
            <a:xfrm>
              <a:off x="3744" y="2496"/>
              <a:ext cx="0" cy="86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Line 16"/>
            <p:cNvSpPr>
              <a:spLocks noChangeShapeType="1"/>
            </p:cNvSpPr>
            <p:nvPr/>
          </p:nvSpPr>
          <p:spPr bwMode="auto">
            <a:xfrm>
              <a:off x="3504" y="2784"/>
              <a:ext cx="0" cy="33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Line 17"/>
            <p:cNvSpPr>
              <a:spLocks noChangeShapeType="1"/>
            </p:cNvSpPr>
            <p:nvPr/>
          </p:nvSpPr>
          <p:spPr bwMode="auto">
            <a:xfrm>
              <a:off x="4320" y="2736"/>
              <a:ext cx="0" cy="33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52400" y="533400"/>
            <a:ext cx="3124200" cy="2933700"/>
            <a:chOff x="528" y="240"/>
            <a:chExt cx="1968" cy="1848"/>
          </a:xfrm>
        </p:grpSpPr>
        <p:sp>
          <p:nvSpPr>
            <p:cNvPr id="3149" name="Line 19"/>
            <p:cNvSpPr>
              <a:spLocks noChangeShapeType="1"/>
            </p:cNvSpPr>
            <p:nvPr/>
          </p:nvSpPr>
          <p:spPr bwMode="auto">
            <a:xfrm flipH="1" flipV="1">
              <a:off x="528" y="1488"/>
              <a:ext cx="1200" cy="6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Line 20"/>
            <p:cNvSpPr>
              <a:spLocks noChangeShapeType="1"/>
            </p:cNvSpPr>
            <p:nvPr/>
          </p:nvSpPr>
          <p:spPr bwMode="auto">
            <a:xfrm flipH="1" flipV="1">
              <a:off x="1248" y="240"/>
              <a:ext cx="1248" cy="62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Line 21"/>
            <p:cNvSpPr>
              <a:spLocks noChangeShapeType="1"/>
            </p:cNvSpPr>
            <p:nvPr/>
          </p:nvSpPr>
          <p:spPr bwMode="auto">
            <a:xfrm flipH="1" flipV="1">
              <a:off x="576" y="672"/>
              <a:ext cx="1264" cy="62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Line 22"/>
            <p:cNvSpPr>
              <a:spLocks noChangeShapeType="1"/>
            </p:cNvSpPr>
            <p:nvPr/>
          </p:nvSpPr>
          <p:spPr bwMode="auto">
            <a:xfrm>
              <a:off x="1296" y="1120"/>
              <a:ext cx="288" cy="14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Line 23"/>
            <p:cNvSpPr>
              <a:spLocks noChangeShapeType="1"/>
            </p:cNvSpPr>
            <p:nvPr/>
          </p:nvSpPr>
          <p:spPr bwMode="auto">
            <a:xfrm flipH="1" flipV="1">
              <a:off x="1344" y="10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Line 24"/>
            <p:cNvSpPr>
              <a:spLocks noChangeShapeType="1"/>
            </p:cNvSpPr>
            <p:nvPr/>
          </p:nvSpPr>
          <p:spPr bwMode="auto">
            <a:xfrm flipH="1" flipV="1">
              <a:off x="1920" y="56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Line 25"/>
            <p:cNvSpPr>
              <a:spLocks noChangeShapeType="1"/>
            </p:cNvSpPr>
            <p:nvPr/>
          </p:nvSpPr>
          <p:spPr bwMode="auto">
            <a:xfrm flipH="1" flipV="1">
              <a:off x="1240" y="1832"/>
              <a:ext cx="20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5738" name="AutoShape 26"/>
          <p:cNvSpPr>
            <a:spLocks noChangeArrowheads="1"/>
          </p:cNvSpPr>
          <p:nvPr/>
        </p:nvSpPr>
        <p:spPr bwMode="auto">
          <a:xfrm rot="2041927">
            <a:off x="4114800" y="32766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5739" name="AutoShape 27"/>
          <p:cNvSpPr>
            <a:spLocks noChangeArrowheads="1"/>
          </p:cNvSpPr>
          <p:nvPr/>
        </p:nvSpPr>
        <p:spPr bwMode="auto">
          <a:xfrm rot="-5432475">
            <a:off x="2705100" y="493713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828800" y="2819400"/>
            <a:ext cx="2082800" cy="2819400"/>
            <a:chOff x="1584" y="1680"/>
            <a:chExt cx="1312" cy="1776"/>
          </a:xfrm>
        </p:grpSpPr>
        <p:sp>
          <p:nvSpPr>
            <p:cNvPr id="3139" name="Line 29"/>
            <p:cNvSpPr>
              <a:spLocks noChangeShapeType="1"/>
            </p:cNvSpPr>
            <p:nvPr/>
          </p:nvSpPr>
          <p:spPr bwMode="auto">
            <a:xfrm flipV="1">
              <a:off x="2352" y="2208"/>
              <a:ext cx="0" cy="52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40" name="Group 30"/>
            <p:cNvGrpSpPr>
              <a:grpSpLocks/>
            </p:cNvGrpSpPr>
            <p:nvPr/>
          </p:nvGrpSpPr>
          <p:grpSpPr bwMode="auto">
            <a:xfrm>
              <a:off x="1584" y="1680"/>
              <a:ext cx="1312" cy="1776"/>
              <a:chOff x="1584" y="1680"/>
              <a:chExt cx="1312" cy="1776"/>
            </a:xfrm>
          </p:grpSpPr>
          <p:grpSp>
            <p:nvGrpSpPr>
              <p:cNvPr id="3141" name="Group 31"/>
              <p:cNvGrpSpPr>
                <a:grpSpLocks/>
              </p:cNvGrpSpPr>
              <p:nvPr/>
            </p:nvGrpSpPr>
            <p:grpSpPr bwMode="auto">
              <a:xfrm>
                <a:off x="1584" y="1680"/>
                <a:ext cx="1312" cy="1776"/>
                <a:chOff x="1584" y="1680"/>
                <a:chExt cx="1312" cy="1776"/>
              </a:xfrm>
            </p:grpSpPr>
            <p:sp>
              <p:nvSpPr>
                <p:cNvPr id="3146" name="Line 32"/>
                <p:cNvSpPr>
                  <a:spLocks noChangeShapeType="1"/>
                </p:cNvSpPr>
                <p:nvPr/>
              </p:nvSpPr>
              <p:spPr bwMode="auto">
                <a:xfrm>
                  <a:off x="1584" y="172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7" name="Line 33"/>
                <p:cNvSpPr>
                  <a:spLocks noChangeShapeType="1"/>
                </p:cNvSpPr>
                <p:nvPr/>
              </p:nvSpPr>
              <p:spPr bwMode="auto">
                <a:xfrm>
                  <a:off x="2160" y="2112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8" name="Line 34"/>
                <p:cNvSpPr>
                  <a:spLocks noChangeShapeType="1"/>
                </p:cNvSpPr>
                <p:nvPr/>
              </p:nvSpPr>
              <p:spPr bwMode="auto">
                <a:xfrm>
                  <a:off x="2896" y="1680"/>
                  <a:ext cx="0" cy="139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42" name="Line 35"/>
              <p:cNvSpPr>
                <a:spLocks noChangeShapeType="1"/>
              </p:cNvSpPr>
              <p:nvPr/>
            </p:nvSpPr>
            <p:spPr bwMode="auto">
              <a:xfrm>
                <a:off x="1584" y="235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" name="Line 36"/>
              <p:cNvSpPr>
                <a:spLocks noChangeShapeType="1"/>
              </p:cNvSpPr>
              <p:nvPr/>
            </p:nvSpPr>
            <p:spPr bwMode="auto">
              <a:xfrm>
                <a:off x="2160" y="268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" name="Line 37"/>
              <p:cNvSpPr>
                <a:spLocks noChangeShapeType="1"/>
              </p:cNvSpPr>
              <p:nvPr/>
            </p:nvSpPr>
            <p:spPr bwMode="auto">
              <a:xfrm>
                <a:off x="2896" y="240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" name="Line 38"/>
              <p:cNvSpPr>
                <a:spLocks noChangeShapeType="1"/>
              </p:cNvSpPr>
              <p:nvPr/>
            </p:nvSpPr>
            <p:spPr bwMode="auto">
              <a:xfrm>
                <a:off x="2352" y="22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2971800" y="444500"/>
            <a:ext cx="2514600" cy="2698750"/>
            <a:chOff x="2304" y="184"/>
            <a:chExt cx="1584" cy="1700"/>
          </a:xfrm>
        </p:grpSpPr>
        <p:sp>
          <p:nvSpPr>
            <p:cNvPr id="3131" name="Line 40"/>
            <p:cNvSpPr>
              <a:spLocks noChangeShapeType="1"/>
            </p:cNvSpPr>
            <p:nvPr/>
          </p:nvSpPr>
          <p:spPr bwMode="auto">
            <a:xfrm flipV="1">
              <a:off x="2304" y="184"/>
              <a:ext cx="1008" cy="56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Line 41"/>
            <p:cNvSpPr>
              <a:spLocks noChangeShapeType="1"/>
            </p:cNvSpPr>
            <p:nvPr/>
          </p:nvSpPr>
          <p:spPr bwMode="auto">
            <a:xfrm flipV="1">
              <a:off x="2688" y="456"/>
              <a:ext cx="1200" cy="67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Line 42"/>
            <p:cNvSpPr>
              <a:spLocks noChangeShapeType="1"/>
            </p:cNvSpPr>
            <p:nvPr/>
          </p:nvSpPr>
          <p:spPr bwMode="auto">
            <a:xfrm flipV="1">
              <a:off x="2880" y="1296"/>
              <a:ext cx="1008" cy="5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Line 43"/>
            <p:cNvSpPr>
              <a:spLocks noChangeShapeType="1"/>
            </p:cNvSpPr>
            <p:nvPr/>
          </p:nvSpPr>
          <p:spPr bwMode="auto">
            <a:xfrm flipV="1">
              <a:off x="2688" y="672"/>
              <a:ext cx="1176" cy="70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Line 44"/>
            <p:cNvSpPr>
              <a:spLocks noChangeShapeType="1"/>
            </p:cNvSpPr>
            <p:nvPr/>
          </p:nvSpPr>
          <p:spPr bwMode="auto">
            <a:xfrm flipV="1">
              <a:off x="2664" y="40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Line 45"/>
            <p:cNvSpPr>
              <a:spLocks noChangeShapeType="1"/>
            </p:cNvSpPr>
            <p:nvPr/>
          </p:nvSpPr>
          <p:spPr bwMode="auto">
            <a:xfrm flipV="1">
              <a:off x="3360" y="6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Line 46"/>
            <p:cNvSpPr>
              <a:spLocks noChangeShapeType="1"/>
            </p:cNvSpPr>
            <p:nvPr/>
          </p:nvSpPr>
          <p:spPr bwMode="auto">
            <a:xfrm flipV="1">
              <a:off x="3464" y="139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Line 47"/>
            <p:cNvSpPr>
              <a:spLocks noChangeShapeType="1"/>
            </p:cNvSpPr>
            <p:nvPr/>
          </p:nvSpPr>
          <p:spPr bwMode="auto">
            <a:xfrm flipV="1">
              <a:off x="2880" y="117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5760" name="AutoShape 48"/>
          <p:cNvSpPr>
            <a:spLocks noChangeArrowheads="1"/>
          </p:cNvSpPr>
          <p:nvPr/>
        </p:nvSpPr>
        <p:spPr bwMode="auto">
          <a:xfrm rot="8594783">
            <a:off x="762000" y="35052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5562600" y="4800600"/>
            <a:ext cx="1295400" cy="1047750"/>
            <a:chOff x="3504" y="3024"/>
            <a:chExt cx="816" cy="660"/>
          </a:xfrm>
        </p:grpSpPr>
        <p:sp>
          <p:nvSpPr>
            <p:cNvPr id="3124" name="Line 50"/>
            <p:cNvSpPr>
              <a:spLocks noChangeShapeType="1"/>
            </p:cNvSpPr>
            <p:nvPr/>
          </p:nvSpPr>
          <p:spPr bwMode="auto">
            <a:xfrm>
              <a:off x="3504" y="3024"/>
              <a:ext cx="0" cy="6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Line 51"/>
            <p:cNvSpPr>
              <a:spLocks noChangeShapeType="1"/>
            </p:cNvSpPr>
            <p:nvPr/>
          </p:nvSpPr>
          <p:spPr bwMode="auto">
            <a:xfrm>
              <a:off x="4320" y="3024"/>
              <a:ext cx="0" cy="6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Line 52"/>
            <p:cNvSpPr>
              <a:spLocks noChangeShapeType="1"/>
            </p:cNvSpPr>
            <p:nvPr/>
          </p:nvSpPr>
          <p:spPr bwMode="auto">
            <a:xfrm>
              <a:off x="3504" y="3024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53"/>
            <p:cNvSpPr>
              <a:spLocks noChangeShapeType="1"/>
            </p:cNvSpPr>
            <p:nvPr/>
          </p:nvSpPr>
          <p:spPr bwMode="auto">
            <a:xfrm>
              <a:off x="3504" y="326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Line 54"/>
            <p:cNvSpPr>
              <a:spLocks noChangeShapeType="1"/>
            </p:cNvSpPr>
            <p:nvPr/>
          </p:nvSpPr>
          <p:spPr bwMode="auto">
            <a:xfrm>
              <a:off x="4032" y="325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Line 55"/>
            <p:cNvSpPr>
              <a:spLocks noChangeShapeType="1"/>
            </p:cNvSpPr>
            <p:nvPr/>
          </p:nvSpPr>
          <p:spPr bwMode="auto">
            <a:xfrm>
              <a:off x="3504" y="3672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Line 56"/>
            <p:cNvSpPr>
              <a:spLocks noChangeShapeType="1"/>
            </p:cNvSpPr>
            <p:nvPr/>
          </p:nvSpPr>
          <p:spPr bwMode="auto">
            <a:xfrm>
              <a:off x="3744" y="325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4784725" y="4229100"/>
            <a:ext cx="4108450" cy="366713"/>
            <a:chOff x="3014" y="2664"/>
            <a:chExt cx="2588" cy="231"/>
          </a:xfrm>
        </p:grpSpPr>
        <p:sp>
          <p:nvSpPr>
            <p:cNvPr id="3121" name="Line 58"/>
            <p:cNvSpPr>
              <a:spLocks noChangeShapeType="1"/>
            </p:cNvSpPr>
            <p:nvPr/>
          </p:nvSpPr>
          <p:spPr bwMode="auto">
            <a:xfrm>
              <a:off x="3168" y="2832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Text Box 59"/>
            <p:cNvSpPr txBox="1">
              <a:spLocks noChangeArrowheads="1"/>
            </p:cNvSpPr>
            <p:nvPr/>
          </p:nvSpPr>
          <p:spPr bwMode="auto">
            <a:xfrm>
              <a:off x="3014" y="266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123" name="Text Box 60"/>
            <p:cNvSpPr txBox="1">
              <a:spLocks noChangeArrowheads="1"/>
            </p:cNvSpPr>
            <p:nvPr/>
          </p:nvSpPr>
          <p:spPr bwMode="auto">
            <a:xfrm>
              <a:off x="5414" y="266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</p:grpSp>
      <p:sp>
        <p:nvSpPr>
          <p:cNvPr id="755773" name="Text Box 61"/>
          <p:cNvSpPr txBox="1">
            <a:spLocks noChangeArrowheads="1"/>
          </p:cNvSpPr>
          <p:nvPr/>
        </p:nvSpPr>
        <p:spPr bwMode="auto">
          <a:xfrm>
            <a:off x="5594350" y="2932113"/>
            <a:ext cx="117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FRONT VIEW</a:t>
            </a:r>
          </a:p>
        </p:txBody>
      </p:sp>
      <p:sp>
        <p:nvSpPr>
          <p:cNvPr id="755774" name="Text Box 62"/>
          <p:cNvSpPr txBox="1">
            <a:spLocks noChangeArrowheads="1"/>
          </p:cNvSpPr>
          <p:nvPr/>
        </p:nvSpPr>
        <p:spPr bwMode="auto">
          <a:xfrm>
            <a:off x="5667375" y="581025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TOP VIEW</a:t>
            </a:r>
          </a:p>
        </p:txBody>
      </p:sp>
      <p:sp>
        <p:nvSpPr>
          <p:cNvPr id="755775" name="Text Box 63"/>
          <p:cNvSpPr txBox="1">
            <a:spLocks noChangeArrowheads="1"/>
          </p:cNvSpPr>
          <p:nvPr/>
        </p:nvSpPr>
        <p:spPr bwMode="auto">
          <a:xfrm>
            <a:off x="7181850" y="29352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L.H.SIDE VIEW</a:t>
            </a:r>
          </a:p>
        </p:txBody>
      </p:sp>
      <p:sp>
        <p:nvSpPr>
          <p:cNvPr id="755776" name="Line 64"/>
          <p:cNvSpPr>
            <a:spLocks noChangeShapeType="1"/>
          </p:cNvSpPr>
          <p:nvPr/>
        </p:nvSpPr>
        <p:spPr bwMode="auto">
          <a:xfrm>
            <a:off x="5029200" y="3810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5777" name="Line 65"/>
          <p:cNvSpPr>
            <a:spLocks noChangeShapeType="1"/>
          </p:cNvSpPr>
          <p:nvPr/>
        </p:nvSpPr>
        <p:spPr bwMode="auto">
          <a:xfrm>
            <a:off x="61722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5562600" y="3276600"/>
            <a:ext cx="1295400" cy="1219200"/>
            <a:chOff x="3504" y="2064"/>
            <a:chExt cx="816" cy="768"/>
          </a:xfrm>
        </p:grpSpPr>
        <p:sp>
          <p:nvSpPr>
            <p:cNvPr id="3113" name="Line 67"/>
            <p:cNvSpPr>
              <a:spLocks noChangeShapeType="1"/>
            </p:cNvSpPr>
            <p:nvPr/>
          </p:nvSpPr>
          <p:spPr bwMode="auto">
            <a:xfrm>
              <a:off x="3504" y="2064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Line 68"/>
            <p:cNvSpPr>
              <a:spLocks noChangeShapeType="1"/>
            </p:cNvSpPr>
            <p:nvPr/>
          </p:nvSpPr>
          <p:spPr bwMode="auto">
            <a:xfrm>
              <a:off x="3504" y="2064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Line 69"/>
            <p:cNvSpPr>
              <a:spLocks noChangeShapeType="1"/>
            </p:cNvSpPr>
            <p:nvPr/>
          </p:nvSpPr>
          <p:spPr bwMode="auto">
            <a:xfrm>
              <a:off x="4320" y="2064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Line 70"/>
            <p:cNvSpPr>
              <a:spLocks noChangeShapeType="1"/>
            </p:cNvSpPr>
            <p:nvPr/>
          </p:nvSpPr>
          <p:spPr bwMode="auto">
            <a:xfrm>
              <a:off x="4032" y="206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Line 71"/>
            <p:cNvSpPr>
              <a:spLocks noChangeShapeType="1"/>
            </p:cNvSpPr>
            <p:nvPr/>
          </p:nvSpPr>
          <p:spPr bwMode="auto">
            <a:xfrm flipH="1">
              <a:off x="3744" y="235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Line 72"/>
            <p:cNvSpPr>
              <a:spLocks noChangeShapeType="1"/>
            </p:cNvSpPr>
            <p:nvPr/>
          </p:nvSpPr>
          <p:spPr bwMode="auto">
            <a:xfrm>
              <a:off x="3744" y="235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Line 73"/>
            <p:cNvSpPr>
              <a:spLocks noChangeShapeType="1"/>
            </p:cNvSpPr>
            <p:nvPr/>
          </p:nvSpPr>
          <p:spPr bwMode="auto">
            <a:xfrm flipH="1">
              <a:off x="3504" y="259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Line 74"/>
            <p:cNvSpPr>
              <a:spLocks noChangeShapeType="1"/>
            </p:cNvSpPr>
            <p:nvPr/>
          </p:nvSpPr>
          <p:spPr bwMode="auto">
            <a:xfrm>
              <a:off x="3504" y="2832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7315200" y="3276600"/>
            <a:ext cx="1066800" cy="1219200"/>
            <a:chOff x="4608" y="2064"/>
            <a:chExt cx="672" cy="768"/>
          </a:xfrm>
        </p:grpSpPr>
        <p:sp>
          <p:nvSpPr>
            <p:cNvPr id="3106" name="Line 76"/>
            <p:cNvSpPr>
              <a:spLocks noChangeShapeType="1"/>
            </p:cNvSpPr>
            <p:nvPr/>
          </p:nvSpPr>
          <p:spPr bwMode="auto">
            <a:xfrm>
              <a:off x="4608" y="2064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Line 77"/>
            <p:cNvSpPr>
              <a:spLocks noChangeShapeType="1"/>
            </p:cNvSpPr>
            <p:nvPr/>
          </p:nvSpPr>
          <p:spPr bwMode="auto">
            <a:xfrm>
              <a:off x="4608" y="2064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Line 78"/>
            <p:cNvSpPr>
              <a:spLocks noChangeShapeType="1"/>
            </p:cNvSpPr>
            <p:nvPr/>
          </p:nvSpPr>
          <p:spPr bwMode="auto">
            <a:xfrm>
              <a:off x="4896" y="2064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Line 79"/>
            <p:cNvSpPr>
              <a:spLocks noChangeShapeType="1"/>
            </p:cNvSpPr>
            <p:nvPr/>
          </p:nvSpPr>
          <p:spPr bwMode="auto">
            <a:xfrm>
              <a:off x="4896" y="259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Line 80"/>
            <p:cNvSpPr>
              <a:spLocks noChangeShapeType="1"/>
            </p:cNvSpPr>
            <p:nvPr/>
          </p:nvSpPr>
          <p:spPr bwMode="auto">
            <a:xfrm>
              <a:off x="5280" y="2064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Line 81"/>
            <p:cNvSpPr>
              <a:spLocks noChangeShapeType="1"/>
            </p:cNvSpPr>
            <p:nvPr/>
          </p:nvSpPr>
          <p:spPr bwMode="auto">
            <a:xfrm>
              <a:off x="4896" y="235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Line 82"/>
            <p:cNvSpPr>
              <a:spLocks noChangeShapeType="1"/>
            </p:cNvSpPr>
            <p:nvPr/>
          </p:nvSpPr>
          <p:spPr bwMode="auto">
            <a:xfrm>
              <a:off x="4608" y="2832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5795" name="Text Box 83"/>
          <p:cNvSpPr txBox="1">
            <a:spLocks noChangeArrowheads="1"/>
          </p:cNvSpPr>
          <p:nvPr/>
        </p:nvSpPr>
        <p:spPr bwMode="auto">
          <a:xfrm rot="2136515">
            <a:off x="4302125" y="3241675"/>
            <a:ext cx="717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Times New Roman" pitchFamily="18" charset="0"/>
              </a:rPr>
              <a:t>FOR F.V.</a:t>
            </a:r>
          </a:p>
        </p:txBody>
      </p:sp>
      <p:sp>
        <p:nvSpPr>
          <p:cNvPr id="755796" name="Text Box 84"/>
          <p:cNvSpPr txBox="1">
            <a:spLocks noChangeArrowheads="1"/>
          </p:cNvSpPr>
          <p:nvPr/>
        </p:nvSpPr>
        <p:spPr bwMode="auto">
          <a:xfrm rot="-2169755">
            <a:off x="561975" y="3457575"/>
            <a:ext cx="709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Times New Roman" pitchFamily="18" charset="0"/>
              </a:rPr>
              <a:t>FOR S.V.</a:t>
            </a:r>
          </a:p>
        </p:txBody>
      </p:sp>
      <p:sp>
        <p:nvSpPr>
          <p:cNvPr id="755797" name="Text Box 85"/>
          <p:cNvSpPr txBox="1">
            <a:spLocks noChangeArrowheads="1"/>
          </p:cNvSpPr>
          <p:nvPr/>
        </p:nvSpPr>
        <p:spPr bwMode="auto">
          <a:xfrm>
            <a:off x="2628900" y="171450"/>
            <a:ext cx="723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Times New Roman" pitchFamily="18" charset="0"/>
              </a:rPr>
              <a:t>FOR T.V.</a:t>
            </a:r>
          </a:p>
        </p:txBody>
      </p:sp>
      <p:sp>
        <p:nvSpPr>
          <p:cNvPr id="3102" name="Text Box 86"/>
          <p:cNvSpPr txBox="1">
            <a:spLocks noChangeArrowheads="1"/>
          </p:cNvSpPr>
          <p:nvPr/>
        </p:nvSpPr>
        <p:spPr bwMode="auto">
          <a:xfrm>
            <a:off x="368300" y="572135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755799" name="Text Box 87"/>
          <p:cNvSpPr txBox="1">
            <a:spLocks noChangeArrowheads="1"/>
          </p:cNvSpPr>
          <p:nvPr/>
        </p:nvSpPr>
        <p:spPr bwMode="auto">
          <a:xfrm>
            <a:off x="5705475" y="21463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755800" name="WordArt 88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32385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F.V.</a:t>
            </a:r>
          </a:p>
        </p:txBody>
      </p:sp>
      <p:sp>
        <p:nvSpPr>
          <p:cNvPr id="755801" name="WordArt 89"/>
          <p:cNvSpPr>
            <a:spLocks noChangeArrowheads="1" noChangeShapeType="1" noTextEdit="1"/>
          </p:cNvSpPr>
          <p:nvPr/>
        </p:nvSpPr>
        <p:spPr bwMode="auto">
          <a:xfrm>
            <a:off x="4638675" y="304800"/>
            <a:ext cx="349250" cy="500063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cs typeface="Arial"/>
              </a:rPr>
              <a:t>S.V.</a:t>
            </a:r>
          </a:p>
        </p:txBody>
      </p:sp>
      <p:graphicFrame>
        <p:nvGraphicFramePr>
          <p:cNvPr id="755802" name="Object 90"/>
          <p:cNvGraphicFramePr>
            <a:graphicFrameLocks noChangeAspect="1"/>
          </p:cNvGraphicFramePr>
          <p:nvPr/>
        </p:nvGraphicFramePr>
        <p:xfrm>
          <a:off x="3352800" y="5257800"/>
          <a:ext cx="430213" cy="311150"/>
        </p:xfrm>
        <a:graphic>
          <a:graphicData uri="http://schemas.openxmlformats.org/presentationml/2006/ole">
            <p:oleObj spid="_x0000_s3081" name="CorelDRAW" r:id="rId11" imgW="429480" imgH="311040" progId="CorelDRAW.Graphic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5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5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5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5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5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5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5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5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5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5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5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5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5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75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55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55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55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5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55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55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5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5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55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55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5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5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55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55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55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55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55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55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38" grpId="0" animBg="1"/>
      <p:bldP spid="755739" grpId="0" animBg="1"/>
      <p:bldP spid="755760" grpId="0" animBg="1"/>
      <p:bldP spid="755773" grpId="0" autoUpdateAnimBg="0"/>
      <p:bldP spid="755774" grpId="0" autoUpdateAnimBg="0"/>
      <p:bldP spid="755775" grpId="0" autoUpdateAnimBg="0"/>
      <p:bldP spid="755776" grpId="0" animBg="1"/>
      <p:bldP spid="755777" grpId="0" animBg="1"/>
      <p:bldP spid="755795" grpId="0" autoUpdateAnimBg="0"/>
      <p:bldP spid="755796" grpId="0" autoUpdateAnimBg="0"/>
      <p:bldP spid="755797" grpId="0" autoUpdateAnimBg="0"/>
      <p:bldP spid="755799" grpId="0" autoUpdateAnimBg="0"/>
      <p:bldP spid="755800" grpId="0" animBg="1"/>
      <p:bldP spid="7558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62" name="Object 2"/>
          <p:cNvGraphicFramePr>
            <a:graphicFrameLocks noChangeAspect="1"/>
          </p:cNvGraphicFramePr>
          <p:nvPr/>
        </p:nvGraphicFramePr>
        <p:xfrm>
          <a:off x="1571625" y="2020888"/>
          <a:ext cx="2628900" cy="2132012"/>
        </p:xfrm>
        <a:graphic>
          <a:graphicData uri="http://schemas.openxmlformats.org/presentationml/2006/ole">
            <p:oleObj spid="_x0000_s4098" name="Image" r:id="rId4" imgW="3492063" imgH="2831746" progId="Photoshop.Image.6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500" y="1195388"/>
            <a:ext cx="2041525" cy="968375"/>
            <a:chOff x="120" y="993"/>
            <a:chExt cx="1286" cy="610"/>
          </a:xfrm>
        </p:grpSpPr>
        <p:sp>
          <p:nvSpPr>
            <p:cNvPr id="4216" name="AutoShape 4"/>
            <p:cNvSpPr>
              <a:spLocks noChangeArrowheads="1"/>
            </p:cNvSpPr>
            <p:nvPr/>
          </p:nvSpPr>
          <p:spPr bwMode="auto">
            <a:xfrm rot="-1691495">
              <a:off x="160" y="993"/>
              <a:ext cx="872" cy="231"/>
            </a:xfrm>
            <a:prstGeom prst="parallelogram">
              <a:avLst>
                <a:gd name="adj" fmla="val 52167"/>
              </a:avLst>
            </a:prstGeom>
            <a:solidFill>
              <a:srgbClr val="00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7" name="AutoShape 5"/>
            <p:cNvSpPr>
              <a:spLocks noChangeArrowheads="1"/>
            </p:cNvSpPr>
            <p:nvPr/>
          </p:nvSpPr>
          <p:spPr bwMode="auto">
            <a:xfrm rot="-1691495">
              <a:off x="120" y="1167"/>
              <a:ext cx="1286" cy="311"/>
            </a:xfrm>
            <a:prstGeom prst="parallelogram">
              <a:avLst>
                <a:gd name="adj" fmla="val 51324"/>
              </a:avLst>
            </a:prstGeom>
            <a:solidFill>
              <a:srgbClr val="00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8" name="Line 6"/>
            <p:cNvSpPr>
              <a:spLocks noChangeShapeType="1"/>
            </p:cNvSpPr>
            <p:nvPr/>
          </p:nvSpPr>
          <p:spPr bwMode="auto">
            <a:xfrm>
              <a:off x="926" y="1055"/>
              <a:ext cx="0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Line 7"/>
            <p:cNvSpPr>
              <a:spLocks noChangeShapeType="1"/>
            </p:cNvSpPr>
            <p:nvPr/>
          </p:nvSpPr>
          <p:spPr bwMode="auto">
            <a:xfrm flipH="1">
              <a:off x="253" y="1223"/>
              <a:ext cx="673" cy="3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593975" y="762000"/>
            <a:ext cx="2905125" cy="2308225"/>
            <a:chOff x="1634" y="720"/>
            <a:chExt cx="1830" cy="1454"/>
          </a:xfrm>
        </p:grpSpPr>
        <p:sp>
          <p:nvSpPr>
            <p:cNvPr id="4208" name="Line 9"/>
            <p:cNvSpPr>
              <a:spLocks noChangeShapeType="1"/>
            </p:cNvSpPr>
            <p:nvPr/>
          </p:nvSpPr>
          <p:spPr bwMode="auto">
            <a:xfrm flipV="1">
              <a:off x="1634" y="720"/>
              <a:ext cx="1191" cy="6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Line 10"/>
            <p:cNvSpPr>
              <a:spLocks noChangeShapeType="1"/>
            </p:cNvSpPr>
            <p:nvPr/>
          </p:nvSpPr>
          <p:spPr bwMode="auto">
            <a:xfrm flipV="1">
              <a:off x="1990" y="944"/>
              <a:ext cx="1208" cy="62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Line 11"/>
            <p:cNvSpPr>
              <a:spLocks noChangeShapeType="1"/>
            </p:cNvSpPr>
            <p:nvPr/>
          </p:nvSpPr>
          <p:spPr bwMode="auto">
            <a:xfrm flipV="1">
              <a:off x="2185" y="1433"/>
              <a:ext cx="1106" cy="62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Line 12"/>
            <p:cNvSpPr>
              <a:spLocks noChangeShapeType="1"/>
            </p:cNvSpPr>
            <p:nvPr/>
          </p:nvSpPr>
          <p:spPr bwMode="auto">
            <a:xfrm flipV="1">
              <a:off x="2292" y="1503"/>
              <a:ext cx="1172" cy="67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Line 13"/>
            <p:cNvSpPr>
              <a:spLocks noChangeShapeType="1"/>
            </p:cNvSpPr>
            <p:nvPr/>
          </p:nvSpPr>
          <p:spPr bwMode="auto">
            <a:xfrm flipV="1">
              <a:off x="2451" y="1279"/>
              <a:ext cx="107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Line 14"/>
            <p:cNvSpPr>
              <a:spLocks noChangeShapeType="1"/>
            </p:cNvSpPr>
            <p:nvPr/>
          </p:nvSpPr>
          <p:spPr bwMode="auto">
            <a:xfrm flipV="1">
              <a:off x="2132" y="1041"/>
              <a:ext cx="106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Line 15"/>
            <p:cNvSpPr>
              <a:spLocks noChangeShapeType="1"/>
            </p:cNvSpPr>
            <p:nvPr/>
          </p:nvSpPr>
          <p:spPr bwMode="auto">
            <a:xfrm flipV="1">
              <a:off x="2829" y="1638"/>
              <a:ext cx="107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Line 16"/>
            <p:cNvSpPr>
              <a:spLocks noChangeShapeType="1"/>
            </p:cNvSpPr>
            <p:nvPr/>
          </p:nvSpPr>
          <p:spPr bwMode="auto">
            <a:xfrm flipV="1">
              <a:off x="2825" y="1810"/>
              <a:ext cx="106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343400" y="3810000"/>
            <a:ext cx="1208088" cy="336550"/>
            <a:chOff x="2592" y="2056"/>
            <a:chExt cx="761" cy="212"/>
          </a:xfrm>
        </p:grpSpPr>
        <p:sp>
          <p:nvSpPr>
            <p:cNvPr id="4206" name="AutoShape 18"/>
            <p:cNvSpPr>
              <a:spLocks noChangeArrowheads="1"/>
            </p:cNvSpPr>
            <p:nvPr/>
          </p:nvSpPr>
          <p:spPr bwMode="auto">
            <a:xfrm rot="2041927">
              <a:off x="2592" y="2064"/>
              <a:ext cx="432" cy="192"/>
            </a:xfrm>
            <a:prstGeom prst="leftArrow">
              <a:avLst>
                <a:gd name="adj1" fmla="val 50000"/>
                <a:gd name="adj2" fmla="val 56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" name="Text Box 19"/>
            <p:cNvSpPr txBox="1">
              <a:spLocks noChangeArrowheads="1"/>
            </p:cNvSpPr>
            <p:nvPr/>
          </p:nvSpPr>
          <p:spPr bwMode="auto">
            <a:xfrm rot="2136515">
              <a:off x="2701" y="2056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52400" y="3886200"/>
            <a:ext cx="1023938" cy="542925"/>
            <a:chOff x="210" y="2538"/>
            <a:chExt cx="645" cy="342"/>
          </a:xfrm>
        </p:grpSpPr>
        <p:sp>
          <p:nvSpPr>
            <p:cNvPr id="4204" name="AutoShape 21"/>
            <p:cNvSpPr>
              <a:spLocks noChangeArrowheads="1"/>
            </p:cNvSpPr>
            <p:nvPr/>
          </p:nvSpPr>
          <p:spPr bwMode="auto">
            <a:xfrm rot="8594783">
              <a:off x="384" y="2688"/>
              <a:ext cx="432" cy="192"/>
            </a:xfrm>
            <a:prstGeom prst="leftArrow">
              <a:avLst>
                <a:gd name="adj1" fmla="val 50000"/>
                <a:gd name="adj2" fmla="val 56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" name="Text Box 22"/>
            <p:cNvSpPr txBox="1">
              <a:spLocks noChangeArrowheads="1"/>
            </p:cNvSpPr>
            <p:nvPr/>
          </p:nvSpPr>
          <p:spPr bwMode="auto">
            <a:xfrm rot="-2169755">
              <a:off x="210" y="2538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438400" y="0"/>
            <a:ext cx="1046163" cy="912813"/>
            <a:chOff x="1536" y="0"/>
            <a:chExt cx="659" cy="575"/>
          </a:xfrm>
        </p:grpSpPr>
        <p:sp>
          <p:nvSpPr>
            <p:cNvPr id="4202" name="AutoShape 24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" name="Text Box 25"/>
            <p:cNvSpPr txBox="1">
              <a:spLocks noChangeArrowheads="1"/>
            </p:cNvSpPr>
            <p:nvPr/>
          </p:nvSpPr>
          <p:spPr bwMode="auto">
            <a:xfrm>
              <a:off x="1536" y="0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sp>
        <p:nvSpPr>
          <p:cNvPr id="757786" name="WordArt 26"/>
          <p:cNvSpPr>
            <a:spLocks noChangeArrowheads="1" noChangeShapeType="1" noTextEdit="1"/>
          </p:cNvSpPr>
          <p:nvPr/>
        </p:nvSpPr>
        <p:spPr bwMode="auto">
          <a:xfrm>
            <a:off x="4638675" y="438150"/>
            <a:ext cx="349250" cy="500063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cs typeface="Arial"/>
              </a:rPr>
              <a:t>S.V.</a:t>
            </a:r>
          </a:p>
        </p:txBody>
      </p:sp>
      <p:sp>
        <p:nvSpPr>
          <p:cNvPr id="757787" name="WordArt 27"/>
          <p:cNvSpPr>
            <a:spLocks noChangeArrowheads="1" noChangeShapeType="1" noTextEdit="1"/>
          </p:cNvSpPr>
          <p:nvPr/>
        </p:nvSpPr>
        <p:spPr bwMode="auto">
          <a:xfrm>
            <a:off x="666750" y="685800"/>
            <a:ext cx="32385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F.V.</a:t>
            </a:r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4198938" y="762000"/>
            <a:ext cx="1363662" cy="1398588"/>
            <a:chOff x="2645" y="720"/>
            <a:chExt cx="859" cy="881"/>
          </a:xfrm>
        </p:grpSpPr>
        <p:sp>
          <p:nvSpPr>
            <p:cNvPr id="4189" name="AutoShape 29"/>
            <p:cNvSpPr>
              <a:spLocks noChangeArrowheads="1"/>
            </p:cNvSpPr>
            <p:nvPr/>
          </p:nvSpPr>
          <p:spPr bwMode="auto">
            <a:xfrm rot="1752785" flipH="1">
              <a:off x="2645" y="853"/>
              <a:ext cx="692" cy="502"/>
            </a:xfrm>
            <a:prstGeom prst="parallelogram">
              <a:avLst>
                <a:gd name="adj" fmla="val 48368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0" name="AutoShape 30"/>
            <p:cNvSpPr>
              <a:spLocks noChangeArrowheads="1"/>
            </p:cNvSpPr>
            <p:nvPr/>
          </p:nvSpPr>
          <p:spPr bwMode="auto">
            <a:xfrm rot="1752785" flipH="1">
              <a:off x="3091" y="1328"/>
              <a:ext cx="279" cy="202"/>
            </a:xfrm>
            <a:prstGeom prst="parallelogram">
              <a:avLst>
                <a:gd name="adj" fmla="val 48463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1" name="AutoShape 31"/>
            <p:cNvSpPr>
              <a:spLocks noChangeArrowheads="1"/>
            </p:cNvSpPr>
            <p:nvPr/>
          </p:nvSpPr>
          <p:spPr bwMode="auto">
            <a:xfrm rot="1752785" flipH="1">
              <a:off x="3131" y="1279"/>
              <a:ext cx="373" cy="121"/>
            </a:xfrm>
            <a:prstGeom prst="parallelogram">
              <a:avLst>
                <a:gd name="adj" fmla="val 43956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2" name="Line 32"/>
            <p:cNvSpPr>
              <a:spLocks noChangeShapeType="1"/>
            </p:cNvSpPr>
            <p:nvPr/>
          </p:nvSpPr>
          <p:spPr bwMode="auto">
            <a:xfrm>
              <a:off x="2795" y="720"/>
              <a:ext cx="0" cy="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Line 33"/>
            <p:cNvSpPr>
              <a:spLocks noChangeShapeType="1"/>
            </p:cNvSpPr>
            <p:nvPr/>
          </p:nvSpPr>
          <p:spPr bwMode="auto">
            <a:xfrm>
              <a:off x="2801" y="723"/>
              <a:ext cx="373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Line 34"/>
            <p:cNvSpPr>
              <a:spLocks noChangeShapeType="1"/>
            </p:cNvSpPr>
            <p:nvPr/>
          </p:nvSpPr>
          <p:spPr bwMode="auto">
            <a:xfrm>
              <a:off x="3184" y="944"/>
              <a:ext cx="0" cy="2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Line 35"/>
            <p:cNvSpPr>
              <a:spLocks noChangeShapeType="1"/>
            </p:cNvSpPr>
            <p:nvPr/>
          </p:nvSpPr>
          <p:spPr bwMode="auto">
            <a:xfrm>
              <a:off x="3184" y="1202"/>
              <a:ext cx="267" cy="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Line 36"/>
            <p:cNvSpPr>
              <a:spLocks noChangeShapeType="1"/>
            </p:cNvSpPr>
            <p:nvPr/>
          </p:nvSpPr>
          <p:spPr bwMode="auto">
            <a:xfrm>
              <a:off x="2788" y="1283"/>
              <a:ext cx="513" cy="3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Line 37"/>
            <p:cNvSpPr>
              <a:spLocks noChangeShapeType="1"/>
            </p:cNvSpPr>
            <p:nvPr/>
          </p:nvSpPr>
          <p:spPr bwMode="auto">
            <a:xfrm>
              <a:off x="3307" y="1408"/>
              <a:ext cx="0" cy="1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Line 38"/>
            <p:cNvSpPr>
              <a:spLocks noChangeShapeType="1"/>
            </p:cNvSpPr>
            <p:nvPr/>
          </p:nvSpPr>
          <p:spPr bwMode="auto">
            <a:xfrm>
              <a:off x="3451" y="1356"/>
              <a:ext cx="0" cy="1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Line 39"/>
            <p:cNvSpPr>
              <a:spLocks noChangeShapeType="1"/>
            </p:cNvSpPr>
            <p:nvPr/>
          </p:nvSpPr>
          <p:spPr bwMode="auto">
            <a:xfrm>
              <a:off x="3297" y="1415"/>
              <a:ext cx="154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Line 40"/>
            <p:cNvSpPr>
              <a:spLocks noChangeShapeType="1"/>
            </p:cNvSpPr>
            <p:nvPr/>
          </p:nvSpPr>
          <p:spPr bwMode="auto">
            <a:xfrm>
              <a:off x="2795" y="972"/>
              <a:ext cx="373" cy="2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Line 41"/>
            <p:cNvSpPr>
              <a:spLocks noChangeShapeType="1"/>
            </p:cNvSpPr>
            <p:nvPr/>
          </p:nvSpPr>
          <p:spPr bwMode="auto">
            <a:xfrm flipV="1">
              <a:off x="3308" y="127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1752600" y="4191000"/>
            <a:ext cx="2205038" cy="1358900"/>
            <a:chOff x="1104" y="2880"/>
            <a:chExt cx="1389" cy="856"/>
          </a:xfrm>
        </p:grpSpPr>
        <p:sp>
          <p:nvSpPr>
            <p:cNvPr id="4184" name="AutoShape 43"/>
            <p:cNvSpPr>
              <a:spLocks noChangeArrowheads="1"/>
            </p:cNvSpPr>
            <p:nvPr/>
          </p:nvSpPr>
          <p:spPr bwMode="auto">
            <a:xfrm rot="19997637" flipH="1">
              <a:off x="1424" y="3401"/>
              <a:ext cx="953" cy="335"/>
            </a:xfrm>
            <a:prstGeom prst="parallelogram">
              <a:avLst>
                <a:gd name="adj" fmla="val 56105"/>
              </a:avLst>
            </a:prstGeom>
            <a:solidFill>
              <a:srgbClr val="00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5" name="AutoShape 44"/>
            <p:cNvSpPr>
              <a:spLocks noChangeArrowheads="1"/>
            </p:cNvSpPr>
            <p:nvPr/>
          </p:nvSpPr>
          <p:spPr bwMode="auto">
            <a:xfrm rot="19997637" flipH="1">
              <a:off x="1104" y="3168"/>
              <a:ext cx="952" cy="352"/>
            </a:xfrm>
            <a:prstGeom prst="parallelogram">
              <a:avLst>
                <a:gd name="adj" fmla="val 53340"/>
              </a:avLst>
            </a:prstGeom>
            <a:solidFill>
              <a:srgbClr val="00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6" name="AutoShape 45"/>
            <p:cNvSpPr>
              <a:spLocks noChangeArrowheads="1"/>
            </p:cNvSpPr>
            <p:nvPr/>
          </p:nvSpPr>
          <p:spPr bwMode="auto">
            <a:xfrm rot="19997637" flipH="1">
              <a:off x="1837" y="2880"/>
              <a:ext cx="656" cy="489"/>
            </a:xfrm>
            <a:prstGeom prst="parallelogram">
              <a:avLst>
                <a:gd name="adj" fmla="val 52133"/>
              </a:avLst>
            </a:prstGeom>
            <a:solidFill>
              <a:srgbClr val="00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87" name="Line 46"/>
            <p:cNvSpPr>
              <a:spLocks noChangeShapeType="1"/>
            </p:cNvSpPr>
            <p:nvPr/>
          </p:nvSpPr>
          <p:spPr bwMode="auto">
            <a:xfrm rot="21474692" flipV="1">
              <a:off x="1534" y="3387"/>
              <a:ext cx="693" cy="3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Rectangle 47"/>
            <p:cNvSpPr>
              <a:spLocks noChangeArrowheads="1"/>
            </p:cNvSpPr>
            <p:nvPr/>
          </p:nvSpPr>
          <p:spPr bwMode="auto">
            <a:xfrm rot="-3377203">
              <a:off x="2124" y="3248"/>
              <a:ext cx="47" cy="143"/>
            </a:xfrm>
            <a:prstGeom prst="rect">
              <a:avLst/>
            </a:prstGeom>
            <a:solidFill>
              <a:srgbClr val="00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57808" name="Object 48"/>
          <p:cNvGraphicFramePr>
            <a:graphicFrameLocks noChangeAspect="1"/>
          </p:cNvGraphicFramePr>
          <p:nvPr/>
        </p:nvGraphicFramePr>
        <p:xfrm>
          <a:off x="3429000" y="5334000"/>
          <a:ext cx="430213" cy="311150"/>
        </p:xfrm>
        <a:graphic>
          <a:graphicData uri="http://schemas.openxmlformats.org/presentationml/2006/ole">
            <p:oleObj spid="_x0000_s4099" name="CorelDRAW" r:id="rId5" imgW="429480" imgH="311040" progId="CorelDRAW.Graphic.11">
              <p:embed/>
            </p:oleObj>
          </a:graphicData>
        </a:graphic>
      </p:graphicFrame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5181600" y="3429000"/>
            <a:ext cx="3930650" cy="346075"/>
            <a:chOff x="3264" y="2160"/>
            <a:chExt cx="2476" cy="218"/>
          </a:xfrm>
        </p:grpSpPr>
        <p:sp>
          <p:nvSpPr>
            <p:cNvPr id="4181" name="Line 50"/>
            <p:cNvSpPr>
              <a:spLocks noChangeShapeType="1"/>
            </p:cNvSpPr>
            <p:nvPr/>
          </p:nvSpPr>
          <p:spPr bwMode="auto">
            <a:xfrm>
              <a:off x="3370" y="2352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Text Box 51"/>
            <p:cNvSpPr txBox="1">
              <a:spLocks noChangeArrowheads="1"/>
            </p:cNvSpPr>
            <p:nvPr/>
          </p:nvSpPr>
          <p:spPr bwMode="auto">
            <a:xfrm>
              <a:off x="3264" y="2160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4183" name="Text Box 52"/>
            <p:cNvSpPr txBox="1">
              <a:spLocks noChangeArrowheads="1"/>
            </p:cNvSpPr>
            <p:nvPr/>
          </p:nvSpPr>
          <p:spPr bwMode="auto">
            <a:xfrm>
              <a:off x="5532" y="2166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5562600" y="4000500"/>
            <a:ext cx="1828800" cy="914400"/>
            <a:chOff x="3504" y="2520"/>
            <a:chExt cx="1152" cy="576"/>
          </a:xfrm>
        </p:grpSpPr>
        <p:sp>
          <p:nvSpPr>
            <p:cNvPr id="4172" name="Line 54"/>
            <p:cNvSpPr>
              <a:spLocks noChangeShapeType="1"/>
            </p:cNvSpPr>
            <p:nvPr/>
          </p:nvSpPr>
          <p:spPr bwMode="auto">
            <a:xfrm>
              <a:off x="4656" y="2520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Line 55"/>
            <p:cNvSpPr>
              <a:spLocks noChangeShapeType="1"/>
            </p:cNvSpPr>
            <p:nvPr/>
          </p:nvSpPr>
          <p:spPr bwMode="auto">
            <a:xfrm flipH="1">
              <a:off x="3504" y="2520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Line 56"/>
            <p:cNvSpPr>
              <a:spLocks noChangeShapeType="1"/>
            </p:cNvSpPr>
            <p:nvPr/>
          </p:nvSpPr>
          <p:spPr bwMode="auto">
            <a:xfrm>
              <a:off x="3504" y="2520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Line 57"/>
            <p:cNvSpPr>
              <a:spLocks noChangeShapeType="1"/>
            </p:cNvSpPr>
            <p:nvPr/>
          </p:nvSpPr>
          <p:spPr bwMode="auto">
            <a:xfrm>
              <a:off x="3504" y="309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Line 58"/>
            <p:cNvSpPr>
              <a:spLocks noChangeShapeType="1"/>
            </p:cNvSpPr>
            <p:nvPr/>
          </p:nvSpPr>
          <p:spPr bwMode="auto">
            <a:xfrm>
              <a:off x="4320" y="290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Line 59"/>
            <p:cNvSpPr>
              <a:spLocks noChangeShapeType="1"/>
            </p:cNvSpPr>
            <p:nvPr/>
          </p:nvSpPr>
          <p:spPr bwMode="auto">
            <a:xfrm flipV="1">
              <a:off x="4320" y="290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Line 60"/>
            <p:cNvSpPr>
              <a:spLocks noChangeShapeType="1"/>
            </p:cNvSpPr>
            <p:nvPr/>
          </p:nvSpPr>
          <p:spPr bwMode="auto">
            <a:xfrm>
              <a:off x="4272" y="25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Line 61"/>
            <p:cNvSpPr>
              <a:spLocks noChangeShapeType="1"/>
            </p:cNvSpPr>
            <p:nvPr/>
          </p:nvSpPr>
          <p:spPr bwMode="auto">
            <a:xfrm flipH="1">
              <a:off x="3504" y="2808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Line 62"/>
            <p:cNvSpPr>
              <a:spLocks noChangeShapeType="1"/>
            </p:cNvSpPr>
            <p:nvPr/>
          </p:nvSpPr>
          <p:spPr bwMode="auto">
            <a:xfrm flipH="1">
              <a:off x="3504" y="2904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696200" y="2971800"/>
            <a:ext cx="1143000" cy="762000"/>
            <a:chOff x="4848" y="1872"/>
            <a:chExt cx="720" cy="480"/>
          </a:xfrm>
        </p:grpSpPr>
        <p:sp>
          <p:nvSpPr>
            <p:cNvPr id="4162" name="Line 64"/>
            <p:cNvSpPr>
              <a:spLocks noChangeShapeType="1"/>
            </p:cNvSpPr>
            <p:nvPr/>
          </p:nvSpPr>
          <p:spPr bwMode="auto">
            <a:xfrm>
              <a:off x="4848" y="1872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Line 65"/>
            <p:cNvSpPr>
              <a:spLocks noChangeShapeType="1"/>
            </p:cNvSpPr>
            <p:nvPr/>
          </p:nvSpPr>
          <p:spPr bwMode="auto">
            <a:xfrm>
              <a:off x="4848" y="2352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Line 66"/>
            <p:cNvSpPr>
              <a:spLocks noChangeShapeType="1"/>
            </p:cNvSpPr>
            <p:nvPr/>
          </p:nvSpPr>
          <p:spPr bwMode="auto">
            <a:xfrm flipV="1">
              <a:off x="5472" y="220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Line 67"/>
            <p:cNvSpPr>
              <a:spLocks noChangeShapeType="1"/>
            </p:cNvSpPr>
            <p:nvPr/>
          </p:nvSpPr>
          <p:spPr bwMode="auto">
            <a:xfrm>
              <a:off x="5466" y="220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Line 68"/>
            <p:cNvSpPr>
              <a:spLocks noChangeShapeType="1"/>
            </p:cNvSpPr>
            <p:nvPr/>
          </p:nvSpPr>
          <p:spPr bwMode="auto">
            <a:xfrm flipV="1">
              <a:off x="5562" y="210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Line 69"/>
            <p:cNvSpPr>
              <a:spLocks noChangeShapeType="1"/>
            </p:cNvSpPr>
            <p:nvPr/>
          </p:nvSpPr>
          <p:spPr bwMode="auto">
            <a:xfrm flipH="1">
              <a:off x="5280" y="211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Line 70"/>
            <p:cNvSpPr>
              <a:spLocks noChangeShapeType="1"/>
            </p:cNvSpPr>
            <p:nvPr/>
          </p:nvSpPr>
          <p:spPr bwMode="auto">
            <a:xfrm>
              <a:off x="4848" y="187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Line 71"/>
            <p:cNvSpPr>
              <a:spLocks noChangeShapeType="1"/>
            </p:cNvSpPr>
            <p:nvPr/>
          </p:nvSpPr>
          <p:spPr bwMode="auto">
            <a:xfrm>
              <a:off x="5280" y="187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Line 72"/>
            <p:cNvSpPr>
              <a:spLocks noChangeShapeType="1"/>
            </p:cNvSpPr>
            <p:nvPr/>
          </p:nvSpPr>
          <p:spPr bwMode="auto">
            <a:xfrm flipH="1">
              <a:off x="4848" y="211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Line 73"/>
            <p:cNvSpPr>
              <a:spLocks noChangeShapeType="1"/>
            </p:cNvSpPr>
            <p:nvPr/>
          </p:nvSpPr>
          <p:spPr bwMode="auto">
            <a:xfrm flipV="1">
              <a:off x="5472" y="210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7834" name="Text Box 74"/>
          <p:cNvSpPr txBox="1">
            <a:spLocks noChangeArrowheads="1"/>
          </p:cNvSpPr>
          <p:nvPr/>
        </p:nvSpPr>
        <p:spPr bwMode="auto">
          <a:xfrm>
            <a:off x="5594350" y="2620963"/>
            <a:ext cx="117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FRONT VIEW</a:t>
            </a:r>
          </a:p>
        </p:txBody>
      </p:sp>
      <p:sp>
        <p:nvSpPr>
          <p:cNvPr id="757835" name="Text Box 75"/>
          <p:cNvSpPr txBox="1">
            <a:spLocks noChangeArrowheads="1"/>
          </p:cNvSpPr>
          <p:nvPr/>
        </p:nvSpPr>
        <p:spPr bwMode="auto">
          <a:xfrm>
            <a:off x="5667375" y="49530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TOP VIEW</a:t>
            </a:r>
          </a:p>
        </p:txBody>
      </p:sp>
      <p:sp>
        <p:nvSpPr>
          <p:cNvPr id="757836" name="Text Box 76"/>
          <p:cNvSpPr txBox="1">
            <a:spLocks noChangeArrowheads="1"/>
          </p:cNvSpPr>
          <p:nvPr/>
        </p:nvSpPr>
        <p:spPr bwMode="auto">
          <a:xfrm>
            <a:off x="7315200" y="2620963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L.H.SIDE VIEW</a:t>
            </a:r>
          </a:p>
        </p:txBody>
      </p:sp>
      <p:sp>
        <p:nvSpPr>
          <p:cNvPr id="757837" name="Line 77"/>
          <p:cNvSpPr>
            <a:spLocks noChangeShapeType="1"/>
          </p:cNvSpPr>
          <p:nvPr/>
        </p:nvSpPr>
        <p:spPr bwMode="auto">
          <a:xfrm>
            <a:off x="50292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838" name="Line 78"/>
          <p:cNvSpPr>
            <a:spLocks noChangeShapeType="1"/>
          </p:cNvSpPr>
          <p:nvPr/>
        </p:nvSpPr>
        <p:spPr bwMode="auto">
          <a:xfrm>
            <a:off x="6172200" y="228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839" name="Text Box 79"/>
          <p:cNvSpPr txBox="1">
            <a:spLocks noChangeArrowheads="1"/>
          </p:cNvSpPr>
          <p:nvPr/>
        </p:nvSpPr>
        <p:spPr bwMode="auto">
          <a:xfrm>
            <a:off x="5749925" y="19050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5572125" y="3276600"/>
            <a:ext cx="1819275" cy="914400"/>
            <a:chOff x="3510" y="2064"/>
            <a:chExt cx="1146" cy="576"/>
          </a:xfrm>
        </p:grpSpPr>
        <p:sp>
          <p:nvSpPr>
            <p:cNvPr id="4159" name="Line 81"/>
            <p:cNvSpPr>
              <a:spLocks noChangeShapeType="1"/>
            </p:cNvSpPr>
            <p:nvPr/>
          </p:nvSpPr>
          <p:spPr bwMode="auto">
            <a:xfrm>
              <a:off x="3510" y="2256"/>
              <a:ext cx="0" cy="2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Line 82"/>
            <p:cNvSpPr>
              <a:spLocks noChangeShapeType="1"/>
            </p:cNvSpPr>
            <p:nvPr/>
          </p:nvSpPr>
          <p:spPr bwMode="auto">
            <a:xfrm>
              <a:off x="4656" y="2160"/>
              <a:ext cx="0" cy="48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Line 83"/>
            <p:cNvSpPr>
              <a:spLocks noChangeShapeType="1"/>
            </p:cNvSpPr>
            <p:nvPr/>
          </p:nvSpPr>
          <p:spPr bwMode="auto">
            <a:xfrm>
              <a:off x="4272" y="2064"/>
              <a:ext cx="0" cy="48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6629400" y="2971800"/>
            <a:ext cx="1143000" cy="381000"/>
            <a:chOff x="4176" y="1872"/>
            <a:chExt cx="720" cy="240"/>
          </a:xfrm>
        </p:grpSpPr>
        <p:sp>
          <p:nvSpPr>
            <p:cNvPr id="4157" name="Line 85"/>
            <p:cNvSpPr>
              <a:spLocks noChangeShapeType="1"/>
            </p:cNvSpPr>
            <p:nvPr/>
          </p:nvSpPr>
          <p:spPr bwMode="auto">
            <a:xfrm>
              <a:off x="4176" y="1872"/>
              <a:ext cx="72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Line 86"/>
            <p:cNvSpPr>
              <a:spLocks noChangeShapeType="1"/>
            </p:cNvSpPr>
            <p:nvPr/>
          </p:nvSpPr>
          <p:spPr bwMode="auto">
            <a:xfrm>
              <a:off x="4320" y="2112"/>
              <a:ext cx="52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87"/>
          <p:cNvGrpSpPr>
            <a:grpSpLocks/>
          </p:cNvGrpSpPr>
          <p:nvPr/>
        </p:nvGrpSpPr>
        <p:grpSpPr bwMode="auto">
          <a:xfrm>
            <a:off x="5562600" y="2971800"/>
            <a:ext cx="1828800" cy="762000"/>
            <a:chOff x="3504" y="1872"/>
            <a:chExt cx="1152" cy="480"/>
          </a:xfrm>
        </p:grpSpPr>
        <p:grpSp>
          <p:nvGrpSpPr>
            <p:cNvPr id="4149" name="Group 88"/>
            <p:cNvGrpSpPr>
              <a:grpSpLocks/>
            </p:cNvGrpSpPr>
            <p:nvPr/>
          </p:nvGrpSpPr>
          <p:grpSpPr bwMode="auto">
            <a:xfrm>
              <a:off x="3514" y="1872"/>
              <a:ext cx="1142" cy="480"/>
              <a:chOff x="3514" y="1872"/>
              <a:chExt cx="1152" cy="480"/>
            </a:xfrm>
          </p:grpSpPr>
          <p:sp>
            <p:nvSpPr>
              <p:cNvPr id="4151" name="Line 89"/>
              <p:cNvSpPr>
                <a:spLocks noChangeShapeType="1"/>
              </p:cNvSpPr>
              <p:nvPr/>
            </p:nvSpPr>
            <p:spPr bwMode="auto">
              <a:xfrm>
                <a:off x="3514" y="1872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Line 90"/>
              <p:cNvSpPr>
                <a:spLocks noChangeShapeType="1"/>
              </p:cNvSpPr>
              <p:nvPr/>
            </p:nvSpPr>
            <p:spPr bwMode="auto">
              <a:xfrm>
                <a:off x="3514" y="1872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3" name="Line 91"/>
              <p:cNvSpPr>
                <a:spLocks noChangeShapeType="1"/>
              </p:cNvSpPr>
              <p:nvPr/>
            </p:nvSpPr>
            <p:spPr bwMode="auto">
              <a:xfrm>
                <a:off x="4282" y="187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Line 92"/>
              <p:cNvSpPr>
                <a:spLocks noChangeShapeType="1"/>
              </p:cNvSpPr>
              <p:nvPr/>
            </p:nvSpPr>
            <p:spPr bwMode="auto">
              <a:xfrm>
                <a:off x="3514" y="2112"/>
                <a:ext cx="115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5" name="Line 93"/>
              <p:cNvSpPr>
                <a:spLocks noChangeShapeType="1"/>
              </p:cNvSpPr>
              <p:nvPr/>
            </p:nvSpPr>
            <p:spPr bwMode="auto">
              <a:xfrm>
                <a:off x="4666" y="211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6" name="Line 94"/>
              <p:cNvSpPr>
                <a:spLocks noChangeShapeType="1"/>
              </p:cNvSpPr>
              <p:nvPr/>
            </p:nvSpPr>
            <p:spPr bwMode="auto">
              <a:xfrm>
                <a:off x="3514" y="2208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50" name="Line 95"/>
            <p:cNvSpPr>
              <a:spLocks noChangeShapeType="1"/>
            </p:cNvSpPr>
            <p:nvPr/>
          </p:nvSpPr>
          <p:spPr bwMode="auto">
            <a:xfrm>
              <a:off x="3504" y="2352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57856" name="Object 96"/>
          <p:cNvGraphicFramePr>
            <a:graphicFrameLocks noChangeAspect="1"/>
          </p:cNvGraphicFramePr>
          <p:nvPr/>
        </p:nvGraphicFramePr>
        <p:xfrm>
          <a:off x="5562600" y="2911475"/>
          <a:ext cx="1905000" cy="873125"/>
        </p:xfrm>
        <a:graphic>
          <a:graphicData uri="http://schemas.openxmlformats.org/presentationml/2006/ole">
            <p:oleObj spid="_x0000_s4100" name="Image" r:id="rId6" imgW="2476190" imgH="1117460" progId="Photoshop.Image.6">
              <p:embed/>
            </p:oleObj>
          </a:graphicData>
        </a:graphic>
      </p:graphicFrame>
      <p:graphicFrame>
        <p:nvGraphicFramePr>
          <p:cNvPr id="757857" name="Object 97"/>
          <p:cNvGraphicFramePr>
            <a:graphicFrameLocks noChangeAspect="1"/>
          </p:cNvGraphicFramePr>
          <p:nvPr/>
        </p:nvGraphicFramePr>
        <p:xfrm>
          <a:off x="7632700" y="2951163"/>
          <a:ext cx="1206500" cy="838200"/>
        </p:xfrm>
        <a:graphic>
          <a:graphicData uri="http://schemas.openxmlformats.org/presentationml/2006/ole">
            <p:oleObj spid="_x0000_s4101" name="Image" r:id="rId7" imgW="1536508" imgH="1066291" progId="Photoshop.Image.6">
              <p:embed/>
            </p:oleObj>
          </a:graphicData>
        </a:graphic>
      </p:graphicFrame>
      <p:graphicFrame>
        <p:nvGraphicFramePr>
          <p:cNvPr id="757858" name="Object 98"/>
          <p:cNvGraphicFramePr>
            <a:graphicFrameLocks noChangeAspect="1"/>
          </p:cNvGraphicFramePr>
          <p:nvPr/>
        </p:nvGraphicFramePr>
        <p:xfrm>
          <a:off x="5549900" y="3976688"/>
          <a:ext cx="1905000" cy="973137"/>
        </p:xfrm>
        <a:graphic>
          <a:graphicData uri="http://schemas.openxmlformats.org/presentationml/2006/ole">
            <p:oleObj spid="_x0000_s4102" name="Image" r:id="rId8" imgW="2514286" imgH="1282540" progId="Photoshop.Image.6">
              <p:embed/>
            </p:oleObj>
          </a:graphicData>
        </a:graphic>
      </p:graphicFrame>
      <p:grpSp>
        <p:nvGrpSpPr>
          <p:cNvPr id="16" name="Group 99"/>
          <p:cNvGrpSpPr>
            <a:grpSpLocks/>
          </p:cNvGrpSpPr>
          <p:nvPr/>
        </p:nvGrpSpPr>
        <p:grpSpPr bwMode="auto">
          <a:xfrm>
            <a:off x="1712913" y="2647950"/>
            <a:ext cx="2327275" cy="2995613"/>
            <a:chOff x="1079" y="1908"/>
            <a:chExt cx="1466" cy="1887"/>
          </a:xfrm>
        </p:grpSpPr>
        <p:sp>
          <p:nvSpPr>
            <p:cNvPr id="4137" name="Line 100"/>
            <p:cNvSpPr>
              <a:spLocks noChangeShapeType="1"/>
            </p:cNvSpPr>
            <p:nvPr/>
          </p:nvSpPr>
          <p:spPr bwMode="auto">
            <a:xfrm>
              <a:off x="2545" y="1908"/>
              <a:ext cx="0" cy="128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38" name="Group 101"/>
            <p:cNvGrpSpPr>
              <a:grpSpLocks/>
            </p:cNvGrpSpPr>
            <p:nvPr/>
          </p:nvGrpSpPr>
          <p:grpSpPr bwMode="auto">
            <a:xfrm>
              <a:off x="1079" y="2034"/>
              <a:ext cx="1466" cy="1761"/>
              <a:chOff x="1079" y="2034"/>
              <a:chExt cx="1466" cy="1761"/>
            </a:xfrm>
          </p:grpSpPr>
          <p:sp>
            <p:nvSpPr>
              <p:cNvPr id="4139" name="Line 102"/>
              <p:cNvSpPr>
                <a:spLocks noChangeShapeType="1"/>
              </p:cNvSpPr>
              <p:nvPr/>
            </p:nvSpPr>
            <p:spPr bwMode="auto">
              <a:xfrm>
                <a:off x="1079" y="2230"/>
                <a:ext cx="0" cy="117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Line 103"/>
              <p:cNvSpPr>
                <a:spLocks noChangeShapeType="1"/>
              </p:cNvSpPr>
              <p:nvPr/>
            </p:nvSpPr>
            <p:spPr bwMode="auto">
              <a:xfrm>
                <a:off x="1399" y="2034"/>
                <a:ext cx="0" cy="156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Line 104"/>
              <p:cNvSpPr>
                <a:spLocks noChangeShapeType="1"/>
              </p:cNvSpPr>
              <p:nvPr/>
            </p:nvSpPr>
            <p:spPr bwMode="auto">
              <a:xfrm>
                <a:off x="1705" y="2397"/>
                <a:ext cx="0" cy="139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Line 105"/>
              <p:cNvSpPr>
                <a:spLocks noChangeShapeType="1"/>
              </p:cNvSpPr>
              <p:nvPr/>
            </p:nvSpPr>
            <p:spPr bwMode="auto">
              <a:xfrm>
                <a:off x="2385" y="2139"/>
                <a:ext cx="0" cy="128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Line 106"/>
              <p:cNvSpPr>
                <a:spLocks noChangeShapeType="1"/>
              </p:cNvSpPr>
              <p:nvPr/>
            </p:nvSpPr>
            <p:spPr bwMode="auto">
              <a:xfrm>
                <a:off x="2118" y="2320"/>
                <a:ext cx="0" cy="50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Line 107"/>
              <p:cNvSpPr>
                <a:spLocks noChangeShapeType="1"/>
              </p:cNvSpPr>
              <p:nvPr/>
            </p:nvSpPr>
            <p:spPr bwMode="auto">
              <a:xfrm>
                <a:off x="1079" y="2789"/>
                <a:ext cx="0" cy="1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" name="Line 108"/>
              <p:cNvSpPr>
                <a:spLocks noChangeShapeType="1"/>
              </p:cNvSpPr>
              <p:nvPr/>
            </p:nvSpPr>
            <p:spPr bwMode="auto">
              <a:xfrm>
                <a:off x="1705" y="2621"/>
                <a:ext cx="0" cy="1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Line 109"/>
              <p:cNvSpPr>
                <a:spLocks noChangeShapeType="1"/>
              </p:cNvSpPr>
              <p:nvPr/>
            </p:nvSpPr>
            <p:spPr bwMode="auto">
              <a:xfrm>
                <a:off x="2545" y="2677"/>
                <a:ext cx="0" cy="1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" name="Line 110"/>
              <p:cNvSpPr>
                <a:spLocks noChangeShapeType="1"/>
              </p:cNvSpPr>
              <p:nvPr/>
            </p:nvSpPr>
            <p:spPr bwMode="auto">
              <a:xfrm>
                <a:off x="1399" y="2942"/>
                <a:ext cx="0" cy="1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8" name="Line 111"/>
              <p:cNvSpPr>
                <a:spLocks noChangeShapeType="1"/>
              </p:cNvSpPr>
              <p:nvPr/>
            </p:nvSpPr>
            <p:spPr bwMode="auto">
              <a:xfrm>
                <a:off x="2118" y="2509"/>
                <a:ext cx="0" cy="1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" name="Group 112"/>
          <p:cNvGrpSpPr>
            <a:grpSpLocks/>
          </p:cNvGrpSpPr>
          <p:nvPr/>
        </p:nvGrpSpPr>
        <p:grpSpPr bwMode="auto">
          <a:xfrm>
            <a:off x="412750" y="850900"/>
            <a:ext cx="3194050" cy="2593975"/>
            <a:chOff x="260" y="776"/>
            <a:chExt cx="2012" cy="1634"/>
          </a:xfrm>
        </p:grpSpPr>
        <p:sp>
          <p:nvSpPr>
            <p:cNvPr id="4127" name="Line 113"/>
            <p:cNvSpPr>
              <a:spLocks noChangeShapeType="1"/>
            </p:cNvSpPr>
            <p:nvPr/>
          </p:nvSpPr>
          <p:spPr bwMode="auto">
            <a:xfrm flipH="1" flipV="1">
              <a:off x="906" y="776"/>
              <a:ext cx="1033" cy="67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28" name="Group 114"/>
            <p:cNvGrpSpPr>
              <a:grpSpLocks/>
            </p:cNvGrpSpPr>
            <p:nvPr/>
          </p:nvGrpSpPr>
          <p:grpSpPr bwMode="auto">
            <a:xfrm>
              <a:off x="260" y="825"/>
              <a:ext cx="2012" cy="1585"/>
              <a:chOff x="260" y="825"/>
              <a:chExt cx="2012" cy="1585"/>
            </a:xfrm>
          </p:grpSpPr>
          <p:sp>
            <p:nvSpPr>
              <p:cNvPr id="4129" name="Line 115"/>
              <p:cNvSpPr>
                <a:spLocks noChangeShapeType="1"/>
              </p:cNvSpPr>
              <p:nvPr/>
            </p:nvSpPr>
            <p:spPr bwMode="auto">
              <a:xfrm flipH="1" flipV="1">
                <a:off x="746" y="2043"/>
                <a:ext cx="107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Line 116"/>
              <p:cNvSpPr>
                <a:spLocks noChangeShapeType="1"/>
              </p:cNvSpPr>
              <p:nvPr/>
            </p:nvSpPr>
            <p:spPr bwMode="auto">
              <a:xfrm flipH="1" flipV="1">
                <a:off x="773" y="1468"/>
                <a:ext cx="133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Line 117"/>
              <p:cNvSpPr>
                <a:spLocks noChangeShapeType="1"/>
              </p:cNvSpPr>
              <p:nvPr/>
            </p:nvSpPr>
            <p:spPr bwMode="auto">
              <a:xfrm flipH="1" flipV="1">
                <a:off x="1599" y="1056"/>
                <a:ext cx="160" cy="1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32" name="Group 118"/>
              <p:cNvGrpSpPr>
                <a:grpSpLocks/>
              </p:cNvGrpSpPr>
              <p:nvPr/>
            </p:nvGrpSpPr>
            <p:grpSpPr bwMode="auto">
              <a:xfrm>
                <a:off x="260" y="825"/>
                <a:ext cx="2012" cy="1585"/>
                <a:chOff x="260" y="825"/>
                <a:chExt cx="2012" cy="1585"/>
              </a:xfrm>
            </p:grpSpPr>
            <p:sp>
              <p:nvSpPr>
                <p:cNvPr id="4133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1239" y="825"/>
                  <a:ext cx="1033" cy="677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" name="Line 120"/>
                <p:cNvSpPr>
                  <a:spLocks noChangeShapeType="1"/>
                </p:cNvSpPr>
                <p:nvPr/>
              </p:nvSpPr>
              <p:spPr bwMode="auto">
                <a:xfrm flipH="1" flipV="1">
                  <a:off x="260" y="1733"/>
                  <a:ext cx="1033" cy="677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5" name="Line 121"/>
                <p:cNvSpPr>
                  <a:spLocks noChangeShapeType="1"/>
                </p:cNvSpPr>
                <p:nvPr/>
              </p:nvSpPr>
              <p:spPr bwMode="auto">
                <a:xfrm flipH="1" flipV="1">
                  <a:off x="1366" y="1076"/>
                  <a:ext cx="160" cy="1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6" name="Line 122"/>
                <p:cNvSpPr>
                  <a:spLocks noChangeShapeType="1"/>
                </p:cNvSpPr>
                <p:nvPr/>
              </p:nvSpPr>
              <p:spPr bwMode="auto">
                <a:xfrm flipH="1" flipV="1">
                  <a:off x="267" y="1141"/>
                  <a:ext cx="1032" cy="6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26" name="Text Box 123"/>
          <p:cNvSpPr txBox="1">
            <a:spLocks noChangeArrowheads="1"/>
          </p:cNvSpPr>
          <p:nvPr/>
        </p:nvSpPr>
        <p:spPr bwMode="auto">
          <a:xfrm>
            <a:off x="381000" y="57531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BY FIRST ANGLE PROJECTION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7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7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57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57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57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7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57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7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7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5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5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5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5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57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57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5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5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5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5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57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57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5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5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57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57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6" grpId="0" animBg="1"/>
      <p:bldP spid="757787" grpId="0" animBg="1"/>
      <p:bldP spid="757834" grpId="0" autoUpdateAnimBg="0"/>
      <p:bldP spid="757835" grpId="0" autoUpdateAnimBg="0"/>
      <p:bldP spid="757836" grpId="0" autoUpdateAnimBg="0"/>
      <p:bldP spid="757837" grpId="0" animBg="1"/>
      <p:bldP spid="757838" grpId="0" animBg="1"/>
      <p:bldP spid="75783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084263" y="1447800"/>
          <a:ext cx="2878137" cy="2133600"/>
        </p:xfrm>
        <a:graphic>
          <a:graphicData uri="http://schemas.openxmlformats.org/presentationml/2006/ole">
            <p:oleObj spid="_x0000_s5122" name="Image" r:id="rId4" imgW="943940" imgH="699473" progId="Photoshop.Image.6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86325" y="2066925"/>
            <a:ext cx="1885950" cy="1228725"/>
            <a:chOff x="3294" y="1734"/>
            <a:chExt cx="1188" cy="774"/>
          </a:xfrm>
        </p:grpSpPr>
        <p:sp>
          <p:nvSpPr>
            <p:cNvPr id="5162" name="Freeform 4"/>
            <p:cNvSpPr>
              <a:spLocks/>
            </p:cNvSpPr>
            <p:nvPr/>
          </p:nvSpPr>
          <p:spPr bwMode="auto">
            <a:xfrm>
              <a:off x="3294" y="2113"/>
              <a:ext cx="526" cy="266"/>
            </a:xfrm>
            <a:custGeom>
              <a:avLst/>
              <a:gdLst>
                <a:gd name="T0" fmla="*/ 0 w 526"/>
                <a:gd name="T1" fmla="*/ 260 h 266"/>
                <a:gd name="T2" fmla="*/ 526 w 526"/>
                <a:gd name="T3" fmla="*/ 266 h 266"/>
                <a:gd name="T4" fmla="*/ 520 w 526"/>
                <a:gd name="T5" fmla="*/ 0 h 266"/>
                <a:gd name="T6" fmla="*/ 0 60000 65536"/>
                <a:gd name="T7" fmla="*/ 0 60000 65536"/>
                <a:gd name="T8" fmla="*/ 0 60000 65536"/>
                <a:gd name="T9" fmla="*/ 0 w 526"/>
                <a:gd name="T10" fmla="*/ 0 h 266"/>
                <a:gd name="T11" fmla="*/ 526 w 526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6" h="266">
                  <a:moveTo>
                    <a:pt x="0" y="260"/>
                  </a:moveTo>
                  <a:lnTo>
                    <a:pt x="526" y="266"/>
                  </a:lnTo>
                  <a:lnTo>
                    <a:pt x="520" y="0"/>
                  </a:lnTo>
                </a:path>
              </a:pathLst>
            </a:custGeom>
            <a:noFill/>
            <a:ln w="190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Freeform 5"/>
            <p:cNvSpPr>
              <a:spLocks/>
            </p:cNvSpPr>
            <p:nvPr/>
          </p:nvSpPr>
          <p:spPr bwMode="auto">
            <a:xfrm>
              <a:off x="3294" y="2107"/>
              <a:ext cx="1188" cy="401"/>
            </a:xfrm>
            <a:custGeom>
              <a:avLst/>
              <a:gdLst>
                <a:gd name="T0" fmla="*/ 668 w 1188"/>
                <a:gd name="T1" fmla="*/ 0 h 401"/>
                <a:gd name="T2" fmla="*/ 668 w 1188"/>
                <a:gd name="T3" fmla="*/ 254 h 401"/>
                <a:gd name="T4" fmla="*/ 1188 w 1188"/>
                <a:gd name="T5" fmla="*/ 266 h 401"/>
                <a:gd name="T6" fmla="*/ 1188 w 1188"/>
                <a:gd name="T7" fmla="*/ 401 h 401"/>
                <a:gd name="T8" fmla="*/ 0 w 1188"/>
                <a:gd name="T9" fmla="*/ 390 h 401"/>
                <a:gd name="T10" fmla="*/ 11 w 1188"/>
                <a:gd name="T11" fmla="*/ 266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8"/>
                <a:gd name="T19" fmla="*/ 0 h 401"/>
                <a:gd name="T20" fmla="*/ 1188 w 1188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8" h="401">
                  <a:moveTo>
                    <a:pt x="668" y="0"/>
                  </a:moveTo>
                  <a:lnTo>
                    <a:pt x="668" y="254"/>
                  </a:lnTo>
                  <a:lnTo>
                    <a:pt x="1188" y="266"/>
                  </a:lnTo>
                  <a:lnTo>
                    <a:pt x="1188" y="401"/>
                  </a:lnTo>
                  <a:lnTo>
                    <a:pt x="0" y="390"/>
                  </a:lnTo>
                  <a:lnTo>
                    <a:pt x="11" y="266"/>
                  </a:lnTo>
                </a:path>
              </a:pathLst>
            </a:custGeom>
            <a:noFill/>
            <a:ln w="190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Freeform 6"/>
            <p:cNvSpPr>
              <a:spLocks/>
            </p:cNvSpPr>
            <p:nvPr/>
          </p:nvSpPr>
          <p:spPr bwMode="auto">
            <a:xfrm>
              <a:off x="3536" y="1765"/>
              <a:ext cx="698" cy="348"/>
            </a:xfrm>
            <a:custGeom>
              <a:avLst/>
              <a:gdLst>
                <a:gd name="T0" fmla="*/ 0 w 698"/>
                <a:gd name="T1" fmla="*/ 0 h 348"/>
                <a:gd name="T2" fmla="*/ 6 w 698"/>
                <a:gd name="T3" fmla="*/ 35 h 348"/>
                <a:gd name="T4" fmla="*/ 12 w 698"/>
                <a:gd name="T5" fmla="*/ 70 h 348"/>
                <a:gd name="T6" fmla="*/ 18 w 698"/>
                <a:gd name="T7" fmla="*/ 106 h 348"/>
                <a:gd name="T8" fmla="*/ 36 w 698"/>
                <a:gd name="T9" fmla="*/ 135 h 348"/>
                <a:gd name="T10" fmla="*/ 47 w 698"/>
                <a:gd name="T11" fmla="*/ 165 h 348"/>
                <a:gd name="T12" fmla="*/ 65 w 698"/>
                <a:gd name="T13" fmla="*/ 194 h 348"/>
                <a:gd name="T14" fmla="*/ 89 w 698"/>
                <a:gd name="T15" fmla="*/ 224 h 348"/>
                <a:gd name="T16" fmla="*/ 107 w 698"/>
                <a:gd name="T17" fmla="*/ 248 h 348"/>
                <a:gd name="T18" fmla="*/ 136 w 698"/>
                <a:gd name="T19" fmla="*/ 271 h 348"/>
                <a:gd name="T20" fmla="*/ 160 w 698"/>
                <a:gd name="T21" fmla="*/ 289 h 348"/>
                <a:gd name="T22" fmla="*/ 189 w 698"/>
                <a:gd name="T23" fmla="*/ 307 h 348"/>
                <a:gd name="T24" fmla="*/ 219 w 698"/>
                <a:gd name="T25" fmla="*/ 324 h 348"/>
                <a:gd name="T26" fmla="*/ 248 w 698"/>
                <a:gd name="T27" fmla="*/ 336 h 348"/>
                <a:gd name="T28" fmla="*/ 284 w 698"/>
                <a:gd name="T29" fmla="*/ 342 h 348"/>
                <a:gd name="T30" fmla="*/ 314 w 698"/>
                <a:gd name="T31" fmla="*/ 348 h 348"/>
                <a:gd name="T32" fmla="*/ 349 w 698"/>
                <a:gd name="T33" fmla="*/ 348 h 348"/>
                <a:gd name="T34" fmla="*/ 385 w 698"/>
                <a:gd name="T35" fmla="*/ 348 h 348"/>
                <a:gd name="T36" fmla="*/ 414 w 698"/>
                <a:gd name="T37" fmla="*/ 342 h 348"/>
                <a:gd name="T38" fmla="*/ 450 w 698"/>
                <a:gd name="T39" fmla="*/ 336 h 348"/>
                <a:gd name="T40" fmla="*/ 479 w 698"/>
                <a:gd name="T41" fmla="*/ 324 h 348"/>
                <a:gd name="T42" fmla="*/ 509 w 698"/>
                <a:gd name="T43" fmla="*/ 312 h 348"/>
                <a:gd name="T44" fmla="*/ 538 w 698"/>
                <a:gd name="T45" fmla="*/ 295 h 348"/>
                <a:gd name="T46" fmla="*/ 562 w 698"/>
                <a:gd name="T47" fmla="*/ 271 h 348"/>
                <a:gd name="T48" fmla="*/ 586 w 698"/>
                <a:gd name="T49" fmla="*/ 253 h 348"/>
                <a:gd name="T50" fmla="*/ 609 w 698"/>
                <a:gd name="T51" fmla="*/ 230 h 348"/>
                <a:gd name="T52" fmla="*/ 627 w 698"/>
                <a:gd name="T53" fmla="*/ 200 h 348"/>
                <a:gd name="T54" fmla="*/ 651 w 698"/>
                <a:gd name="T55" fmla="*/ 171 h 348"/>
                <a:gd name="T56" fmla="*/ 663 w 698"/>
                <a:gd name="T57" fmla="*/ 141 h 348"/>
                <a:gd name="T58" fmla="*/ 674 w 698"/>
                <a:gd name="T59" fmla="*/ 112 h 348"/>
                <a:gd name="T60" fmla="*/ 686 w 698"/>
                <a:gd name="T61" fmla="*/ 76 h 348"/>
                <a:gd name="T62" fmla="*/ 692 w 698"/>
                <a:gd name="T63" fmla="*/ 47 h 348"/>
                <a:gd name="T64" fmla="*/ 698 w 698"/>
                <a:gd name="T65" fmla="*/ 11 h 3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8"/>
                <a:gd name="T100" fmla="*/ 0 h 348"/>
                <a:gd name="T101" fmla="*/ 698 w 698"/>
                <a:gd name="T102" fmla="*/ 348 h 3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8" h="348">
                  <a:moveTo>
                    <a:pt x="0" y="0"/>
                  </a:moveTo>
                  <a:lnTo>
                    <a:pt x="6" y="35"/>
                  </a:lnTo>
                  <a:lnTo>
                    <a:pt x="12" y="70"/>
                  </a:lnTo>
                  <a:lnTo>
                    <a:pt x="18" y="106"/>
                  </a:lnTo>
                  <a:lnTo>
                    <a:pt x="36" y="135"/>
                  </a:lnTo>
                  <a:lnTo>
                    <a:pt x="47" y="165"/>
                  </a:lnTo>
                  <a:lnTo>
                    <a:pt x="65" y="194"/>
                  </a:lnTo>
                  <a:lnTo>
                    <a:pt x="89" y="224"/>
                  </a:lnTo>
                  <a:lnTo>
                    <a:pt x="107" y="248"/>
                  </a:lnTo>
                  <a:lnTo>
                    <a:pt x="136" y="271"/>
                  </a:lnTo>
                  <a:lnTo>
                    <a:pt x="160" y="289"/>
                  </a:lnTo>
                  <a:lnTo>
                    <a:pt x="189" y="307"/>
                  </a:lnTo>
                  <a:lnTo>
                    <a:pt x="219" y="324"/>
                  </a:lnTo>
                  <a:lnTo>
                    <a:pt x="248" y="336"/>
                  </a:lnTo>
                  <a:lnTo>
                    <a:pt x="284" y="342"/>
                  </a:lnTo>
                  <a:lnTo>
                    <a:pt x="314" y="348"/>
                  </a:lnTo>
                  <a:lnTo>
                    <a:pt x="349" y="348"/>
                  </a:lnTo>
                  <a:lnTo>
                    <a:pt x="385" y="348"/>
                  </a:lnTo>
                  <a:lnTo>
                    <a:pt x="414" y="342"/>
                  </a:lnTo>
                  <a:lnTo>
                    <a:pt x="450" y="336"/>
                  </a:lnTo>
                  <a:lnTo>
                    <a:pt x="479" y="324"/>
                  </a:lnTo>
                  <a:lnTo>
                    <a:pt x="509" y="312"/>
                  </a:lnTo>
                  <a:lnTo>
                    <a:pt x="538" y="295"/>
                  </a:lnTo>
                  <a:lnTo>
                    <a:pt x="562" y="271"/>
                  </a:lnTo>
                  <a:lnTo>
                    <a:pt x="586" y="253"/>
                  </a:lnTo>
                  <a:lnTo>
                    <a:pt x="609" y="230"/>
                  </a:lnTo>
                  <a:lnTo>
                    <a:pt x="627" y="200"/>
                  </a:lnTo>
                  <a:lnTo>
                    <a:pt x="651" y="171"/>
                  </a:lnTo>
                  <a:lnTo>
                    <a:pt x="663" y="141"/>
                  </a:lnTo>
                  <a:lnTo>
                    <a:pt x="674" y="112"/>
                  </a:lnTo>
                  <a:lnTo>
                    <a:pt x="686" y="76"/>
                  </a:lnTo>
                  <a:lnTo>
                    <a:pt x="692" y="47"/>
                  </a:lnTo>
                  <a:lnTo>
                    <a:pt x="698" y="11"/>
                  </a:lnTo>
                </a:path>
              </a:pathLst>
            </a:custGeom>
            <a:noFill/>
            <a:ln w="190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Freeform 7"/>
            <p:cNvSpPr>
              <a:spLocks/>
            </p:cNvSpPr>
            <p:nvPr/>
          </p:nvSpPr>
          <p:spPr bwMode="auto">
            <a:xfrm>
              <a:off x="3643" y="1770"/>
              <a:ext cx="496" cy="243"/>
            </a:xfrm>
            <a:custGeom>
              <a:avLst/>
              <a:gdLst>
                <a:gd name="T0" fmla="*/ 0 w 496"/>
                <a:gd name="T1" fmla="*/ 0 h 243"/>
                <a:gd name="T2" fmla="*/ 5 w 496"/>
                <a:gd name="T3" fmla="*/ 48 h 243"/>
                <a:gd name="T4" fmla="*/ 23 w 496"/>
                <a:gd name="T5" fmla="*/ 95 h 243"/>
                <a:gd name="T6" fmla="*/ 47 w 496"/>
                <a:gd name="T7" fmla="*/ 136 h 243"/>
                <a:gd name="T8" fmla="*/ 76 w 496"/>
                <a:gd name="T9" fmla="*/ 172 h 243"/>
                <a:gd name="T10" fmla="*/ 112 w 496"/>
                <a:gd name="T11" fmla="*/ 201 h 243"/>
                <a:gd name="T12" fmla="*/ 153 w 496"/>
                <a:gd name="T13" fmla="*/ 225 h 243"/>
                <a:gd name="T14" fmla="*/ 201 w 496"/>
                <a:gd name="T15" fmla="*/ 237 h 243"/>
                <a:gd name="T16" fmla="*/ 248 w 496"/>
                <a:gd name="T17" fmla="*/ 243 h 243"/>
                <a:gd name="T18" fmla="*/ 295 w 496"/>
                <a:gd name="T19" fmla="*/ 237 h 243"/>
                <a:gd name="T20" fmla="*/ 337 w 496"/>
                <a:gd name="T21" fmla="*/ 225 h 243"/>
                <a:gd name="T22" fmla="*/ 378 w 496"/>
                <a:gd name="T23" fmla="*/ 207 h 243"/>
                <a:gd name="T24" fmla="*/ 414 w 496"/>
                <a:gd name="T25" fmla="*/ 178 h 243"/>
                <a:gd name="T26" fmla="*/ 443 w 496"/>
                <a:gd name="T27" fmla="*/ 142 h 243"/>
                <a:gd name="T28" fmla="*/ 467 w 496"/>
                <a:gd name="T29" fmla="*/ 107 h 243"/>
                <a:gd name="T30" fmla="*/ 485 w 496"/>
                <a:gd name="T31" fmla="*/ 59 h 243"/>
                <a:gd name="T32" fmla="*/ 496 w 496"/>
                <a:gd name="T33" fmla="*/ 12 h 2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6"/>
                <a:gd name="T52" fmla="*/ 0 h 243"/>
                <a:gd name="T53" fmla="*/ 496 w 496"/>
                <a:gd name="T54" fmla="*/ 243 h 2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6" h="243">
                  <a:moveTo>
                    <a:pt x="0" y="0"/>
                  </a:moveTo>
                  <a:lnTo>
                    <a:pt x="5" y="48"/>
                  </a:lnTo>
                  <a:lnTo>
                    <a:pt x="23" y="95"/>
                  </a:lnTo>
                  <a:lnTo>
                    <a:pt x="47" y="136"/>
                  </a:lnTo>
                  <a:lnTo>
                    <a:pt x="76" y="172"/>
                  </a:lnTo>
                  <a:lnTo>
                    <a:pt x="112" y="201"/>
                  </a:lnTo>
                  <a:lnTo>
                    <a:pt x="153" y="225"/>
                  </a:lnTo>
                  <a:lnTo>
                    <a:pt x="201" y="237"/>
                  </a:lnTo>
                  <a:lnTo>
                    <a:pt x="248" y="243"/>
                  </a:lnTo>
                  <a:lnTo>
                    <a:pt x="295" y="237"/>
                  </a:lnTo>
                  <a:lnTo>
                    <a:pt x="337" y="225"/>
                  </a:lnTo>
                  <a:lnTo>
                    <a:pt x="378" y="207"/>
                  </a:lnTo>
                  <a:lnTo>
                    <a:pt x="414" y="178"/>
                  </a:lnTo>
                  <a:lnTo>
                    <a:pt x="443" y="142"/>
                  </a:lnTo>
                  <a:lnTo>
                    <a:pt x="467" y="107"/>
                  </a:lnTo>
                  <a:lnTo>
                    <a:pt x="485" y="59"/>
                  </a:lnTo>
                  <a:lnTo>
                    <a:pt x="496" y="12"/>
                  </a:lnTo>
                </a:path>
              </a:pathLst>
            </a:custGeom>
            <a:noFill/>
            <a:ln w="190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Line 8"/>
            <p:cNvSpPr>
              <a:spLocks noChangeShapeType="1"/>
            </p:cNvSpPr>
            <p:nvPr/>
          </p:nvSpPr>
          <p:spPr bwMode="auto">
            <a:xfrm>
              <a:off x="3510" y="175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7" name="Line 9"/>
            <p:cNvSpPr>
              <a:spLocks noChangeShapeType="1"/>
            </p:cNvSpPr>
            <p:nvPr/>
          </p:nvSpPr>
          <p:spPr bwMode="auto">
            <a:xfrm>
              <a:off x="4128" y="17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8" name="Line 10"/>
            <p:cNvSpPr>
              <a:spLocks noChangeShapeType="1"/>
            </p:cNvSpPr>
            <p:nvPr/>
          </p:nvSpPr>
          <p:spPr bwMode="auto">
            <a:xfrm rot="205586" flipH="1">
              <a:off x="3312" y="1734"/>
              <a:ext cx="198" cy="6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9" name="Line 11"/>
            <p:cNvSpPr>
              <a:spLocks noChangeShapeType="1"/>
            </p:cNvSpPr>
            <p:nvPr/>
          </p:nvSpPr>
          <p:spPr bwMode="auto">
            <a:xfrm rot="-205586">
              <a:off x="4253" y="1757"/>
              <a:ext cx="210" cy="6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876800" y="3505200"/>
            <a:ext cx="1905000" cy="1524000"/>
            <a:chOff x="3288" y="2544"/>
            <a:chExt cx="1200" cy="960"/>
          </a:xfrm>
        </p:grpSpPr>
        <p:sp>
          <p:nvSpPr>
            <p:cNvPr id="5149" name="Rectangle 13"/>
            <p:cNvSpPr>
              <a:spLocks noChangeArrowheads="1"/>
            </p:cNvSpPr>
            <p:nvPr/>
          </p:nvSpPr>
          <p:spPr bwMode="auto">
            <a:xfrm>
              <a:off x="3288" y="2544"/>
              <a:ext cx="1200" cy="9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Rectangle 14"/>
            <p:cNvSpPr>
              <a:spLocks noChangeArrowheads="1"/>
            </p:cNvSpPr>
            <p:nvPr/>
          </p:nvSpPr>
          <p:spPr bwMode="auto">
            <a:xfrm>
              <a:off x="4128" y="2544"/>
              <a:ext cx="144" cy="9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Rectangle 15"/>
            <p:cNvSpPr>
              <a:spLocks noChangeArrowheads="1"/>
            </p:cNvSpPr>
            <p:nvPr/>
          </p:nvSpPr>
          <p:spPr bwMode="auto">
            <a:xfrm>
              <a:off x="4272" y="2958"/>
              <a:ext cx="210" cy="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Line 16"/>
            <p:cNvSpPr>
              <a:spLocks noChangeShapeType="1"/>
            </p:cNvSpPr>
            <p:nvPr/>
          </p:nvSpPr>
          <p:spPr bwMode="auto">
            <a:xfrm>
              <a:off x="3828" y="3072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3" name="Line 17"/>
            <p:cNvSpPr>
              <a:spLocks noChangeShapeType="1"/>
            </p:cNvSpPr>
            <p:nvPr/>
          </p:nvSpPr>
          <p:spPr bwMode="auto">
            <a:xfrm>
              <a:off x="3828" y="2544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Line 18"/>
            <p:cNvSpPr>
              <a:spLocks noChangeShapeType="1"/>
            </p:cNvSpPr>
            <p:nvPr/>
          </p:nvSpPr>
          <p:spPr bwMode="auto">
            <a:xfrm>
              <a:off x="3978" y="3072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Line 19"/>
            <p:cNvSpPr>
              <a:spLocks noChangeShapeType="1"/>
            </p:cNvSpPr>
            <p:nvPr/>
          </p:nvSpPr>
          <p:spPr bwMode="auto">
            <a:xfrm>
              <a:off x="3978" y="2544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Rectangle 20"/>
            <p:cNvSpPr>
              <a:spLocks noChangeArrowheads="1"/>
            </p:cNvSpPr>
            <p:nvPr/>
          </p:nvSpPr>
          <p:spPr bwMode="auto">
            <a:xfrm>
              <a:off x="3288" y="2958"/>
              <a:ext cx="240" cy="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Rectangle 21"/>
            <p:cNvSpPr>
              <a:spLocks noChangeArrowheads="1"/>
            </p:cNvSpPr>
            <p:nvPr/>
          </p:nvSpPr>
          <p:spPr bwMode="auto">
            <a:xfrm>
              <a:off x="3504" y="2544"/>
              <a:ext cx="144" cy="9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8" name="Line 22"/>
            <p:cNvSpPr>
              <a:spLocks noChangeShapeType="1"/>
            </p:cNvSpPr>
            <p:nvPr/>
          </p:nvSpPr>
          <p:spPr bwMode="auto">
            <a:xfrm>
              <a:off x="3504" y="295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9" name="Line 23"/>
            <p:cNvSpPr>
              <a:spLocks noChangeShapeType="1"/>
            </p:cNvSpPr>
            <p:nvPr/>
          </p:nvSpPr>
          <p:spPr bwMode="auto">
            <a:xfrm>
              <a:off x="3504" y="3102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0" name="Line 24"/>
            <p:cNvSpPr>
              <a:spLocks noChangeShapeType="1"/>
            </p:cNvSpPr>
            <p:nvPr/>
          </p:nvSpPr>
          <p:spPr bwMode="auto">
            <a:xfrm>
              <a:off x="3984" y="295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" name="Line 25"/>
            <p:cNvSpPr>
              <a:spLocks noChangeShapeType="1"/>
            </p:cNvSpPr>
            <p:nvPr/>
          </p:nvSpPr>
          <p:spPr bwMode="auto">
            <a:xfrm>
              <a:off x="3984" y="3102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038975" y="2138363"/>
            <a:ext cx="1676400" cy="1143000"/>
            <a:chOff x="4560" y="1776"/>
            <a:chExt cx="1056" cy="720"/>
          </a:xfrm>
        </p:grpSpPr>
        <p:sp>
          <p:nvSpPr>
            <p:cNvPr id="5144" name="Rectangle 27"/>
            <p:cNvSpPr>
              <a:spLocks noChangeArrowheads="1"/>
            </p:cNvSpPr>
            <p:nvPr/>
          </p:nvSpPr>
          <p:spPr bwMode="auto">
            <a:xfrm>
              <a:off x="4560" y="1776"/>
              <a:ext cx="1056" cy="7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Line 28"/>
            <p:cNvSpPr>
              <a:spLocks noChangeShapeType="1"/>
            </p:cNvSpPr>
            <p:nvPr/>
          </p:nvSpPr>
          <p:spPr bwMode="auto">
            <a:xfrm>
              <a:off x="4560" y="2070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Line 29"/>
            <p:cNvSpPr>
              <a:spLocks noChangeShapeType="1"/>
            </p:cNvSpPr>
            <p:nvPr/>
          </p:nvSpPr>
          <p:spPr bwMode="auto">
            <a:xfrm>
              <a:off x="4560" y="1968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Rectangle 30"/>
            <p:cNvSpPr>
              <a:spLocks noChangeArrowheads="1"/>
            </p:cNvSpPr>
            <p:nvPr/>
          </p:nvSpPr>
          <p:spPr bwMode="auto">
            <a:xfrm>
              <a:off x="5016" y="2064"/>
              <a:ext cx="144" cy="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Line 31"/>
            <p:cNvSpPr>
              <a:spLocks noChangeShapeType="1"/>
            </p:cNvSpPr>
            <p:nvPr/>
          </p:nvSpPr>
          <p:spPr bwMode="auto">
            <a:xfrm>
              <a:off x="4560" y="2352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981200" y="533400"/>
            <a:ext cx="1046163" cy="815975"/>
            <a:chOff x="1656" y="61"/>
            <a:chExt cx="659" cy="514"/>
          </a:xfrm>
        </p:grpSpPr>
        <p:sp>
          <p:nvSpPr>
            <p:cNvPr id="5142" name="AutoShape 33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Text Box 34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 rot="572527">
            <a:off x="-152400" y="3733800"/>
            <a:ext cx="1192213" cy="404813"/>
            <a:chOff x="432" y="2384"/>
            <a:chExt cx="751" cy="255"/>
          </a:xfrm>
        </p:grpSpPr>
        <p:sp>
          <p:nvSpPr>
            <p:cNvPr id="5140" name="AutoShape 36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Text Box 37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 rot="941688">
            <a:off x="3200400" y="4495800"/>
            <a:ext cx="1235075" cy="401638"/>
            <a:chOff x="3535" y="2462"/>
            <a:chExt cx="778" cy="253"/>
          </a:xfrm>
        </p:grpSpPr>
        <p:sp>
          <p:nvSpPr>
            <p:cNvPr id="5138" name="AutoShape 39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Text Box 40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5129" name="Text Box 41"/>
          <p:cNvSpPr txBox="1">
            <a:spLocks noChangeArrowheads="1"/>
          </p:cNvSpPr>
          <p:nvPr/>
        </p:nvSpPr>
        <p:spPr bwMode="auto">
          <a:xfrm>
            <a:off x="152400" y="51816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765995" name="Text Box 43"/>
          <p:cNvSpPr txBox="1">
            <a:spLocks noChangeArrowheads="1"/>
          </p:cNvSpPr>
          <p:nvPr/>
        </p:nvSpPr>
        <p:spPr bwMode="auto">
          <a:xfrm>
            <a:off x="4953000" y="4572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765996" name="Text Box 44"/>
          <p:cNvSpPr txBox="1">
            <a:spLocks noChangeArrowheads="1"/>
          </p:cNvSpPr>
          <p:nvPr/>
        </p:nvSpPr>
        <p:spPr bwMode="auto">
          <a:xfrm>
            <a:off x="5334000" y="15240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FRONT VIEW</a:t>
            </a:r>
          </a:p>
        </p:txBody>
      </p:sp>
      <p:sp>
        <p:nvSpPr>
          <p:cNvPr id="765997" name="Text Box 45"/>
          <p:cNvSpPr txBox="1">
            <a:spLocks noChangeArrowheads="1"/>
          </p:cNvSpPr>
          <p:nvPr/>
        </p:nvSpPr>
        <p:spPr bwMode="auto">
          <a:xfrm>
            <a:off x="5410200" y="51816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TOP VIEW</a:t>
            </a:r>
          </a:p>
        </p:txBody>
      </p:sp>
      <p:sp>
        <p:nvSpPr>
          <p:cNvPr id="765998" name="Text Box 46"/>
          <p:cNvSpPr txBox="1">
            <a:spLocks noChangeArrowheads="1"/>
          </p:cNvSpPr>
          <p:nvPr/>
        </p:nvSpPr>
        <p:spPr bwMode="auto">
          <a:xfrm>
            <a:off x="7086600" y="15240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L.H.SIDE VIEW</a:t>
            </a:r>
          </a:p>
        </p:txBody>
      </p: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4154488" y="3014663"/>
            <a:ext cx="4954587" cy="366712"/>
            <a:chOff x="3228" y="2136"/>
            <a:chExt cx="2375" cy="231"/>
          </a:xfrm>
        </p:grpSpPr>
        <p:sp>
          <p:nvSpPr>
            <p:cNvPr id="5135" name="Line 48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Text Box 49"/>
            <p:cNvSpPr txBox="1">
              <a:spLocks noChangeArrowheads="1"/>
            </p:cNvSpPr>
            <p:nvPr/>
          </p:nvSpPr>
          <p:spPr bwMode="auto">
            <a:xfrm>
              <a:off x="3228" y="2136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5137" name="Text Box 50"/>
            <p:cNvSpPr txBox="1">
              <a:spLocks noChangeArrowheads="1"/>
            </p:cNvSpPr>
            <p:nvPr/>
          </p:nvSpPr>
          <p:spPr bwMode="auto">
            <a:xfrm>
              <a:off x="5436" y="2136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5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5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5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5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65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5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5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5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65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5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95" grpId="0" autoUpdateAnimBg="0"/>
      <p:bldP spid="765996" grpId="0" autoUpdateAnimBg="0"/>
      <p:bldP spid="765997" grpId="0" autoUpdateAnimBg="0"/>
      <p:bldP spid="76599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8786" name="Object 2"/>
          <p:cNvGraphicFramePr>
            <a:graphicFrameLocks noChangeAspect="1"/>
          </p:cNvGraphicFramePr>
          <p:nvPr/>
        </p:nvGraphicFramePr>
        <p:xfrm>
          <a:off x="1531938" y="1114425"/>
          <a:ext cx="2640012" cy="2743200"/>
        </p:xfrm>
        <a:graphic>
          <a:graphicData uri="http://schemas.openxmlformats.org/presentationml/2006/ole">
            <p:oleObj spid="_x0000_s6146" name="Image" r:id="rId4" imgW="3517460" imgH="3593651" progId="Photoshop.Image.6">
              <p:embed/>
            </p:oleObj>
          </a:graphicData>
        </a:graphic>
      </p:graphicFrame>
      <p:graphicFrame>
        <p:nvGraphicFramePr>
          <p:cNvPr id="758787" name="Object 3"/>
          <p:cNvGraphicFramePr>
            <a:graphicFrameLocks noChangeAspect="1"/>
          </p:cNvGraphicFramePr>
          <p:nvPr/>
        </p:nvGraphicFramePr>
        <p:xfrm>
          <a:off x="4057650" y="276225"/>
          <a:ext cx="1468438" cy="2209800"/>
        </p:xfrm>
        <a:graphic>
          <a:graphicData uri="http://schemas.openxmlformats.org/presentationml/2006/ole">
            <p:oleObj spid="_x0000_s6147" name="Image" r:id="rId5" imgW="1942857" imgH="2920635" progId="Photoshop.Image.6">
              <p:embed/>
            </p:oleObj>
          </a:graphicData>
        </a:graphic>
      </p:graphicFrame>
      <p:graphicFrame>
        <p:nvGraphicFramePr>
          <p:cNvPr id="758788" name="Object 4"/>
          <p:cNvGraphicFramePr>
            <a:graphicFrameLocks noChangeAspect="1"/>
          </p:cNvGraphicFramePr>
          <p:nvPr/>
        </p:nvGraphicFramePr>
        <p:xfrm>
          <a:off x="1343025" y="3957638"/>
          <a:ext cx="2895600" cy="1535112"/>
        </p:xfrm>
        <a:graphic>
          <a:graphicData uri="http://schemas.openxmlformats.org/presentationml/2006/ole">
            <p:oleObj spid="_x0000_s6148" name="Image" r:id="rId6" imgW="3784127" imgH="2006349" progId="Photoshop.Image.6">
              <p:embed/>
            </p:oleObj>
          </a:graphicData>
        </a:graphic>
      </p:graphicFrame>
      <p:graphicFrame>
        <p:nvGraphicFramePr>
          <p:cNvPr id="758789" name="Object 5"/>
          <p:cNvGraphicFramePr>
            <a:graphicFrameLocks noChangeAspect="1"/>
          </p:cNvGraphicFramePr>
          <p:nvPr/>
        </p:nvGraphicFramePr>
        <p:xfrm>
          <a:off x="371475" y="371475"/>
          <a:ext cx="993775" cy="2006600"/>
        </p:xfrm>
        <a:graphic>
          <a:graphicData uri="http://schemas.openxmlformats.org/presentationml/2006/ole">
            <p:oleObj spid="_x0000_s6149" name="Image" r:id="rId7" imgW="1332863" imgH="2692063" progId="Photoshop.Image.6">
              <p:embed/>
            </p:oleObj>
          </a:graphicData>
        </a:graphic>
      </p:graphicFrame>
      <p:sp>
        <p:nvSpPr>
          <p:cNvPr id="758790" name="AutoShape 6"/>
          <p:cNvSpPr>
            <a:spLocks noChangeArrowheads="1"/>
          </p:cNvSpPr>
          <p:nvPr/>
        </p:nvSpPr>
        <p:spPr bwMode="auto">
          <a:xfrm rot="2041927">
            <a:off x="4124325" y="34290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791" name="AutoShape 7"/>
          <p:cNvSpPr>
            <a:spLocks noChangeArrowheads="1"/>
          </p:cNvSpPr>
          <p:nvPr/>
        </p:nvSpPr>
        <p:spPr bwMode="auto">
          <a:xfrm rot="-5432475">
            <a:off x="2705100" y="493713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792" name="AutoShape 8"/>
          <p:cNvSpPr>
            <a:spLocks noChangeArrowheads="1"/>
          </p:cNvSpPr>
          <p:nvPr/>
        </p:nvSpPr>
        <p:spPr bwMode="auto">
          <a:xfrm rot="8594783">
            <a:off x="762000" y="35052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793" name="Text Box 9"/>
          <p:cNvSpPr txBox="1">
            <a:spLocks noChangeArrowheads="1"/>
          </p:cNvSpPr>
          <p:nvPr/>
        </p:nvSpPr>
        <p:spPr bwMode="auto">
          <a:xfrm rot="2136515">
            <a:off x="4311650" y="3394075"/>
            <a:ext cx="717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Times New Roman" pitchFamily="18" charset="0"/>
              </a:rPr>
              <a:t>FOR F.V.</a:t>
            </a:r>
          </a:p>
        </p:txBody>
      </p:sp>
      <p:sp>
        <p:nvSpPr>
          <p:cNvPr id="758794" name="Text Box 10"/>
          <p:cNvSpPr txBox="1">
            <a:spLocks noChangeArrowheads="1"/>
          </p:cNvSpPr>
          <p:nvPr/>
        </p:nvSpPr>
        <p:spPr bwMode="auto">
          <a:xfrm rot="-2169755">
            <a:off x="561975" y="3457575"/>
            <a:ext cx="709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Times New Roman" pitchFamily="18" charset="0"/>
              </a:rPr>
              <a:t>FOR S.V.</a:t>
            </a:r>
          </a:p>
        </p:txBody>
      </p:sp>
      <p:sp>
        <p:nvSpPr>
          <p:cNvPr id="758795" name="Text Box 11"/>
          <p:cNvSpPr txBox="1">
            <a:spLocks noChangeArrowheads="1"/>
          </p:cNvSpPr>
          <p:nvPr/>
        </p:nvSpPr>
        <p:spPr bwMode="auto">
          <a:xfrm>
            <a:off x="2628900" y="171450"/>
            <a:ext cx="723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Times New Roman" pitchFamily="18" charset="0"/>
              </a:rPr>
              <a:t>FOR T.V.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438400" y="266700"/>
            <a:ext cx="3048000" cy="3016250"/>
            <a:chOff x="1536" y="168"/>
            <a:chExt cx="1920" cy="1900"/>
          </a:xfrm>
        </p:grpSpPr>
        <p:sp>
          <p:nvSpPr>
            <p:cNvPr id="6227" name="Line 13"/>
            <p:cNvSpPr>
              <a:spLocks noChangeShapeType="1"/>
            </p:cNvSpPr>
            <p:nvPr/>
          </p:nvSpPr>
          <p:spPr bwMode="auto">
            <a:xfrm flipV="1">
              <a:off x="2448" y="668"/>
              <a:ext cx="1008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8" name="Line 14"/>
            <p:cNvSpPr>
              <a:spLocks noChangeShapeType="1"/>
            </p:cNvSpPr>
            <p:nvPr/>
          </p:nvSpPr>
          <p:spPr bwMode="auto">
            <a:xfrm flipV="1">
              <a:off x="1536" y="168"/>
              <a:ext cx="1056" cy="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9" name="Line 15"/>
            <p:cNvSpPr>
              <a:spLocks noChangeShapeType="1"/>
            </p:cNvSpPr>
            <p:nvPr/>
          </p:nvSpPr>
          <p:spPr bwMode="auto">
            <a:xfrm flipV="1">
              <a:off x="2184" y="1210"/>
              <a:ext cx="1224" cy="7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0" name="Line 16"/>
            <p:cNvSpPr>
              <a:spLocks noChangeShapeType="1"/>
            </p:cNvSpPr>
            <p:nvPr/>
          </p:nvSpPr>
          <p:spPr bwMode="auto">
            <a:xfrm flipV="1">
              <a:off x="2304" y="1008"/>
              <a:ext cx="288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1" name="Line 17"/>
            <p:cNvSpPr>
              <a:spLocks noChangeShapeType="1"/>
            </p:cNvSpPr>
            <p:nvPr/>
          </p:nvSpPr>
          <p:spPr bwMode="auto">
            <a:xfrm flipV="1">
              <a:off x="2392" y="1452"/>
              <a:ext cx="1056" cy="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2" name="Line 18"/>
            <p:cNvSpPr>
              <a:spLocks noChangeShapeType="1"/>
            </p:cNvSpPr>
            <p:nvPr/>
          </p:nvSpPr>
          <p:spPr bwMode="auto">
            <a:xfrm flipV="1">
              <a:off x="2112" y="540"/>
              <a:ext cx="115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3" name="Line 19"/>
            <p:cNvSpPr>
              <a:spLocks noChangeShapeType="1"/>
            </p:cNvSpPr>
            <p:nvPr/>
          </p:nvSpPr>
          <p:spPr bwMode="auto">
            <a:xfrm flipV="1">
              <a:off x="1680" y="328"/>
              <a:ext cx="1104" cy="6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4" name="Line 20"/>
            <p:cNvSpPr>
              <a:spLocks noChangeShapeType="1"/>
            </p:cNvSpPr>
            <p:nvPr/>
          </p:nvSpPr>
          <p:spPr bwMode="auto">
            <a:xfrm flipV="1">
              <a:off x="2016" y="3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5" name="Line 21"/>
            <p:cNvSpPr>
              <a:spLocks noChangeShapeType="1"/>
            </p:cNvSpPr>
            <p:nvPr/>
          </p:nvSpPr>
          <p:spPr bwMode="auto">
            <a:xfrm flipV="1">
              <a:off x="2736" y="94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6" name="Line 22"/>
            <p:cNvSpPr>
              <a:spLocks noChangeShapeType="1"/>
            </p:cNvSpPr>
            <p:nvPr/>
          </p:nvSpPr>
          <p:spPr bwMode="auto">
            <a:xfrm flipV="1">
              <a:off x="2928" y="134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7" name="Line 23"/>
            <p:cNvSpPr>
              <a:spLocks noChangeShapeType="1"/>
            </p:cNvSpPr>
            <p:nvPr/>
          </p:nvSpPr>
          <p:spPr bwMode="auto">
            <a:xfrm flipV="1">
              <a:off x="2960" y="159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8" name="Line 24"/>
            <p:cNvSpPr>
              <a:spLocks noChangeShapeType="1"/>
            </p:cNvSpPr>
            <p:nvPr/>
          </p:nvSpPr>
          <p:spPr bwMode="auto">
            <a:xfrm flipV="1">
              <a:off x="2280" y="48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9" name="Line 25"/>
            <p:cNvSpPr>
              <a:spLocks noChangeShapeType="1"/>
            </p:cNvSpPr>
            <p:nvPr/>
          </p:nvSpPr>
          <p:spPr bwMode="auto">
            <a:xfrm flipV="1">
              <a:off x="2792" y="67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28600" y="457200"/>
            <a:ext cx="2971800" cy="2536825"/>
            <a:chOff x="144" y="288"/>
            <a:chExt cx="1872" cy="1598"/>
          </a:xfrm>
        </p:grpSpPr>
        <p:grpSp>
          <p:nvGrpSpPr>
            <p:cNvPr id="6217" name="Group 27"/>
            <p:cNvGrpSpPr>
              <a:grpSpLocks/>
            </p:cNvGrpSpPr>
            <p:nvPr/>
          </p:nvGrpSpPr>
          <p:grpSpPr bwMode="auto">
            <a:xfrm>
              <a:off x="144" y="288"/>
              <a:ext cx="1872" cy="1598"/>
              <a:chOff x="960" y="615"/>
              <a:chExt cx="1872" cy="1598"/>
            </a:xfrm>
          </p:grpSpPr>
          <p:sp>
            <p:nvSpPr>
              <p:cNvPr id="6222" name="Line 28"/>
              <p:cNvSpPr>
                <a:spLocks noChangeShapeType="1"/>
              </p:cNvSpPr>
              <p:nvPr/>
            </p:nvSpPr>
            <p:spPr bwMode="auto">
              <a:xfrm flipH="1" flipV="1">
                <a:off x="1488" y="615"/>
                <a:ext cx="1344" cy="72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3" name="Line 29"/>
              <p:cNvSpPr>
                <a:spLocks noChangeShapeType="1"/>
              </p:cNvSpPr>
              <p:nvPr/>
            </p:nvSpPr>
            <p:spPr bwMode="auto">
              <a:xfrm flipH="1" flipV="1">
                <a:off x="1008" y="1724"/>
                <a:ext cx="912" cy="489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4" name="Line 30"/>
              <p:cNvSpPr>
                <a:spLocks noChangeShapeType="1"/>
              </p:cNvSpPr>
              <p:nvPr/>
            </p:nvSpPr>
            <p:spPr bwMode="auto">
              <a:xfrm flipH="1" flipV="1">
                <a:off x="1140" y="799"/>
                <a:ext cx="1152" cy="617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5" name="Line 31"/>
              <p:cNvSpPr>
                <a:spLocks noChangeShapeType="1"/>
              </p:cNvSpPr>
              <p:nvPr/>
            </p:nvSpPr>
            <p:spPr bwMode="auto">
              <a:xfrm flipH="1" flipV="1">
                <a:off x="1200" y="1323"/>
                <a:ext cx="1008" cy="54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6" name="Line 32"/>
              <p:cNvSpPr>
                <a:spLocks noChangeShapeType="1"/>
              </p:cNvSpPr>
              <p:nvPr/>
            </p:nvSpPr>
            <p:spPr bwMode="auto">
              <a:xfrm flipH="1" flipV="1">
                <a:off x="960" y="1466"/>
                <a:ext cx="1296" cy="69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18" name="Line 33"/>
            <p:cNvSpPr>
              <a:spLocks noChangeShapeType="1"/>
            </p:cNvSpPr>
            <p:nvPr/>
          </p:nvSpPr>
          <p:spPr bwMode="auto">
            <a:xfrm flipH="1" flipV="1">
              <a:off x="1112" y="5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Line 34"/>
            <p:cNvSpPr>
              <a:spLocks noChangeShapeType="1"/>
            </p:cNvSpPr>
            <p:nvPr/>
          </p:nvSpPr>
          <p:spPr bwMode="auto">
            <a:xfrm flipH="1" flipV="1">
              <a:off x="672" y="14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Line 35"/>
            <p:cNvSpPr>
              <a:spLocks noChangeShapeType="1"/>
            </p:cNvSpPr>
            <p:nvPr/>
          </p:nvSpPr>
          <p:spPr bwMode="auto">
            <a:xfrm flipH="1" flipV="1">
              <a:off x="680" y="165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1" name="Line 36"/>
            <p:cNvSpPr>
              <a:spLocks noChangeShapeType="1"/>
            </p:cNvSpPr>
            <p:nvPr/>
          </p:nvSpPr>
          <p:spPr bwMode="auto">
            <a:xfrm flipH="1" flipV="1">
              <a:off x="864" y="74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1671638" y="1981200"/>
            <a:ext cx="2290762" cy="3352800"/>
            <a:chOff x="1053" y="1248"/>
            <a:chExt cx="1443" cy="2112"/>
          </a:xfrm>
        </p:grpSpPr>
        <p:sp>
          <p:nvSpPr>
            <p:cNvPr id="6206" name="Line 38"/>
            <p:cNvSpPr>
              <a:spLocks noChangeShapeType="1"/>
            </p:cNvSpPr>
            <p:nvPr/>
          </p:nvSpPr>
          <p:spPr bwMode="auto">
            <a:xfrm>
              <a:off x="2493" y="1248"/>
              <a:ext cx="0" cy="182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" name="Line 39"/>
            <p:cNvSpPr>
              <a:spLocks noChangeShapeType="1"/>
            </p:cNvSpPr>
            <p:nvPr/>
          </p:nvSpPr>
          <p:spPr bwMode="auto">
            <a:xfrm>
              <a:off x="1053" y="1566"/>
              <a:ext cx="0" cy="134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" name="Line 40"/>
            <p:cNvSpPr>
              <a:spLocks noChangeShapeType="1"/>
            </p:cNvSpPr>
            <p:nvPr/>
          </p:nvSpPr>
          <p:spPr bwMode="auto">
            <a:xfrm>
              <a:off x="1327" y="1824"/>
              <a:ext cx="0" cy="124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Line 41"/>
            <p:cNvSpPr>
              <a:spLocks noChangeShapeType="1"/>
            </p:cNvSpPr>
            <p:nvPr/>
          </p:nvSpPr>
          <p:spPr bwMode="auto">
            <a:xfrm>
              <a:off x="1953" y="2112"/>
              <a:ext cx="0" cy="124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" name="Line 42"/>
            <p:cNvSpPr>
              <a:spLocks noChangeShapeType="1"/>
            </p:cNvSpPr>
            <p:nvPr/>
          </p:nvSpPr>
          <p:spPr bwMode="auto">
            <a:xfrm>
              <a:off x="1632" y="1824"/>
              <a:ext cx="0" cy="139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Line 43"/>
            <p:cNvSpPr>
              <a:spLocks noChangeShapeType="1"/>
            </p:cNvSpPr>
            <p:nvPr/>
          </p:nvSpPr>
          <p:spPr bwMode="auto">
            <a:xfrm flipV="1">
              <a:off x="1563" y="1776"/>
              <a:ext cx="0" cy="81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Line 44"/>
            <p:cNvSpPr>
              <a:spLocks noChangeShapeType="1"/>
            </p:cNvSpPr>
            <p:nvPr/>
          </p:nvSpPr>
          <p:spPr bwMode="auto">
            <a:xfrm>
              <a:off x="1056" y="19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Line 45"/>
            <p:cNvSpPr>
              <a:spLocks noChangeShapeType="1"/>
            </p:cNvSpPr>
            <p:nvPr/>
          </p:nvSpPr>
          <p:spPr bwMode="auto">
            <a:xfrm>
              <a:off x="1328" y="211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Line 46"/>
            <p:cNvSpPr>
              <a:spLocks noChangeShapeType="1"/>
            </p:cNvSpPr>
            <p:nvPr/>
          </p:nvSpPr>
          <p:spPr bwMode="auto">
            <a:xfrm>
              <a:off x="1632" y="220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Line 47"/>
            <p:cNvSpPr>
              <a:spLocks noChangeShapeType="1"/>
            </p:cNvSpPr>
            <p:nvPr/>
          </p:nvSpPr>
          <p:spPr bwMode="auto">
            <a:xfrm>
              <a:off x="1952" y="24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Line 48"/>
            <p:cNvSpPr>
              <a:spLocks noChangeShapeType="1"/>
            </p:cNvSpPr>
            <p:nvPr/>
          </p:nvSpPr>
          <p:spPr bwMode="auto">
            <a:xfrm>
              <a:off x="2496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58833" name="Object 49"/>
          <p:cNvGraphicFramePr>
            <a:graphicFrameLocks noChangeAspect="1"/>
          </p:cNvGraphicFramePr>
          <p:nvPr/>
        </p:nvGraphicFramePr>
        <p:xfrm>
          <a:off x="2057400" y="5029200"/>
          <a:ext cx="430213" cy="311150"/>
        </p:xfrm>
        <a:graphic>
          <a:graphicData uri="http://schemas.openxmlformats.org/presentationml/2006/ole">
            <p:oleObj spid="_x0000_s6150" name="CorelDRAW" r:id="rId8" imgW="429480" imgH="311040" progId="CorelDRAW.Graphic.11">
              <p:embed/>
            </p:oleObj>
          </a:graphicData>
        </a:graphic>
      </p:graphicFrame>
      <p:sp>
        <p:nvSpPr>
          <p:cNvPr id="758834" name="WordArt 50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32385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F.V.</a:t>
            </a:r>
          </a:p>
        </p:txBody>
      </p:sp>
      <p:sp>
        <p:nvSpPr>
          <p:cNvPr id="758835" name="WordArt 51"/>
          <p:cNvSpPr>
            <a:spLocks noChangeArrowheads="1" noChangeShapeType="1" noTextEdit="1"/>
          </p:cNvSpPr>
          <p:nvPr/>
        </p:nvSpPr>
        <p:spPr bwMode="auto">
          <a:xfrm>
            <a:off x="4724400" y="261938"/>
            <a:ext cx="349250" cy="500062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cs typeface="Arial"/>
              </a:rPr>
              <a:t>S.V.</a:t>
            </a:r>
          </a:p>
        </p:txBody>
      </p:sp>
      <p:sp>
        <p:nvSpPr>
          <p:cNvPr id="758836" name="Text Box 52"/>
          <p:cNvSpPr txBox="1">
            <a:spLocks noChangeArrowheads="1"/>
          </p:cNvSpPr>
          <p:nvPr/>
        </p:nvSpPr>
        <p:spPr bwMode="auto">
          <a:xfrm>
            <a:off x="5749925" y="14478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5638800" y="2362200"/>
            <a:ext cx="1066800" cy="1333500"/>
            <a:chOff x="3552" y="1488"/>
            <a:chExt cx="672" cy="840"/>
          </a:xfrm>
        </p:grpSpPr>
        <p:sp>
          <p:nvSpPr>
            <p:cNvPr id="6198" name="Rectangle 54"/>
            <p:cNvSpPr>
              <a:spLocks noChangeArrowheads="1"/>
            </p:cNvSpPr>
            <p:nvPr/>
          </p:nvSpPr>
          <p:spPr bwMode="auto">
            <a:xfrm>
              <a:off x="3648" y="1536"/>
              <a:ext cx="576" cy="7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Rectangle 55"/>
            <p:cNvSpPr>
              <a:spLocks noChangeArrowheads="1"/>
            </p:cNvSpPr>
            <p:nvPr/>
          </p:nvSpPr>
          <p:spPr bwMode="auto">
            <a:xfrm>
              <a:off x="3760" y="2208"/>
              <a:ext cx="336" cy="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0" name="Rectangle 56"/>
            <p:cNvSpPr>
              <a:spLocks noChangeArrowheads="1"/>
            </p:cNvSpPr>
            <p:nvPr/>
          </p:nvSpPr>
          <p:spPr bwMode="auto">
            <a:xfrm>
              <a:off x="3552" y="1488"/>
              <a:ext cx="384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1" name="Line 57"/>
            <p:cNvSpPr>
              <a:spLocks noChangeShapeType="1"/>
            </p:cNvSpPr>
            <p:nvPr/>
          </p:nvSpPr>
          <p:spPr bwMode="auto">
            <a:xfrm>
              <a:off x="3936" y="153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Line 58"/>
            <p:cNvSpPr>
              <a:spLocks noChangeShapeType="1"/>
            </p:cNvSpPr>
            <p:nvPr/>
          </p:nvSpPr>
          <p:spPr bwMode="auto">
            <a:xfrm flipH="1">
              <a:off x="3648" y="206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3" name="Rectangle 59"/>
            <p:cNvSpPr>
              <a:spLocks noChangeArrowheads="1"/>
            </p:cNvSpPr>
            <p:nvPr/>
          </p:nvSpPr>
          <p:spPr bwMode="auto">
            <a:xfrm>
              <a:off x="3768" y="2280"/>
              <a:ext cx="320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4" name="Line 60"/>
            <p:cNvSpPr>
              <a:spLocks noChangeShapeType="1"/>
            </p:cNvSpPr>
            <p:nvPr/>
          </p:nvSpPr>
          <p:spPr bwMode="auto">
            <a:xfrm>
              <a:off x="4080" y="1536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5" name="Line 61"/>
            <p:cNvSpPr>
              <a:spLocks noChangeShapeType="1"/>
            </p:cNvSpPr>
            <p:nvPr/>
          </p:nvSpPr>
          <p:spPr bwMode="auto">
            <a:xfrm flipH="1">
              <a:off x="3936" y="192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7073900" y="2438400"/>
            <a:ext cx="1384300" cy="1219200"/>
            <a:chOff x="4456" y="1536"/>
            <a:chExt cx="872" cy="768"/>
          </a:xfrm>
        </p:grpSpPr>
        <p:sp>
          <p:nvSpPr>
            <p:cNvPr id="6192" name="Rectangle 63"/>
            <p:cNvSpPr>
              <a:spLocks noChangeArrowheads="1"/>
            </p:cNvSpPr>
            <p:nvPr/>
          </p:nvSpPr>
          <p:spPr bwMode="auto">
            <a:xfrm>
              <a:off x="4464" y="1536"/>
              <a:ext cx="864" cy="7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3" name="Rectangle 64"/>
            <p:cNvSpPr>
              <a:spLocks noChangeArrowheads="1"/>
            </p:cNvSpPr>
            <p:nvPr/>
          </p:nvSpPr>
          <p:spPr bwMode="auto">
            <a:xfrm>
              <a:off x="4464" y="2064"/>
              <a:ext cx="288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4" name="Rectangle 65"/>
            <p:cNvSpPr>
              <a:spLocks noChangeArrowheads="1"/>
            </p:cNvSpPr>
            <p:nvPr/>
          </p:nvSpPr>
          <p:spPr bwMode="auto">
            <a:xfrm>
              <a:off x="5040" y="2064"/>
              <a:ext cx="288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" name="Rectangle 66"/>
            <p:cNvSpPr>
              <a:spLocks noChangeArrowheads="1"/>
            </p:cNvSpPr>
            <p:nvPr/>
          </p:nvSpPr>
          <p:spPr bwMode="auto">
            <a:xfrm>
              <a:off x="4680" y="1536"/>
              <a:ext cx="432" cy="3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Line 67"/>
            <p:cNvSpPr>
              <a:spLocks noChangeShapeType="1"/>
            </p:cNvSpPr>
            <p:nvPr/>
          </p:nvSpPr>
          <p:spPr bwMode="auto">
            <a:xfrm>
              <a:off x="4456" y="2200"/>
              <a:ext cx="2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Line 68"/>
            <p:cNvSpPr>
              <a:spLocks noChangeShapeType="1"/>
            </p:cNvSpPr>
            <p:nvPr/>
          </p:nvSpPr>
          <p:spPr bwMode="auto">
            <a:xfrm>
              <a:off x="5032" y="2200"/>
              <a:ext cx="2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5791200" y="3949700"/>
            <a:ext cx="914400" cy="1384300"/>
            <a:chOff x="3648" y="2488"/>
            <a:chExt cx="576" cy="872"/>
          </a:xfrm>
        </p:grpSpPr>
        <p:sp>
          <p:nvSpPr>
            <p:cNvPr id="6187" name="Rectangle 70"/>
            <p:cNvSpPr>
              <a:spLocks noChangeArrowheads="1"/>
            </p:cNvSpPr>
            <p:nvPr/>
          </p:nvSpPr>
          <p:spPr bwMode="auto">
            <a:xfrm>
              <a:off x="3648" y="2488"/>
              <a:ext cx="288" cy="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Rectangle 71"/>
            <p:cNvSpPr>
              <a:spLocks noChangeArrowheads="1"/>
            </p:cNvSpPr>
            <p:nvPr/>
          </p:nvSpPr>
          <p:spPr bwMode="auto">
            <a:xfrm>
              <a:off x="3648" y="3064"/>
              <a:ext cx="288" cy="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Rectangle 72"/>
            <p:cNvSpPr>
              <a:spLocks noChangeArrowheads="1"/>
            </p:cNvSpPr>
            <p:nvPr/>
          </p:nvSpPr>
          <p:spPr bwMode="auto">
            <a:xfrm>
              <a:off x="3936" y="2488"/>
              <a:ext cx="288" cy="8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Rectangle 73"/>
            <p:cNvSpPr>
              <a:spLocks noChangeArrowheads="1"/>
            </p:cNvSpPr>
            <p:nvPr/>
          </p:nvSpPr>
          <p:spPr bwMode="auto">
            <a:xfrm>
              <a:off x="3936" y="2728"/>
              <a:ext cx="144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1" name="Line 74"/>
            <p:cNvSpPr>
              <a:spLocks noChangeShapeType="1"/>
            </p:cNvSpPr>
            <p:nvPr/>
          </p:nvSpPr>
          <p:spPr bwMode="auto">
            <a:xfrm>
              <a:off x="4104" y="2496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5105400" y="3390900"/>
            <a:ext cx="3854450" cy="366713"/>
            <a:chOff x="3202" y="2136"/>
            <a:chExt cx="2428" cy="231"/>
          </a:xfrm>
        </p:grpSpPr>
        <p:sp>
          <p:nvSpPr>
            <p:cNvPr id="6184" name="Line 76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" name="Text Box 77"/>
            <p:cNvSpPr txBox="1">
              <a:spLocks noChangeArrowheads="1"/>
            </p:cNvSpPr>
            <p:nvPr/>
          </p:nvSpPr>
          <p:spPr bwMode="auto">
            <a:xfrm>
              <a:off x="3202" y="213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6186" name="Text Box 78"/>
            <p:cNvSpPr txBox="1">
              <a:spLocks noChangeArrowheads="1"/>
            </p:cNvSpPr>
            <p:nvPr/>
          </p:nvSpPr>
          <p:spPr bwMode="auto">
            <a:xfrm>
              <a:off x="5410" y="213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</p:grpSp>
      <p:grpSp>
        <p:nvGrpSpPr>
          <p:cNvPr id="10" name="Group 79"/>
          <p:cNvGrpSpPr>
            <a:grpSpLocks/>
          </p:cNvGrpSpPr>
          <p:nvPr/>
        </p:nvGrpSpPr>
        <p:grpSpPr bwMode="auto">
          <a:xfrm>
            <a:off x="5791200" y="3124200"/>
            <a:ext cx="914400" cy="1447800"/>
            <a:chOff x="3648" y="1824"/>
            <a:chExt cx="576" cy="912"/>
          </a:xfrm>
        </p:grpSpPr>
        <p:sp>
          <p:nvSpPr>
            <p:cNvPr id="6182" name="Line 80"/>
            <p:cNvSpPr>
              <a:spLocks noChangeShapeType="1"/>
            </p:cNvSpPr>
            <p:nvPr/>
          </p:nvSpPr>
          <p:spPr bwMode="auto">
            <a:xfrm>
              <a:off x="3648" y="206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3" name="Line 81"/>
            <p:cNvSpPr>
              <a:spLocks noChangeShapeType="1"/>
            </p:cNvSpPr>
            <p:nvPr/>
          </p:nvSpPr>
          <p:spPr bwMode="auto">
            <a:xfrm>
              <a:off x="4224" y="182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82"/>
          <p:cNvGrpSpPr>
            <a:grpSpLocks/>
          </p:cNvGrpSpPr>
          <p:nvPr/>
        </p:nvGrpSpPr>
        <p:grpSpPr bwMode="auto">
          <a:xfrm>
            <a:off x="6248400" y="2438400"/>
            <a:ext cx="1219200" cy="838200"/>
            <a:chOff x="3936" y="1536"/>
            <a:chExt cx="768" cy="528"/>
          </a:xfrm>
        </p:grpSpPr>
        <p:sp>
          <p:nvSpPr>
            <p:cNvPr id="6180" name="Line 83"/>
            <p:cNvSpPr>
              <a:spLocks noChangeShapeType="1"/>
            </p:cNvSpPr>
            <p:nvPr/>
          </p:nvSpPr>
          <p:spPr bwMode="auto">
            <a:xfrm>
              <a:off x="3936" y="153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Line 84"/>
            <p:cNvSpPr>
              <a:spLocks noChangeShapeType="1"/>
            </p:cNvSpPr>
            <p:nvPr/>
          </p:nvSpPr>
          <p:spPr bwMode="auto">
            <a:xfrm>
              <a:off x="4032" y="206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8869" name="Text Box 85"/>
          <p:cNvSpPr txBox="1">
            <a:spLocks noChangeArrowheads="1"/>
          </p:cNvSpPr>
          <p:nvPr/>
        </p:nvSpPr>
        <p:spPr bwMode="auto">
          <a:xfrm>
            <a:off x="5715000" y="2163763"/>
            <a:ext cx="117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FRONT VIEW</a:t>
            </a:r>
          </a:p>
        </p:txBody>
      </p:sp>
      <p:sp>
        <p:nvSpPr>
          <p:cNvPr id="758870" name="Text Box 86"/>
          <p:cNvSpPr txBox="1">
            <a:spLocks noChangeArrowheads="1"/>
          </p:cNvSpPr>
          <p:nvPr/>
        </p:nvSpPr>
        <p:spPr bwMode="auto">
          <a:xfrm>
            <a:off x="5746750" y="5364163"/>
            <a:ext cx="958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TOP VIEW</a:t>
            </a:r>
          </a:p>
        </p:txBody>
      </p:sp>
      <p:sp>
        <p:nvSpPr>
          <p:cNvPr id="758871" name="Text Box 87"/>
          <p:cNvSpPr txBox="1">
            <a:spLocks noChangeArrowheads="1"/>
          </p:cNvSpPr>
          <p:nvPr/>
        </p:nvSpPr>
        <p:spPr bwMode="auto">
          <a:xfrm>
            <a:off x="7086600" y="21590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>
                <a:latin typeface="Times New Roman" pitchFamily="18" charset="0"/>
              </a:rPr>
              <a:t>L.H.SIDE VIEW</a:t>
            </a:r>
          </a:p>
        </p:txBody>
      </p:sp>
      <p:sp>
        <p:nvSpPr>
          <p:cNvPr id="758872" name="Line 88"/>
          <p:cNvSpPr>
            <a:spLocks noChangeShapeType="1"/>
          </p:cNvSpPr>
          <p:nvPr/>
        </p:nvSpPr>
        <p:spPr bwMode="auto">
          <a:xfrm>
            <a:off x="6292850" y="182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58873" name="Object 89"/>
          <p:cNvGraphicFramePr>
            <a:graphicFrameLocks noChangeAspect="1"/>
          </p:cNvGraphicFramePr>
          <p:nvPr/>
        </p:nvGraphicFramePr>
        <p:xfrm>
          <a:off x="6896100" y="2374900"/>
          <a:ext cx="1676400" cy="1382713"/>
        </p:xfrm>
        <a:graphic>
          <a:graphicData uri="http://schemas.openxmlformats.org/presentationml/2006/ole">
            <p:oleObj spid="_x0000_s6151" name="Image" r:id="rId9" imgW="2260317" imgH="1777778" progId="Photoshop.Image.6">
              <p:embed/>
            </p:oleObj>
          </a:graphicData>
        </a:graphic>
      </p:graphicFrame>
      <p:graphicFrame>
        <p:nvGraphicFramePr>
          <p:cNvPr id="758874" name="Object 90"/>
          <p:cNvGraphicFramePr>
            <a:graphicFrameLocks noChangeAspect="1"/>
          </p:cNvGraphicFramePr>
          <p:nvPr/>
        </p:nvGraphicFramePr>
        <p:xfrm>
          <a:off x="5778500" y="3873500"/>
          <a:ext cx="954088" cy="1460500"/>
        </p:xfrm>
        <a:graphic>
          <a:graphicData uri="http://schemas.openxmlformats.org/presentationml/2006/ole">
            <p:oleObj spid="_x0000_s6152" name="Image" r:id="rId10" imgW="1219048" imgH="1866667" progId="Photoshop.Image.6">
              <p:embed/>
            </p:oleObj>
          </a:graphicData>
        </a:graphic>
      </p:graphicFrame>
      <p:grpSp>
        <p:nvGrpSpPr>
          <p:cNvPr id="12" name="Group 91"/>
          <p:cNvGrpSpPr>
            <a:grpSpLocks/>
          </p:cNvGrpSpPr>
          <p:nvPr/>
        </p:nvGrpSpPr>
        <p:grpSpPr bwMode="auto">
          <a:xfrm>
            <a:off x="5438775" y="2466975"/>
            <a:ext cx="1322388" cy="1308100"/>
            <a:chOff x="4608" y="3024"/>
            <a:chExt cx="833" cy="824"/>
          </a:xfrm>
        </p:grpSpPr>
        <p:graphicFrame>
          <p:nvGraphicFramePr>
            <p:cNvPr id="6153" name="Object 92"/>
            <p:cNvGraphicFramePr>
              <a:graphicFrameLocks noChangeAspect="1"/>
            </p:cNvGraphicFramePr>
            <p:nvPr/>
          </p:nvGraphicFramePr>
          <p:xfrm>
            <a:off x="4656" y="3024"/>
            <a:ext cx="785" cy="824"/>
          </p:xfrm>
          <a:graphic>
            <a:graphicData uri="http://schemas.openxmlformats.org/presentationml/2006/ole">
              <p:oleObj spid="_x0000_s6153" name="Image" r:id="rId11" imgW="1612698" imgH="1676190" progId="Photoshop.Image.6">
                <p:embed/>
              </p:oleObj>
            </a:graphicData>
          </a:graphic>
        </p:graphicFrame>
        <p:sp>
          <p:nvSpPr>
            <p:cNvPr id="6179" name="Rectangle 93"/>
            <p:cNvSpPr>
              <a:spLocks noChangeArrowheads="1"/>
            </p:cNvSpPr>
            <p:nvPr/>
          </p:nvSpPr>
          <p:spPr bwMode="auto">
            <a:xfrm>
              <a:off x="4608" y="3168"/>
              <a:ext cx="24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8878" name="Line 94"/>
          <p:cNvSpPr>
            <a:spLocks noChangeShapeType="1"/>
          </p:cNvSpPr>
          <p:nvPr/>
        </p:nvSpPr>
        <p:spPr bwMode="auto">
          <a:xfrm>
            <a:off x="5410200" y="2895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8" name="Text Box 96"/>
          <p:cNvSpPr txBox="1">
            <a:spLocks noChangeArrowheads="1"/>
          </p:cNvSpPr>
          <p:nvPr/>
        </p:nvSpPr>
        <p:spPr bwMode="auto">
          <a:xfrm>
            <a:off x="457200" y="56388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BY FIRST ANGLE PROJECTION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5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8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8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75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58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58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8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8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58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58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58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58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58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58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5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5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58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58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58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58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5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5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58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58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90" grpId="0" animBg="1"/>
      <p:bldP spid="758791" grpId="0" animBg="1"/>
      <p:bldP spid="758792" grpId="0" animBg="1"/>
      <p:bldP spid="758793" grpId="0" autoUpdateAnimBg="0"/>
      <p:bldP spid="758794" grpId="0" autoUpdateAnimBg="0"/>
      <p:bldP spid="758795" grpId="0" autoUpdateAnimBg="0"/>
      <p:bldP spid="758834" grpId="0" animBg="1"/>
      <p:bldP spid="758835" grpId="0" animBg="1"/>
      <p:bldP spid="758836" grpId="0" autoUpdateAnimBg="0"/>
      <p:bldP spid="758869" grpId="0" autoUpdateAnimBg="0"/>
      <p:bldP spid="758870" grpId="0" autoUpdateAnimBg="0"/>
      <p:bldP spid="758871" grpId="0" autoUpdateAnimBg="0"/>
      <p:bldP spid="758872" grpId="0" animBg="1"/>
      <p:bldP spid="75887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539</Words>
  <Application>Microsoft Office PowerPoint</Application>
  <PresentationFormat>On-screen Show (4:3)</PresentationFormat>
  <Paragraphs>244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Times New Roman</vt:lpstr>
      <vt:lpstr>Albertus Extra Bold</vt:lpstr>
      <vt:lpstr>Arial Black</vt:lpstr>
      <vt:lpstr>Office Theme</vt:lpstr>
      <vt:lpstr>Adobe Photoshop Image</vt:lpstr>
      <vt:lpstr>CorelDRAW 11.0 Graphic</vt:lpstr>
      <vt:lpstr>AutoCAD Drawing</vt:lpstr>
      <vt:lpstr>Engineering Graphics-Free Hand Sketch</vt:lpstr>
      <vt:lpstr>Slide 2</vt:lpstr>
      <vt:lpstr>Slide 3</vt:lpstr>
      <vt:lpstr>1st ANGLE PROJECTION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Step 2</vt:lpstr>
      <vt:lpstr>Step 3 : </vt:lpstr>
      <vt:lpstr>Step 4 : </vt:lpstr>
      <vt:lpstr> </vt:lpstr>
    </vt:vector>
  </TitlesOfParts>
  <Company>HOME 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Mr.Ramesh</dc:creator>
  <cp:lastModifiedBy>pandianprabu</cp:lastModifiedBy>
  <cp:revision>46</cp:revision>
  <dcterms:created xsi:type="dcterms:W3CDTF">2009-12-19T00:45:44Z</dcterms:created>
  <dcterms:modified xsi:type="dcterms:W3CDTF">2015-06-13T06:25:46Z</dcterms:modified>
</cp:coreProperties>
</file>