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handoutMasterIdLst>
    <p:handoutMasterId r:id="rId8"/>
  </p:handoutMasterIdLst>
  <p:sldIdLst>
    <p:sldId id="260" r:id="rId3"/>
    <p:sldId id="258" r:id="rId4"/>
    <p:sldId id="259" r:id="rId5"/>
    <p:sldId id="257" r:id="rId6"/>
    <p:sldId id="25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C00"/>
    <a:srgbClr val="00FF00"/>
    <a:srgbClr val="66FF33"/>
    <a:srgbClr val="FF3300"/>
    <a:srgbClr val="990000"/>
    <a:srgbClr val="CC00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360" autoAdjust="0"/>
    <p:restoredTop sz="94660"/>
  </p:normalViewPr>
  <p:slideViewPr>
    <p:cSldViewPr>
      <p:cViewPr varScale="1">
        <p:scale>
          <a:sx n="68" d="100"/>
          <a:sy n="68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D2675-CFF0-4473-9240-50B15461A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413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6E9F2-8F43-4F60-8DFB-4EE73DC47F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6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EFC67-D024-4523-9448-C488FB895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2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F8BA0-663D-4793-B103-3AD1A2C598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E0B0-1EDD-4F1D-B6F8-909E4E32F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87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84B45-9A31-40ED-A226-D4482B5FF8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013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76750-9162-4BF3-9EFC-9F7F6C4AB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229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FD5B5-03A1-4A57-AA73-439A2FA40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616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7D208-B9FF-45AF-8DAC-6D1A46EC7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257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11D35-FEA2-467F-A727-07D191362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612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ADC8B-B40F-4807-B5D0-F3013DF75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917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2DA-9AA3-4CE1-BDD0-972DA62CC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01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FA87-D4BC-4268-9C29-75580D503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359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9313-0882-460A-BB02-4EFC1BD076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420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85B21-6403-486C-9189-8CD7CE201E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255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56A2A-516F-451B-BD62-3AD9210F0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35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BABE9-ADB6-4A08-9797-815F6B797E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08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DB48A-E8E8-4444-BA3E-0AFA0339E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01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3637A-AB85-48B5-8E37-F4DFD8F51B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72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8836B-47F8-4608-9DB7-24B239C9D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33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D0B4-1F61-431B-8B9C-AC9ED43C5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51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BCFFD-CA30-45B3-AFB3-F8E480C71D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5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0C072-CC4A-47F8-9153-D7EDEB952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81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86F943-80BF-4646-BA75-CA773C9956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EF02F2-5531-4991-AA27-A2F3A95BAE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246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70502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DEVELOPMENT OF </a:t>
            </a:r>
            <a:r>
              <a:rPr lang="en-US" sz="3600" b="1" dirty="0" smtClean="0">
                <a:solidFill>
                  <a:srgbClr val="0000FF"/>
                </a:solidFill>
              </a:rPr>
              <a:t>SURFACES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F0"/>
                </a:solidFill>
                <a:latin typeface="Jokerman" pitchFamily="82" charset="0"/>
              </a:rPr>
              <a:t>VEERAPANDIAN.K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latin typeface="Jokerman" pitchFamily="82" charset="0"/>
              </a:rPr>
              <a:t>AP/MECH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F0"/>
                </a:solidFill>
                <a:latin typeface="Jokerman" pitchFamily="82" charset="0"/>
              </a:rPr>
              <a:t>SINCET</a:t>
            </a:r>
          </a:p>
          <a:p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573088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 Ex:1</a:t>
            </a:r>
          </a:p>
          <a:p>
            <a:endParaRPr lang="en-US" sz="2400">
              <a:solidFill>
                <a:schemeClr val="bg1"/>
              </a:solidFill>
            </a:endParaRPr>
          </a:p>
          <a:p>
            <a:r>
              <a:rPr lang="en-US" sz="3600">
                <a:solidFill>
                  <a:srgbClr val="0000FF"/>
                </a:solidFill>
              </a:rPr>
              <a:t>A pentagonal prism of base 30mm and axis 75 mm is  resting on H.P on its base such that a base edge is perpendicular to V.P. A section plane cuts the axis of the prism at a distance of 18 mm from the top face and at angle of 45</a:t>
            </a:r>
            <a:r>
              <a:rPr lang="en-US" sz="3600">
                <a:solidFill>
                  <a:srgbClr val="0000FF"/>
                </a:solidFill>
                <a:cs typeface="Arial" charset="0"/>
              </a:rPr>
              <a:t>º with the horizontal. Draw the development of the truncated prism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8153400" y="3048000"/>
            <a:ext cx="9906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2211388" y="4551363"/>
            <a:ext cx="1412875" cy="1457325"/>
          </a:xfrm>
          <a:custGeom>
            <a:avLst/>
            <a:gdLst>
              <a:gd name="T0" fmla="*/ 4749 w 4750"/>
              <a:gd name="T1" fmla="*/ 954 h 4998"/>
              <a:gd name="T2" fmla="*/ 4749 w 4750"/>
              <a:gd name="T3" fmla="*/ 4043 h 4998"/>
              <a:gd name="T4" fmla="*/ 1814 w 4750"/>
              <a:gd name="T5" fmla="*/ 4998 h 4998"/>
              <a:gd name="T6" fmla="*/ 0 w 4750"/>
              <a:gd name="T7" fmla="*/ 2499 h 4998"/>
              <a:gd name="T8" fmla="*/ 1814 w 4750"/>
              <a:gd name="T9" fmla="*/ 0 h 4998"/>
              <a:gd name="T10" fmla="*/ 4749 w 4750"/>
              <a:gd name="T11" fmla="*/ 954 h 4998"/>
              <a:gd name="T12" fmla="*/ 4750 w 4750"/>
              <a:gd name="T13" fmla="*/ 954 h 4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50" h="4998">
                <a:moveTo>
                  <a:pt x="4749" y="954"/>
                </a:moveTo>
                <a:lnTo>
                  <a:pt x="4749" y="4043"/>
                </a:lnTo>
                <a:lnTo>
                  <a:pt x="1814" y="4998"/>
                </a:lnTo>
                <a:lnTo>
                  <a:pt x="0" y="2499"/>
                </a:lnTo>
                <a:lnTo>
                  <a:pt x="1814" y="0"/>
                </a:lnTo>
                <a:lnTo>
                  <a:pt x="4749" y="954"/>
                </a:lnTo>
                <a:lnTo>
                  <a:pt x="4750" y="954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2981325" y="1143000"/>
            <a:ext cx="100013" cy="4137025"/>
            <a:chOff x="1878" y="720"/>
            <a:chExt cx="63" cy="2606"/>
          </a:xfrm>
        </p:grpSpPr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1885" y="2594"/>
              <a:ext cx="2" cy="732"/>
            </a:xfrm>
            <a:custGeom>
              <a:avLst/>
              <a:gdLst>
                <a:gd name="T0" fmla="*/ 0 w 1"/>
                <a:gd name="T1" fmla="*/ 3980 h 3980"/>
                <a:gd name="T2" fmla="*/ 0 w 1"/>
                <a:gd name="T3" fmla="*/ 0 h 3980"/>
                <a:gd name="T4" fmla="*/ 1 w 1"/>
                <a:gd name="T5" fmla="*/ 0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980">
                  <a:moveTo>
                    <a:pt x="0" y="398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rgbClr val="CC0066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1878" y="720"/>
              <a:ext cx="63" cy="1874"/>
            </a:xfrm>
            <a:custGeom>
              <a:avLst/>
              <a:gdLst>
                <a:gd name="T0" fmla="*/ 0 w 1"/>
                <a:gd name="T1" fmla="*/ 7721 h 7721"/>
                <a:gd name="T2" fmla="*/ 0 w 1"/>
                <a:gd name="T3" fmla="*/ 0 h 7721"/>
                <a:gd name="T4" fmla="*/ 1 w 1"/>
                <a:gd name="T5" fmla="*/ 0 h 7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721">
                  <a:moveTo>
                    <a:pt x="0" y="772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rgbClr val="CC0066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992438" y="2408238"/>
            <a:ext cx="3175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992438" y="1866900"/>
            <a:ext cx="3175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4435475" y="1866900"/>
            <a:ext cx="3175" cy="2251075"/>
          </a:xfrm>
          <a:custGeom>
            <a:avLst/>
            <a:gdLst>
              <a:gd name="T0" fmla="*/ 0 w 1"/>
              <a:gd name="T1" fmla="*/ 7721 h 7721"/>
              <a:gd name="T2" fmla="*/ 0 w 1"/>
              <a:gd name="T3" fmla="*/ 0 h 7721"/>
              <a:gd name="T4" fmla="*/ 1 w 1"/>
              <a:gd name="T5" fmla="*/ 0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721">
                <a:moveTo>
                  <a:pt x="0" y="7721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4435475" y="4117975"/>
            <a:ext cx="4589463" cy="3175"/>
          </a:xfrm>
          <a:custGeom>
            <a:avLst/>
            <a:gdLst>
              <a:gd name="T0" fmla="*/ 0 w 15430"/>
              <a:gd name="T1" fmla="*/ 15429 w 15430"/>
              <a:gd name="T2" fmla="*/ 15430 w 1543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5430">
                <a:moveTo>
                  <a:pt x="0" y="0"/>
                </a:moveTo>
                <a:lnTo>
                  <a:pt x="15429" y="0"/>
                </a:lnTo>
                <a:lnTo>
                  <a:pt x="15430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9024938" y="1866900"/>
            <a:ext cx="3175" cy="2251075"/>
          </a:xfrm>
          <a:custGeom>
            <a:avLst/>
            <a:gdLst>
              <a:gd name="T0" fmla="*/ 0 w 1"/>
              <a:gd name="T1" fmla="*/ 7721 h 7721"/>
              <a:gd name="T2" fmla="*/ 0 w 1"/>
              <a:gd name="T3" fmla="*/ 0 h 7721"/>
              <a:gd name="T4" fmla="*/ 1 w 1"/>
              <a:gd name="T5" fmla="*/ 0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721">
                <a:moveTo>
                  <a:pt x="0" y="7721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4435475" y="1866900"/>
            <a:ext cx="4589463" cy="1588"/>
          </a:xfrm>
          <a:custGeom>
            <a:avLst/>
            <a:gdLst>
              <a:gd name="T0" fmla="*/ 0 w 15430"/>
              <a:gd name="T1" fmla="*/ 15429 w 15430"/>
              <a:gd name="T2" fmla="*/ 15430 w 1543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5430">
                <a:moveTo>
                  <a:pt x="0" y="0"/>
                </a:moveTo>
                <a:lnTo>
                  <a:pt x="15429" y="0"/>
                </a:lnTo>
                <a:lnTo>
                  <a:pt x="15430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5354638" y="1866900"/>
            <a:ext cx="1587" cy="2251075"/>
          </a:xfrm>
          <a:custGeom>
            <a:avLst/>
            <a:gdLst>
              <a:gd name="T0" fmla="*/ 0 w 1"/>
              <a:gd name="T1" fmla="*/ 7721 h 7721"/>
              <a:gd name="T2" fmla="*/ 0 w 1"/>
              <a:gd name="T3" fmla="*/ 0 h 7721"/>
              <a:gd name="T4" fmla="*/ 1 w 1"/>
              <a:gd name="T5" fmla="*/ 0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721">
                <a:moveTo>
                  <a:pt x="0" y="7721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6272213" y="1866900"/>
            <a:ext cx="1587" cy="2251075"/>
          </a:xfrm>
          <a:custGeom>
            <a:avLst/>
            <a:gdLst>
              <a:gd name="T0" fmla="*/ 0 w 1"/>
              <a:gd name="T1" fmla="*/ 7721 h 7721"/>
              <a:gd name="T2" fmla="*/ 0 w 1"/>
              <a:gd name="T3" fmla="*/ 0 h 7721"/>
              <a:gd name="T4" fmla="*/ 1 w 1"/>
              <a:gd name="T5" fmla="*/ 0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721">
                <a:moveTo>
                  <a:pt x="0" y="7721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7191375" y="1866900"/>
            <a:ext cx="1588" cy="2251075"/>
          </a:xfrm>
          <a:custGeom>
            <a:avLst/>
            <a:gdLst>
              <a:gd name="T0" fmla="*/ 0 w 1"/>
              <a:gd name="T1" fmla="*/ 7721 h 7721"/>
              <a:gd name="T2" fmla="*/ 0 w 1"/>
              <a:gd name="T3" fmla="*/ 0 h 7721"/>
              <a:gd name="T4" fmla="*/ 1 w 1"/>
              <a:gd name="T5" fmla="*/ 0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721">
                <a:moveTo>
                  <a:pt x="0" y="7721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8107363" y="1866900"/>
            <a:ext cx="1587" cy="2251075"/>
          </a:xfrm>
          <a:custGeom>
            <a:avLst/>
            <a:gdLst>
              <a:gd name="T0" fmla="*/ 0 w 2"/>
              <a:gd name="T1" fmla="*/ 7721 h 7721"/>
              <a:gd name="T2" fmla="*/ 0 w 2"/>
              <a:gd name="T3" fmla="*/ 0 h 7721"/>
              <a:gd name="T4" fmla="*/ 2 w 2"/>
              <a:gd name="T5" fmla="*/ 0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7721">
                <a:moveTo>
                  <a:pt x="0" y="7721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38100" cmpd="sng">
            <a:solidFill>
              <a:srgbClr val="CC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 flipV="1">
            <a:off x="3638550" y="2916238"/>
            <a:ext cx="4376738" cy="93662"/>
          </a:xfrm>
          <a:custGeom>
            <a:avLst/>
            <a:gdLst>
              <a:gd name="T0" fmla="*/ 0 w 18160"/>
              <a:gd name="T1" fmla="*/ 18159 w 18160"/>
              <a:gd name="T2" fmla="*/ 18160 w 181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160">
                <a:moveTo>
                  <a:pt x="0" y="0"/>
                </a:moveTo>
                <a:lnTo>
                  <a:pt x="18159" y="0"/>
                </a:lnTo>
                <a:lnTo>
                  <a:pt x="18160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2743200" y="2162175"/>
            <a:ext cx="4448175" cy="3175"/>
          </a:xfrm>
          <a:custGeom>
            <a:avLst/>
            <a:gdLst>
              <a:gd name="T0" fmla="*/ 0 w 14950"/>
              <a:gd name="T1" fmla="*/ 14949 w 14950"/>
              <a:gd name="T2" fmla="*/ 14950 w 1495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4950">
                <a:moveTo>
                  <a:pt x="0" y="0"/>
                </a:moveTo>
                <a:lnTo>
                  <a:pt x="14949" y="0"/>
                </a:lnTo>
                <a:lnTo>
                  <a:pt x="14950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2441575" y="1866900"/>
            <a:ext cx="1588" cy="3722688"/>
          </a:xfrm>
          <a:custGeom>
            <a:avLst/>
            <a:gdLst>
              <a:gd name="T0" fmla="*/ 0 w 1"/>
              <a:gd name="T1" fmla="*/ 0 h 12766"/>
              <a:gd name="T2" fmla="*/ 0 w 1"/>
              <a:gd name="T3" fmla="*/ 12766 h 12766"/>
              <a:gd name="T4" fmla="*/ 1 w 1"/>
              <a:gd name="T5" fmla="*/ 12766 h 12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2766">
                <a:moveTo>
                  <a:pt x="0" y="0"/>
                </a:moveTo>
                <a:lnTo>
                  <a:pt x="0" y="12766"/>
                </a:lnTo>
                <a:lnTo>
                  <a:pt x="1" y="12766"/>
                </a:lnTo>
              </a:path>
            </a:pathLst>
          </a:custGeom>
          <a:noFill/>
          <a:ln w="0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441575" y="4970463"/>
            <a:ext cx="1588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751138" y="4551363"/>
            <a:ext cx="1587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647700" y="3273425"/>
            <a:ext cx="2087563" cy="1684338"/>
            <a:chOff x="408" y="2062"/>
            <a:chExt cx="1315" cy="1061"/>
          </a:xfrm>
        </p:grpSpPr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408" y="2326"/>
              <a:ext cx="1120" cy="797"/>
            </a:xfrm>
            <a:custGeom>
              <a:avLst/>
              <a:gdLst>
                <a:gd name="T0" fmla="*/ 5975 w 5975"/>
                <a:gd name="T1" fmla="*/ 4343 h 4343"/>
                <a:gd name="T2" fmla="*/ 0 w 5975"/>
                <a:gd name="T3" fmla="*/ 0 h 4343"/>
                <a:gd name="T4" fmla="*/ 1 w 5975"/>
                <a:gd name="T5" fmla="*/ 0 h 4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75" h="4343">
                  <a:moveTo>
                    <a:pt x="5975" y="434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604" y="2062"/>
              <a:ext cx="1119" cy="797"/>
            </a:xfrm>
            <a:custGeom>
              <a:avLst/>
              <a:gdLst>
                <a:gd name="T0" fmla="*/ 5973 w 5973"/>
                <a:gd name="T1" fmla="*/ 4343 h 4343"/>
                <a:gd name="T2" fmla="*/ 0 w 5973"/>
                <a:gd name="T3" fmla="*/ 0 h 4343"/>
                <a:gd name="T4" fmla="*/ 1 w 5973"/>
                <a:gd name="T5" fmla="*/ 0 h 4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73" h="4343">
                  <a:moveTo>
                    <a:pt x="5973" y="434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457" y="2113"/>
              <a:ext cx="137" cy="188"/>
            </a:xfrm>
            <a:custGeom>
              <a:avLst/>
              <a:gdLst>
                <a:gd name="T0" fmla="*/ 0 w 738"/>
                <a:gd name="T1" fmla="*/ 1018 h 1018"/>
                <a:gd name="T2" fmla="*/ 737 w 738"/>
                <a:gd name="T3" fmla="*/ 0 h 1018"/>
                <a:gd name="T4" fmla="*/ 738 w 738"/>
                <a:gd name="T5" fmla="*/ 0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8" h="1018">
                  <a:moveTo>
                    <a:pt x="0" y="1018"/>
                  </a:moveTo>
                  <a:lnTo>
                    <a:pt x="737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428" y="2296"/>
              <a:ext cx="35" cy="42"/>
            </a:xfrm>
            <a:custGeom>
              <a:avLst/>
              <a:gdLst>
                <a:gd name="T0" fmla="*/ 117 w 187"/>
                <a:gd name="T1" fmla="*/ 0 h 233"/>
                <a:gd name="T2" fmla="*/ 187 w 187"/>
                <a:gd name="T3" fmla="*/ 50 h 233"/>
                <a:gd name="T4" fmla="*/ 0 w 187"/>
                <a:gd name="T5" fmla="*/ 233 h 233"/>
                <a:gd name="T6" fmla="*/ 117 w 187"/>
                <a:gd name="T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233">
                  <a:moveTo>
                    <a:pt x="117" y="0"/>
                  </a:moveTo>
                  <a:lnTo>
                    <a:pt x="187" y="50"/>
                  </a:lnTo>
                  <a:lnTo>
                    <a:pt x="0" y="23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428" y="2296"/>
              <a:ext cx="35" cy="42"/>
            </a:xfrm>
            <a:custGeom>
              <a:avLst/>
              <a:gdLst>
                <a:gd name="T0" fmla="*/ 117 w 187"/>
                <a:gd name="T1" fmla="*/ 0 h 233"/>
                <a:gd name="T2" fmla="*/ 187 w 187"/>
                <a:gd name="T3" fmla="*/ 50 h 233"/>
                <a:gd name="T4" fmla="*/ 0 w 187"/>
                <a:gd name="T5" fmla="*/ 233 h 233"/>
                <a:gd name="T6" fmla="*/ 117 w 187"/>
                <a:gd name="T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233">
                  <a:moveTo>
                    <a:pt x="117" y="0"/>
                  </a:moveTo>
                  <a:lnTo>
                    <a:pt x="187" y="50"/>
                  </a:lnTo>
                  <a:lnTo>
                    <a:pt x="0" y="233"/>
                  </a:lnTo>
                  <a:lnTo>
                    <a:pt x="117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588" y="2076"/>
              <a:ext cx="35" cy="42"/>
            </a:xfrm>
            <a:custGeom>
              <a:avLst/>
              <a:gdLst>
                <a:gd name="T0" fmla="*/ 0 w 186"/>
                <a:gd name="T1" fmla="*/ 183 h 233"/>
                <a:gd name="T2" fmla="*/ 69 w 186"/>
                <a:gd name="T3" fmla="*/ 233 h 233"/>
                <a:gd name="T4" fmla="*/ 186 w 186"/>
                <a:gd name="T5" fmla="*/ 0 h 233"/>
                <a:gd name="T6" fmla="*/ 0 w 186"/>
                <a:gd name="T7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233">
                  <a:moveTo>
                    <a:pt x="0" y="183"/>
                  </a:moveTo>
                  <a:lnTo>
                    <a:pt x="69" y="233"/>
                  </a:lnTo>
                  <a:lnTo>
                    <a:pt x="186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588" y="2076"/>
              <a:ext cx="35" cy="42"/>
            </a:xfrm>
            <a:custGeom>
              <a:avLst/>
              <a:gdLst>
                <a:gd name="T0" fmla="*/ 0 w 186"/>
                <a:gd name="T1" fmla="*/ 183 h 233"/>
                <a:gd name="T2" fmla="*/ 69 w 186"/>
                <a:gd name="T3" fmla="*/ 233 h 233"/>
                <a:gd name="T4" fmla="*/ 186 w 186"/>
                <a:gd name="T5" fmla="*/ 0 h 233"/>
                <a:gd name="T6" fmla="*/ 0 w 186"/>
                <a:gd name="T7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233">
                  <a:moveTo>
                    <a:pt x="0" y="183"/>
                  </a:moveTo>
                  <a:lnTo>
                    <a:pt x="69" y="233"/>
                  </a:lnTo>
                  <a:lnTo>
                    <a:pt x="186" y="0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417" y="2252"/>
              <a:ext cx="40" cy="29"/>
            </a:xfrm>
            <a:custGeom>
              <a:avLst/>
              <a:gdLst>
                <a:gd name="T0" fmla="*/ 10 w 210"/>
                <a:gd name="T1" fmla="*/ 60 h 151"/>
                <a:gd name="T2" fmla="*/ 0 w 210"/>
                <a:gd name="T3" fmla="*/ 0 h 151"/>
                <a:gd name="T4" fmla="*/ 209 w 210"/>
                <a:gd name="T5" fmla="*/ 151 h 151"/>
                <a:gd name="T6" fmla="*/ 210 w 210"/>
                <a:gd name="T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151">
                  <a:moveTo>
                    <a:pt x="10" y="60"/>
                  </a:moveTo>
                  <a:lnTo>
                    <a:pt x="0" y="0"/>
                  </a:lnTo>
                  <a:lnTo>
                    <a:pt x="209" y="151"/>
                  </a:lnTo>
                  <a:lnTo>
                    <a:pt x="210" y="151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auto">
            <a:xfrm>
              <a:off x="451" y="2274"/>
              <a:ext cx="11" cy="13"/>
            </a:xfrm>
            <a:custGeom>
              <a:avLst/>
              <a:gdLst>
                <a:gd name="T0" fmla="*/ 0 w 52"/>
                <a:gd name="T1" fmla="*/ 69 h 69"/>
                <a:gd name="T2" fmla="*/ 51 w 52"/>
                <a:gd name="T3" fmla="*/ 0 h 69"/>
                <a:gd name="T4" fmla="*/ 52 w 52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69">
                  <a:moveTo>
                    <a:pt x="0" y="69"/>
                  </a:moveTo>
                  <a:lnTo>
                    <a:pt x="51" y="0"/>
                  </a:lnTo>
                  <a:lnTo>
                    <a:pt x="52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432" y="2207"/>
              <a:ext cx="44" cy="48"/>
            </a:xfrm>
            <a:custGeom>
              <a:avLst/>
              <a:gdLst>
                <a:gd name="T0" fmla="*/ 0 w 235"/>
                <a:gd name="T1" fmla="*/ 139 h 255"/>
                <a:gd name="T2" fmla="*/ 100 w 235"/>
                <a:gd name="T3" fmla="*/ 0 h 255"/>
                <a:gd name="T4" fmla="*/ 233 w 235"/>
                <a:gd name="T5" fmla="*/ 255 h 255"/>
                <a:gd name="T6" fmla="*/ 235 w 235"/>
                <a:gd name="T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255">
                  <a:moveTo>
                    <a:pt x="0" y="139"/>
                  </a:moveTo>
                  <a:lnTo>
                    <a:pt x="100" y="0"/>
                  </a:lnTo>
                  <a:lnTo>
                    <a:pt x="233" y="255"/>
                  </a:lnTo>
                  <a:lnTo>
                    <a:pt x="235" y="255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492" y="2217"/>
              <a:ext cx="7" cy="6"/>
            </a:xfrm>
            <a:custGeom>
              <a:avLst/>
              <a:gdLst>
                <a:gd name="T0" fmla="*/ 35 w 35"/>
                <a:gd name="T1" fmla="*/ 26 h 26"/>
                <a:gd name="T2" fmla="*/ 0 w 35"/>
                <a:gd name="T3" fmla="*/ 0 h 26"/>
                <a:gd name="T4" fmla="*/ 2 w 3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6">
                  <a:moveTo>
                    <a:pt x="35" y="26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auto">
            <a:xfrm>
              <a:off x="474" y="2161"/>
              <a:ext cx="54" cy="49"/>
            </a:xfrm>
            <a:custGeom>
              <a:avLst/>
              <a:gdLst>
                <a:gd name="T0" fmla="*/ 11 w 286"/>
                <a:gd name="T1" fmla="*/ 139 h 265"/>
                <a:gd name="T2" fmla="*/ 0 w 286"/>
                <a:gd name="T3" fmla="*/ 80 h 265"/>
                <a:gd name="T4" fmla="*/ 52 w 286"/>
                <a:gd name="T5" fmla="*/ 10 h 265"/>
                <a:gd name="T6" fmla="*/ 111 w 286"/>
                <a:gd name="T7" fmla="*/ 0 h 265"/>
                <a:gd name="T8" fmla="*/ 146 w 286"/>
                <a:gd name="T9" fmla="*/ 26 h 265"/>
                <a:gd name="T10" fmla="*/ 156 w 286"/>
                <a:gd name="T11" fmla="*/ 85 h 265"/>
                <a:gd name="T12" fmla="*/ 105 w 286"/>
                <a:gd name="T13" fmla="*/ 155 h 265"/>
                <a:gd name="T14" fmla="*/ 115 w 286"/>
                <a:gd name="T15" fmla="*/ 215 h 265"/>
                <a:gd name="T16" fmla="*/ 184 w 286"/>
                <a:gd name="T17" fmla="*/ 265 h 265"/>
                <a:gd name="T18" fmla="*/ 285 w 286"/>
                <a:gd name="T19" fmla="*/ 126 h 265"/>
                <a:gd name="T20" fmla="*/ 286 w 286"/>
                <a:gd name="T21" fmla="*/ 12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6" h="265">
                  <a:moveTo>
                    <a:pt x="11" y="139"/>
                  </a:moveTo>
                  <a:lnTo>
                    <a:pt x="0" y="80"/>
                  </a:lnTo>
                  <a:lnTo>
                    <a:pt x="52" y="10"/>
                  </a:lnTo>
                  <a:lnTo>
                    <a:pt x="111" y="0"/>
                  </a:lnTo>
                  <a:lnTo>
                    <a:pt x="146" y="26"/>
                  </a:lnTo>
                  <a:lnTo>
                    <a:pt x="156" y="85"/>
                  </a:lnTo>
                  <a:lnTo>
                    <a:pt x="105" y="155"/>
                  </a:lnTo>
                  <a:lnTo>
                    <a:pt x="115" y="215"/>
                  </a:lnTo>
                  <a:lnTo>
                    <a:pt x="184" y="265"/>
                  </a:lnTo>
                  <a:lnTo>
                    <a:pt x="285" y="126"/>
                  </a:lnTo>
                  <a:lnTo>
                    <a:pt x="286" y="126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503" y="2130"/>
              <a:ext cx="43" cy="37"/>
            </a:xfrm>
            <a:custGeom>
              <a:avLst/>
              <a:gdLst>
                <a:gd name="T0" fmla="*/ 208 w 233"/>
                <a:gd name="T1" fmla="*/ 194 h 204"/>
                <a:gd name="T2" fmla="*/ 148 w 233"/>
                <a:gd name="T3" fmla="*/ 204 h 204"/>
                <a:gd name="T4" fmla="*/ 9 w 233"/>
                <a:gd name="T5" fmla="*/ 103 h 204"/>
                <a:gd name="T6" fmla="*/ 0 w 233"/>
                <a:gd name="T7" fmla="*/ 43 h 204"/>
                <a:gd name="T8" fmla="*/ 26 w 233"/>
                <a:gd name="T9" fmla="*/ 9 h 204"/>
                <a:gd name="T10" fmla="*/ 85 w 233"/>
                <a:gd name="T11" fmla="*/ 0 h 204"/>
                <a:gd name="T12" fmla="*/ 224 w 233"/>
                <a:gd name="T13" fmla="*/ 100 h 204"/>
                <a:gd name="T14" fmla="*/ 233 w 233"/>
                <a:gd name="T15" fmla="*/ 159 h 204"/>
                <a:gd name="T16" fmla="*/ 208 w 233"/>
                <a:gd name="T17" fmla="*/ 194 h 204"/>
                <a:gd name="T18" fmla="*/ 209 w 233"/>
                <a:gd name="T19" fmla="*/ 19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204">
                  <a:moveTo>
                    <a:pt x="208" y="194"/>
                  </a:moveTo>
                  <a:lnTo>
                    <a:pt x="148" y="204"/>
                  </a:lnTo>
                  <a:lnTo>
                    <a:pt x="9" y="103"/>
                  </a:lnTo>
                  <a:lnTo>
                    <a:pt x="0" y="43"/>
                  </a:lnTo>
                  <a:lnTo>
                    <a:pt x="26" y="9"/>
                  </a:lnTo>
                  <a:lnTo>
                    <a:pt x="85" y="0"/>
                  </a:lnTo>
                  <a:lnTo>
                    <a:pt x="224" y="100"/>
                  </a:lnTo>
                  <a:lnTo>
                    <a:pt x="233" y="159"/>
                  </a:lnTo>
                  <a:lnTo>
                    <a:pt x="208" y="194"/>
                  </a:lnTo>
                  <a:lnTo>
                    <a:pt x="209" y="194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auto">
            <a:xfrm>
              <a:off x="521" y="2086"/>
              <a:ext cx="45" cy="48"/>
            </a:xfrm>
            <a:custGeom>
              <a:avLst/>
              <a:gdLst>
                <a:gd name="T0" fmla="*/ 0 w 235"/>
                <a:gd name="T1" fmla="*/ 139 h 256"/>
                <a:gd name="T2" fmla="*/ 102 w 235"/>
                <a:gd name="T3" fmla="*/ 0 h 256"/>
                <a:gd name="T4" fmla="*/ 234 w 235"/>
                <a:gd name="T5" fmla="*/ 256 h 256"/>
                <a:gd name="T6" fmla="*/ 235 w 235"/>
                <a:gd name="T7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256">
                  <a:moveTo>
                    <a:pt x="0" y="139"/>
                  </a:moveTo>
                  <a:lnTo>
                    <a:pt x="102" y="0"/>
                  </a:lnTo>
                  <a:lnTo>
                    <a:pt x="234" y="256"/>
                  </a:lnTo>
                  <a:lnTo>
                    <a:pt x="235" y="256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623" y="2076"/>
              <a:ext cx="2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2441575" y="5589588"/>
            <a:ext cx="1588" cy="3175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1890713" y="5600700"/>
            <a:ext cx="862012" cy="800100"/>
            <a:chOff x="1191" y="3528"/>
            <a:chExt cx="543" cy="504"/>
          </a:xfrm>
        </p:grpSpPr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1387" y="3792"/>
              <a:ext cx="336" cy="240"/>
            </a:xfrm>
            <a:custGeom>
              <a:avLst/>
              <a:gdLst>
                <a:gd name="T0" fmla="*/ 1794 w 1794"/>
                <a:gd name="T1" fmla="*/ 0 h 1306"/>
                <a:gd name="T2" fmla="*/ 0 w 1794"/>
                <a:gd name="T3" fmla="*/ 1306 h 1306"/>
                <a:gd name="T4" fmla="*/ 1 w 1794"/>
                <a:gd name="T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4" h="1306">
                  <a:moveTo>
                    <a:pt x="1794" y="0"/>
                  </a:moveTo>
                  <a:lnTo>
                    <a:pt x="0" y="1306"/>
                  </a:lnTo>
                  <a:lnTo>
                    <a:pt x="1" y="1306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auto">
            <a:xfrm>
              <a:off x="1191" y="3528"/>
              <a:ext cx="337" cy="240"/>
            </a:xfrm>
            <a:custGeom>
              <a:avLst/>
              <a:gdLst>
                <a:gd name="T0" fmla="*/ 1796 w 1796"/>
                <a:gd name="T1" fmla="*/ 0 h 1305"/>
                <a:gd name="T2" fmla="*/ 0 w 1796"/>
                <a:gd name="T3" fmla="*/ 1305 h 1305"/>
                <a:gd name="T4" fmla="*/ 1 w 1796"/>
                <a:gd name="T5" fmla="*/ 1305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6" h="1305">
                  <a:moveTo>
                    <a:pt x="1796" y="0"/>
                  </a:moveTo>
                  <a:lnTo>
                    <a:pt x="0" y="1305"/>
                  </a:lnTo>
                  <a:lnTo>
                    <a:pt x="1" y="1305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auto">
            <a:xfrm>
              <a:off x="1240" y="3793"/>
              <a:ext cx="138" cy="186"/>
            </a:xfrm>
            <a:custGeom>
              <a:avLst/>
              <a:gdLst>
                <a:gd name="T0" fmla="*/ 737 w 737"/>
                <a:gd name="T1" fmla="*/ 1016 h 1016"/>
                <a:gd name="T2" fmla="*/ 0 w 737"/>
                <a:gd name="T3" fmla="*/ 0 h 1016"/>
                <a:gd name="T4" fmla="*/ 1 w 737"/>
                <a:gd name="T5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7" h="1016">
                  <a:moveTo>
                    <a:pt x="737" y="1016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auto">
            <a:xfrm>
              <a:off x="1371" y="3974"/>
              <a:ext cx="35" cy="44"/>
            </a:xfrm>
            <a:custGeom>
              <a:avLst/>
              <a:gdLst>
                <a:gd name="T0" fmla="*/ 70 w 187"/>
                <a:gd name="T1" fmla="*/ 0 h 234"/>
                <a:gd name="T2" fmla="*/ 0 w 187"/>
                <a:gd name="T3" fmla="*/ 51 h 234"/>
                <a:gd name="T4" fmla="*/ 187 w 187"/>
                <a:gd name="T5" fmla="*/ 234 h 234"/>
                <a:gd name="T6" fmla="*/ 70 w 187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234">
                  <a:moveTo>
                    <a:pt x="70" y="0"/>
                  </a:moveTo>
                  <a:lnTo>
                    <a:pt x="0" y="51"/>
                  </a:lnTo>
                  <a:lnTo>
                    <a:pt x="187" y="23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auto">
            <a:xfrm>
              <a:off x="1371" y="3974"/>
              <a:ext cx="35" cy="44"/>
            </a:xfrm>
            <a:custGeom>
              <a:avLst/>
              <a:gdLst>
                <a:gd name="T0" fmla="*/ 70 w 187"/>
                <a:gd name="T1" fmla="*/ 0 h 234"/>
                <a:gd name="T2" fmla="*/ 0 w 187"/>
                <a:gd name="T3" fmla="*/ 51 h 234"/>
                <a:gd name="T4" fmla="*/ 187 w 187"/>
                <a:gd name="T5" fmla="*/ 234 h 234"/>
                <a:gd name="T6" fmla="*/ 70 w 187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234">
                  <a:moveTo>
                    <a:pt x="70" y="0"/>
                  </a:moveTo>
                  <a:lnTo>
                    <a:pt x="0" y="51"/>
                  </a:lnTo>
                  <a:lnTo>
                    <a:pt x="187" y="234"/>
                  </a:lnTo>
                  <a:lnTo>
                    <a:pt x="70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3" name="Freeform 45"/>
            <p:cNvSpPr>
              <a:spLocks/>
            </p:cNvSpPr>
            <p:nvPr/>
          </p:nvSpPr>
          <p:spPr bwMode="auto">
            <a:xfrm>
              <a:off x="1211" y="3754"/>
              <a:ext cx="35" cy="43"/>
            </a:xfrm>
            <a:custGeom>
              <a:avLst/>
              <a:gdLst>
                <a:gd name="T0" fmla="*/ 186 w 186"/>
                <a:gd name="T1" fmla="*/ 182 h 233"/>
                <a:gd name="T2" fmla="*/ 117 w 186"/>
                <a:gd name="T3" fmla="*/ 233 h 233"/>
                <a:gd name="T4" fmla="*/ 0 w 186"/>
                <a:gd name="T5" fmla="*/ 0 h 233"/>
                <a:gd name="T6" fmla="*/ 186 w 186"/>
                <a:gd name="T7" fmla="*/ 18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233">
                  <a:moveTo>
                    <a:pt x="186" y="182"/>
                  </a:moveTo>
                  <a:lnTo>
                    <a:pt x="117" y="233"/>
                  </a:lnTo>
                  <a:lnTo>
                    <a:pt x="0" y="0"/>
                  </a:lnTo>
                  <a:lnTo>
                    <a:pt x="186" y="1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1211" y="3754"/>
              <a:ext cx="35" cy="43"/>
            </a:xfrm>
            <a:custGeom>
              <a:avLst/>
              <a:gdLst>
                <a:gd name="T0" fmla="*/ 186 w 186"/>
                <a:gd name="T1" fmla="*/ 182 h 233"/>
                <a:gd name="T2" fmla="*/ 117 w 186"/>
                <a:gd name="T3" fmla="*/ 233 h 233"/>
                <a:gd name="T4" fmla="*/ 0 w 186"/>
                <a:gd name="T5" fmla="*/ 0 h 233"/>
                <a:gd name="T6" fmla="*/ 186 w 186"/>
                <a:gd name="T7" fmla="*/ 18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233">
                  <a:moveTo>
                    <a:pt x="186" y="182"/>
                  </a:moveTo>
                  <a:lnTo>
                    <a:pt x="117" y="233"/>
                  </a:lnTo>
                  <a:lnTo>
                    <a:pt x="0" y="0"/>
                  </a:lnTo>
                  <a:lnTo>
                    <a:pt x="186" y="182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1260" y="3770"/>
              <a:ext cx="39" cy="29"/>
            </a:xfrm>
            <a:custGeom>
              <a:avLst/>
              <a:gdLst>
                <a:gd name="T0" fmla="*/ 148 w 208"/>
                <a:gd name="T1" fmla="*/ 0 h 161"/>
                <a:gd name="T2" fmla="*/ 208 w 208"/>
                <a:gd name="T3" fmla="*/ 9 h 161"/>
                <a:gd name="T4" fmla="*/ 0 w 208"/>
                <a:gd name="T5" fmla="*/ 161 h 161"/>
                <a:gd name="T6" fmla="*/ 1 w 208"/>
                <a:gd name="T7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161">
                  <a:moveTo>
                    <a:pt x="148" y="0"/>
                  </a:moveTo>
                  <a:lnTo>
                    <a:pt x="208" y="9"/>
                  </a:lnTo>
                  <a:lnTo>
                    <a:pt x="0" y="161"/>
                  </a:lnTo>
                  <a:lnTo>
                    <a:pt x="1" y="161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1254" y="3793"/>
              <a:ext cx="11" cy="13"/>
            </a:xfrm>
            <a:custGeom>
              <a:avLst/>
              <a:gdLst>
                <a:gd name="T0" fmla="*/ 0 w 52"/>
                <a:gd name="T1" fmla="*/ 0 h 69"/>
                <a:gd name="T2" fmla="*/ 50 w 52"/>
                <a:gd name="T3" fmla="*/ 69 h 69"/>
                <a:gd name="T4" fmla="*/ 52 w 52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69">
                  <a:moveTo>
                    <a:pt x="0" y="0"/>
                  </a:moveTo>
                  <a:lnTo>
                    <a:pt x="50" y="69"/>
                  </a:lnTo>
                  <a:lnTo>
                    <a:pt x="52" y="69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7" name="Freeform 49"/>
            <p:cNvSpPr>
              <a:spLocks/>
            </p:cNvSpPr>
            <p:nvPr/>
          </p:nvSpPr>
          <p:spPr bwMode="auto">
            <a:xfrm>
              <a:off x="1278" y="3790"/>
              <a:ext cx="54" cy="35"/>
            </a:xfrm>
            <a:custGeom>
              <a:avLst/>
              <a:gdLst>
                <a:gd name="T0" fmla="*/ 183 w 284"/>
                <a:gd name="T1" fmla="*/ 0 h 187"/>
                <a:gd name="T2" fmla="*/ 284 w 284"/>
                <a:gd name="T3" fmla="*/ 139 h 187"/>
                <a:gd name="T4" fmla="*/ 0 w 284"/>
                <a:gd name="T5" fmla="*/ 187 h 187"/>
                <a:gd name="T6" fmla="*/ 1 w 284"/>
                <a:gd name="T7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187">
                  <a:moveTo>
                    <a:pt x="183" y="0"/>
                  </a:moveTo>
                  <a:lnTo>
                    <a:pt x="284" y="139"/>
                  </a:lnTo>
                  <a:lnTo>
                    <a:pt x="0" y="187"/>
                  </a:lnTo>
                  <a:lnTo>
                    <a:pt x="1" y="187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8" name="Freeform 50"/>
            <p:cNvSpPr>
              <a:spLocks/>
            </p:cNvSpPr>
            <p:nvPr/>
          </p:nvSpPr>
          <p:spPr bwMode="auto">
            <a:xfrm>
              <a:off x="1301" y="3852"/>
              <a:ext cx="7" cy="5"/>
            </a:xfrm>
            <a:custGeom>
              <a:avLst/>
              <a:gdLst>
                <a:gd name="T0" fmla="*/ 0 w 36"/>
                <a:gd name="T1" fmla="*/ 25 h 25"/>
                <a:gd name="T2" fmla="*/ 35 w 36"/>
                <a:gd name="T3" fmla="*/ 0 h 25"/>
                <a:gd name="T4" fmla="*/ 36 w 3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5">
                  <a:moveTo>
                    <a:pt x="0" y="25"/>
                  </a:moveTo>
                  <a:lnTo>
                    <a:pt x="35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1311" y="3847"/>
              <a:ext cx="53" cy="47"/>
            </a:xfrm>
            <a:custGeom>
              <a:avLst/>
              <a:gdLst>
                <a:gd name="T0" fmla="*/ 174 w 284"/>
                <a:gd name="T1" fmla="*/ 0 h 264"/>
                <a:gd name="T2" fmla="*/ 234 w 284"/>
                <a:gd name="T3" fmla="*/ 9 h 264"/>
                <a:gd name="T4" fmla="*/ 284 w 284"/>
                <a:gd name="T5" fmla="*/ 78 h 264"/>
                <a:gd name="T6" fmla="*/ 275 w 284"/>
                <a:gd name="T7" fmla="*/ 138 h 264"/>
                <a:gd name="T8" fmla="*/ 240 w 284"/>
                <a:gd name="T9" fmla="*/ 163 h 264"/>
                <a:gd name="T10" fmla="*/ 180 w 284"/>
                <a:gd name="T11" fmla="*/ 154 h 264"/>
                <a:gd name="T12" fmla="*/ 130 w 284"/>
                <a:gd name="T13" fmla="*/ 85 h 264"/>
                <a:gd name="T14" fmla="*/ 70 w 284"/>
                <a:gd name="T15" fmla="*/ 74 h 264"/>
                <a:gd name="T16" fmla="*/ 0 w 284"/>
                <a:gd name="T17" fmla="*/ 126 h 264"/>
                <a:gd name="T18" fmla="*/ 101 w 284"/>
                <a:gd name="T19" fmla="*/ 264 h 264"/>
                <a:gd name="T20" fmla="*/ 102 w 284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264">
                  <a:moveTo>
                    <a:pt x="174" y="0"/>
                  </a:moveTo>
                  <a:lnTo>
                    <a:pt x="234" y="9"/>
                  </a:lnTo>
                  <a:lnTo>
                    <a:pt x="284" y="78"/>
                  </a:lnTo>
                  <a:lnTo>
                    <a:pt x="275" y="138"/>
                  </a:lnTo>
                  <a:lnTo>
                    <a:pt x="240" y="163"/>
                  </a:lnTo>
                  <a:lnTo>
                    <a:pt x="180" y="154"/>
                  </a:lnTo>
                  <a:lnTo>
                    <a:pt x="130" y="85"/>
                  </a:lnTo>
                  <a:lnTo>
                    <a:pt x="70" y="74"/>
                  </a:lnTo>
                  <a:lnTo>
                    <a:pt x="0" y="126"/>
                  </a:lnTo>
                  <a:lnTo>
                    <a:pt x="101" y="264"/>
                  </a:lnTo>
                  <a:lnTo>
                    <a:pt x="102" y="264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1345" y="3884"/>
              <a:ext cx="43" cy="39"/>
            </a:xfrm>
            <a:custGeom>
              <a:avLst/>
              <a:gdLst>
                <a:gd name="T0" fmla="*/ 0 w 233"/>
                <a:gd name="T1" fmla="*/ 161 h 206"/>
                <a:gd name="T2" fmla="*/ 9 w 233"/>
                <a:gd name="T3" fmla="*/ 102 h 206"/>
                <a:gd name="T4" fmla="*/ 148 w 233"/>
                <a:gd name="T5" fmla="*/ 0 h 206"/>
                <a:gd name="T6" fmla="*/ 208 w 233"/>
                <a:gd name="T7" fmla="*/ 10 h 206"/>
                <a:gd name="T8" fmla="*/ 233 w 233"/>
                <a:gd name="T9" fmla="*/ 45 h 206"/>
                <a:gd name="T10" fmla="*/ 224 w 233"/>
                <a:gd name="T11" fmla="*/ 104 h 206"/>
                <a:gd name="T12" fmla="*/ 85 w 233"/>
                <a:gd name="T13" fmla="*/ 206 h 206"/>
                <a:gd name="T14" fmla="*/ 25 w 233"/>
                <a:gd name="T15" fmla="*/ 196 h 206"/>
                <a:gd name="T16" fmla="*/ 0 w 233"/>
                <a:gd name="T17" fmla="*/ 161 h 206"/>
                <a:gd name="T18" fmla="*/ 1 w 233"/>
                <a:gd name="T19" fmla="*/ 16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206">
                  <a:moveTo>
                    <a:pt x="0" y="161"/>
                  </a:moveTo>
                  <a:lnTo>
                    <a:pt x="9" y="102"/>
                  </a:lnTo>
                  <a:lnTo>
                    <a:pt x="148" y="0"/>
                  </a:lnTo>
                  <a:lnTo>
                    <a:pt x="208" y="10"/>
                  </a:lnTo>
                  <a:lnTo>
                    <a:pt x="233" y="45"/>
                  </a:lnTo>
                  <a:lnTo>
                    <a:pt x="224" y="104"/>
                  </a:lnTo>
                  <a:lnTo>
                    <a:pt x="85" y="206"/>
                  </a:lnTo>
                  <a:lnTo>
                    <a:pt x="25" y="196"/>
                  </a:lnTo>
                  <a:lnTo>
                    <a:pt x="0" y="161"/>
                  </a:lnTo>
                  <a:lnTo>
                    <a:pt x="1" y="161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1368" y="3911"/>
              <a:ext cx="53" cy="35"/>
            </a:xfrm>
            <a:custGeom>
              <a:avLst/>
              <a:gdLst>
                <a:gd name="T0" fmla="*/ 183 w 283"/>
                <a:gd name="T1" fmla="*/ 0 h 187"/>
                <a:gd name="T2" fmla="*/ 283 w 283"/>
                <a:gd name="T3" fmla="*/ 139 h 187"/>
                <a:gd name="T4" fmla="*/ 0 w 283"/>
                <a:gd name="T5" fmla="*/ 187 h 187"/>
                <a:gd name="T6" fmla="*/ 1 w 283"/>
                <a:gd name="T7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" h="187">
                  <a:moveTo>
                    <a:pt x="183" y="0"/>
                  </a:moveTo>
                  <a:lnTo>
                    <a:pt x="283" y="139"/>
                  </a:lnTo>
                  <a:lnTo>
                    <a:pt x="0" y="187"/>
                  </a:lnTo>
                  <a:lnTo>
                    <a:pt x="1" y="187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>
              <a:off x="1733" y="3785"/>
              <a:ext cx="1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3" name="Line 55"/>
            <p:cNvSpPr>
              <a:spLocks noChangeShapeType="1"/>
            </p:cNvSpPr>
            <p:nvPr/>
          </p:nvSpPr>
          <p:spPr bwMode="auto">
            <a:xfrm>
              <a:off x="1211" y="3754"/>
              <a:ext cx="1" cy="2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7191375" y="1866900"/>
            <a:ext cx="1588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7225" name="Group 57"/>
          <p:cNvGrpSpPr>
            <a:grpSpLocks/>
          </p:cNvGrpSpPr>
          <p:nvPr/>
        </p:nvGrpSpPr>
        <p:grpSpPr bwMode="auto">
          <a:xfrm>
            <a:off x="6664325" y="887413"/>
            <a:ext cx="528638" cy="960437"/>
            <a:chOff x="4198" y="559"/>
            <a:chExt cx="333" cy="605"/>
          </a:xfrm>
        </p:grpSpPr>
        <p:sp>
          <p:nvSpPr>
            <p:cNvPr id="7226" name="Freeform 58"/>
            <p:cNvSpPr>
              <a:spLocks/>
            </p:cNvSpPr>
            <p:nvPr/>
          </p:nvSpPr>
          <p:spPr bwMode="auto">
            <a:xfrm>
              <a:off x="4198" y="595"/>
              <a:ext cx="1" cy="569"/>
            </a:xfrm>
            <a:custGeom>
              <a:avLst/>
              <a:gdLst>
                <a:gd name="T0" fmla="*/ 0 w 1"/>
                <a:gd name="T1" fmla="*/ 3103 h 3103"/>
                <a:gd name="T2" fmla="*/ 0 w 1"/>
                <a:gd name="T3" fmla="*/ 0 h 3103"/>
                <a:gd name="T4" fmla="*/ 1 w 1"/>
                <a:gd name="T5" fmla="*/ 0 h 3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03">
                  <a:moveTo>
                    <a:pt x="0" y="310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7" name="Freeform 59"/>
            <p:cNvSpPr>
              <a:spLocks/>
            </p:cNvSpPr>
            <p:nvPr/>
          </p:nvSpPr>
          <p:spPr bwMode="auto">
            <a:xfrm>
              <a:off x="4530" y="595"/>
              <a:ext cx="1" cy="569"/>
            </a:xfrm>
            <a:custGeom>
              <a:avLst/>
              <a:gdLst>
                <a:gd name="T0" fmla="*/ 0 w 1"/>
                <a:gd name="T1" fmla="*/ 3103 h 3103"/>
                <a:gd name="T2" fmla="*/ 0 w 1"/>
                <a:gd name="T3" fmla="*/ 0 h 3103"/>
                <a:gd name="T4" fmla="*/ 1 w 1"/>
                <a:gd name="T5" fmla="*/ 0 h 3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03">
                  <a:moveTo>
                    <a:pt x="0" y="310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8" name="Freeform 60"/>
            <p:cNvSpPr>
              <a:spLocks/>
            </p:cNvSpPr>
            <p:nvPr/>
          </p:nvSpPr>
          <p:spPr bwMode="auto">
            <a:xfrm>
              <a:off x="4245" y="618"/>
              <a:ext cx="236" cy="1"/>
            </a:xfrm>
            <a:custGeom>
              <a:avLst/>
              <a:gdLst>
                <a:gd name="T0" fmla="*/ 0 w 1258"/>
                <a:gd name="T1" fmla="*/ 1257 w 1258"/>
                <a:gd name="T2" fmla="*/ 1258 w 125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58">
                  <a:moveTo>
                    <a:pt x="0" y="0"/>
                  </a:moveTo>
                  <a:lnTo>
                    <a:pt x="1257" y="0"/>
                  </a:lnTo>
                  <a:lnTo>
                    <a:pt x="1258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29" name="Freeform 61"/>
            <p:cNvSpPr>
              <a:spLocks/>
            </p:cNvSpPr>
            <p:nvPr/>
          </p:nvSpPr>
          <p:spPr bwMode="auto">
            <a:xfrm>
              <a:off x="4198" y="610"/>
              <a:ext cx="47" cy="15"/>
            </a:xfrm>
            <a:custGeom>
              <a:avLst/>
              <a:gdLst>
                <a:gd name="T0" fmla="*/ 256 w 256"/>
                <a:gd name="T1" fmla="*/ 0 h 86"/>
                <a:gd name="T2" fmla="*/ 256 w 256"/>
                <a:gd name="T3" fmla="*/ 86 h 86"/>
                <a:gd name="T4" fmla="*/ 0 w 256"/>
                <a:gd name="T5" fmla="*/ 43 h 86"/>
                <a:gd name="T6" fmla="*/ 256 w 256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86">
                  <a:moveTo>
                    <a:pt x="256" y="0"/>
                  </a:moveTo>
                  <a:lnTo>
                    <a:pt x="256" y="86"/>
                  </a:lnTo>
                  <a:lnTo>
                    <a:pt x="0" y="43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30" name="Freeform 62"/>
            <p:cNvSpPr>
              <a:spLocks/>
            </p:cNvSpPr>
            <p:nvPr/>
          </p:nvSpPr>
          <p:spPr bwMode="auto">
            <a:xfrm>
              <a:off x="4198" y="610"/>
              <a:ext cx="47" cy="15"/>
            </a:xfrm>
            <a:custGeom>
              <a:avLst/>
              <a:gdLst>
                <a:gd name="T0" fmla="*/ 256 w 256"/>
                <a:gd name="T1" fmla="*/ 0 h 86"/>
                <a:gd name="T2" fmla="*/ 256 w 256"/>
                <a:gd name="T3" fmla="*/ 86 h 86"/>
                <a:gd name="T4" fmla="*/ 0 w 256"/>
                <a:gd name="T5" fmla="*/ 43 h 86"/>
                <a:gd name="T6" fmla="*/ 256 w 256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86">
                  <a:moveTo>
                    <a:pt x="256" y="0"/>
                  </a:moveTo>
                  <a:lnTo>
                    <a:pt x="256" y="86"/>
                  </a:lnTo>
                  <a:lnTo>
                    <a:pt x="0" y="43"/>
                  </a:lnTo>
                  <a:lnTo>
                    <a:pt x="256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1" name="Freeform 63"/>
            <p:cNvSpPr>
              <a:spLocks/>
            </p:cNvSpPr>
            <p:nvPr/>
          </p:nvSpPr>
          <p:spPr bwMode="auto">
            <a:xfrm>
              <a:off x="4481" y="610"/>
              <a:ext cx="49" cy="15"/>
            </a:xfrm>
            <a:custGeom>
              <a:avLst/>
              <a:gdLst>
                <a:gd name="T0" fmla="*/ 0 w 257"/>
                <a:gd name="T1" fmla="*/ 0 h 86"/>
                <a:gd name="T2" fmla="*/ 0 w 257"/>
                <a:gd name="T3" fmla="*/ 86 h 86"/>
                <a:gd name="T4" fmla="*/ 257 w 257"/>
                <a:gd name="T5" fmla="*/ 43 h 86"/>
                <a:gd name="T6" fmla="*/ 0 w 257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86">
                  <a:moveTo>
                    <a:pt x="0" y="0"/>
                  </a:moveTo>
                  <a:lnTo>
                    <a:pt x="0" y="86"/>
                  </a:lnTo>
                  <a:lnTo>
                    <a:pt x="257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32" name="Freeform 64"/>
            <p:cNvSpPr>
              <a:spLocks/>
            </p:cNvSpPr>
            <p:nvPr/>
          </p:nvSpPr>
          <p:spPr bwMode="auto">
            <a:xfrm>
              <a:off x="4481" y="610"/>
              <a:ext cx="49" cy="15"/>
            </a:xfrm>
            <a:custGeom>
              <a:avLst/>
              <a:gdLst>
                <a:gd name="T0" fmla="*/ 0 w 257"/>
                <a:gd name="T1" fmla="*/ 0 h 86"/>
                <a:gd name="T2" fmla="*/ 0 w 257"/>
                <a:gd name="T3" fmla="*/ 86 h 86"/>
                <a:gd name="T4" fmla="*/ 257 w 257"/>
                <a:gd name="T5" fmla="*/ 43 h 86"/>
                <a:gd name="T6" fmla="*/ 0 w 257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86">
                  <a:moveTo>
                    <a:pt x="0" y="0"/>
                  </a:moveTo>
                  <a:lnTo>
                    <a:pt x="0" y="86"/>
                  </a:lnTo>
                  <a:lnTo>
                    <a:pt x="257" y="4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3" name="Freeform 65"/>
            <p:cNvSpPr>
              <a:spLocks/>
            </p:cNvSpPr>
            <p:nvPr/>
          </p:nvSpPr>
          <p:spPr bwMode="auto">
            <a:xfrm>
              <a:off x="4255" y="559"/>
              <a:ext cx="8" cy="47"/>
            </a:xfrm>
            <a:custGeom>
              <a:avLst/>
              <a:gdLst>
                <a:gd name="T0" fmla="*/ 0 w 43"/>
                <a:gd name="T1" fmla="*/ 43 h 258"/>
                <a:gd name="T2" fmla="*/ 42 w 43"/>
                <a:gd name="T3" fmla="*/ 0 h 258"/>
                <a:gd name="T4" fmla="*/ 42 w 43"/>
                <a:gd name="T5" fmla="*/ 258 h 258"/>
                <a:gd name="T6" fmla="*/ 43 w 43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258">
                  <a:moveTo>
                    <a:pt x="0" y="43"/>
                  </a:moveTo>
                  <a:lnTo>
                    <a:pt x="42" y="0"/>
                  </a:lnTo>
                  <a:lnTo>
                    <a:pt x="42" y="258"/>
                  </a:lnTo>
                  <a:lnTo>
                    <a:pt x="43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4255" y="606"/>
              <a:ext cx="16" cy="1"/>
            </a:xfrm>
            <a:custGeom>
              <a:avLst/>
              <a:gdLst>
                <a:gd name="T0" fmla="*/ 0 w 86"/>
                <a:gd name="T1" fmla="*/ 85 w 86"/>
                <a:gd name="T2" fmla="*/ 86 w 8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6">
                  <a:moveTo>
                    <a:pt x="0" y="0"/>
                  </a:moveTo>
                  <a:lnTo>
                    <a:pt x="85" y="0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>
              <a:off x="4287" y="559"/>
              <a:ext cx="31" cy="47"/>
            </a:xfrm>
            <a:custGeom>
              <a:avLst/>
              <a:gdLst>
                <a:gd name="T0" fmla="*/ 0 w 171"/>
                <a:gd name="T1" fmla="*/ 0 h 258"/>
                <a:gd name="T2" fmla="*/ 171 w 171"/>
                <a:gd name="T3" fmla="*/ 0 h 258"/>
                <a:gd name="T4" fmla="*/ 43 w 171"/>
                <a:gd name="T5" fmla="*/ 258 h 258"/>
                <a:gd name="T6" fmla="*/ 44 w 171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" h="258">
                  <a:moveTo>
                    <a:pt x="0" y="0"/>
                  </a:moveTo>
                  <a:lnTo>
                    <a:pt x="171" y="0"/>
                  </a:lnTo>
                  <a:lnTo>
                    <a:pt x="43" y="258"/>
                  </a:lnTo>
                  <a:lnTo>
                    <a:pt x="44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4335" y="598"/>
              <a:ext cx="2" cy="8"/>
            </a:xfrm>
            <a:custGeom>
              <a:avLst/>
              <a:gdLst>
                <a:gd name="T0" fmla="*/ 0 w 1"/>
                <a:gd name="T1" fmla="*/ 43 h 43"/>
                <a:gd name="T2" fmla="*/ 0 w 1"/>
                <a:gd name="T3" fmla="*/ 0 h 43"/>
                <a:gd name="T4" fmla="*/ 1 w 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3">
                  <a:moveTo>
                    <a:pt x="0" y="4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4351" y="559"/>
              <a:ext cx="33" cy="47"/>
            </a:xfrm>
            <a:custGeom>
              <a:avLst/>
              <a:gdLst>
                <a:gd name="T0" fmla="*/ 0 w 173"/>
                <a:gd name="T1" fmla="*/ 43 h 258"/>
                <a:gd name="T2" fmla="*/ 43 w 173"/>
                <a:gd name="T3" fmla="*/ 0 h 258"/>
                <a:gd name="T4" fmla="*/ 129 w 173"/>
                <a:gd name="T5" fmla="*/ 0 h 258"/>
                <a:gd name="T6" fmla="*/ 171 w 173"/>
                <a:gd name="T7" fmla="*/ 43 h 258"/>
                <a:gd name="T8" fmla="*/ 171 w 173"/>
                <a:gd name="T9" fmla="*/ 86 h 258"/>
                <a:gd name="T10" fmla="*/ 129 w 173"/>
                <a:gd name="T11" fmla="*/ 128 h 258"/>
                <a:gd name="T12" fmla="*/ 43 w 173"/>
                <a:gd name="T13" fmla="*/ 128 h 258"/>
                <a:gd name="T14" fmla="*/ 0 w 173"/>
                <a:gd name="T15" fmla="*/ 172 h 258"/>
                <a:gd name="T16" fmla="*/ 0 w 173"/>
                <a:gd name="T17" fmla="*/ 258 h 258"/>
                <a:gd name="T18" fmla="*/ 171 w 173"/>
                <a:gd name="T19" fmla="*/ 258 h 258"/>
                <a:gd name="T20" fmla="*/ 173 w 173"/>
                <a:gd name="T21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258">
                  <a:moveTo>
                    <a:pt x="0" y="43"/>
                  </a:moveTo>
                  <a:lnTo>
                    <a:pt x="43" y="0"/>
                  </a:lnTo>
                  <a:lnTo>
                    <a:pt x="129" y="0"/>
                  </a:lnTo>
                  <a:lnTo>
                    <a:pt x="171" y="43"/>
                  </a:lnTo>
                  <a:lnTo>
                    <a:pt x="171" y="86"/>
                  </a:lnTo>
                  <a:lnTo>
                    <a:pt x="129" y="128"/>
                  </a:lnTo>
                  <a:lnTo>
                    <a:pt x="43" y="128"/>
                  </a:lnTo>
                  <a:lnTo>
                    <a:pt x="0" y="172"/>
                  </a:lnTo>
                  <a:lnTo>
                    <a:pt x="0" y="258"/>
                  </a:lnTo>
                  <a:lnTo>
                    <a:pt x="171" y="258"/>
                  </a:lnTo>
                  <a:lnTo>
                    <a:pt x="173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8" name="Freeform 70"/>
            <p:cNvSpPr>
              <a:spLocks/>
            </p:cNvSpPr>
            <p:nvPr/>
          </p:nvSpPr>
          <p:spPr bwMode="auto">
            <a:xfrm>
              <a:off x="4400" y="559"/>
              <a:ext cx="23" cy="47"/>
            </a:xfrm>
            <a:custGeom>
              <a:avLst/>
              <a:gdLst>
                <a:gd name="T0" fmla="*/ 43 w 128"/>
                <a:gd name="T1" fmla="*/ 258 h 258"/>
                <a:gd name="T2" fmla="*/ 0 w 128"/>
                <a:gd name="T3" fmla="*/ 215 h 258"/>
                <a:gd name="T4" fmla="*/ 0 w 128"/>
                <a:gd name="T5" fmla="*/ 43 h 258"/>
                <a:gd name="T6" fmla="*/ 43 w 128"/>
                <a:gd name="T7" fmla="*/ 0 h 258"/>
                <a:gd name="T8" fmla="*/ 85 w 128"/>
                <a:gd name="T9" fmla="*/ 0 h 258"/>
                <a:gd name="T10" fmla="*/ 128 w 128"/>
                <a:gd name="T11" fmla="*/ 43 h 258"/>
                <a:gd name="T12" fmla="*/ 128 w 128"/>
                <a:gd name="T13" fmla="*/ 215 h 258"/>
                <a:gd name="T14" fmla="*/ 85 w 128"/>
                <a:gd name="T15" fmla="*/ 258 h 258"/>
                <a:gd name="T16" fmla="*/ 43 w 128"/>
                <a:gd name="T17" fmla="*/ 258 h 258"/>
                <a:gd name="T18" fmla="*/ 44 w 128"/>
                <a:gd name="T19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58">
                  <a:moveTo>
                    <a:pt x="43" y="258"/>
                  </a:moveTo>
                  <a:lnTo>
                    <a:pt x="0" y="215"/>
                  </a:lnTo>
                  <a:lnTo>
                    <a:pt x="0" y="43"/>
                  </a:lnTo>
                  <a:lnTo>
                    <a:pt x="43" y="0"/>
                  </a:lnTo>
                  <a:lnTo>
                    <a:pt x="85" y="0"/>
                  </a:lnTo>
                  <a:lnTo>
                    <a:pt x="128" y="43"/>
                  </a:lnTo>
                  <a:lnTo>
                    <a:pt x="128" y="215"/>
                  </a:lnTo>
                  <a:lnTo>
                    <a:pt x="85" y="258"/>
                  </a:lnTo>
                  <a:lnTo>
                    <a:pt x="43" y="258"/>
                  </a:lnTo>
                  <a:lnTo>
                    <a:pt x="44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39" name="Freeform 71"/>
            <p:cNvSpPr>
              <a:spLocks/>
            </p:cNvSpPr>
            <p:nvPr/>
          </p:nvSpPr>
          <p:spPr bwMode="auto">
            <a:xfrm>
              <a:off x="4439" y="559"/>
              <a:ext cx="33" cy="47"/>
            </a:xfrm>
            <a:custGeom>
              <a:avLst/>
              <a:gdLst>
                <a:gd name="T0" fmla="*/ 0 w 172"/>
                <a:gd name="T1" fmla="*/ 0 h 258"/>
                <a:gd name="T2" fmla="*/ 172 w 172"/>
                <a:gd name="T3" fmla="*/ 0 h 258"/>
                <a:gd name="T4" fmla="*/ 43 w 172"/>
                <a:gd name="T5" fmla="*/ 258 h 258"/>
                <a:gd name="T6" fmla="*/ 45 w 172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58">
                  <a:moveTo>
                    <a:pt x="0" y="0"/>
                  </a:moveTo>
                  <a:lnTo>
                    <a:pt x="172" y="0"/>
                  </a:lnTo>
                  <a:lnTo>
                    <a:pt x="43" y="258"/>
                  </a:lnTo>
                  <a:lnTo>
                    <a:pt x="45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40" name="Line 72"/>
            <p:cNvSpPr>
              <a:spLocks noChangeShapeType="1"/>
            </p:cNvSpPr>
            <p:nvPr/>
          </p:nvSpPr>
          <p:spPr bwMode="auto">
            <a:xfrm>
              <a:off x="4530" y="618"/>
              <a:ext cx="1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5354638" y="1866900"/>
            <a:ext cx="1587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7242" name="Group 74"/>
          <p:cNvGrpSpPr>
            <a:grpSpLocks/>
          </p:cNvGrpSpPr>
          <p:nvPr/>
        </p:nvGrpSpPr>
        <p:grpSpPr bwMode="auto">
          <a:xfrm>
            <a:off x="5354638" y="825500"/>
            <a:ext cx="528637" cy="1022350"/>
            <a:chOff x="3373" y="520"/>
            <a:chExt cx="333" cy="644"/>
          </a:xfrm>
        </p:grpSpPr>
        <p:sp>
          <p:nvSpPr>
            <p:cNvPr id="7243" name="Freeform 75"/>
            <p:cNvSpPr>
              <a:spLocks/>
            </p:cNvSpPr>
            <p:nvPr/>
          </p:nvSpPr>
          <p:spPr bwMode="auto">
            <a:xfrm>
              <a:off x="3373" y="556"/>
              <a:ext cx="1" cy="608"/>
            </a:xfrm>
            <a:custGeom>
              <a:avLst/>
              <a:gdLst>
                <a:gd name="T0" fmla="*/ 0 w 1"/>
                <a:gd name="T1" fmla="*/ 3313 h 3313"/>
                <a:gd name="T2" fmla="*/ 0 w 1"/>
                <a:gd name="T3" fmla="*/ 0 h 3313"/>
                <a:gd name="T4" fmla="*/ 1 w 1"/>
                <a:gd name="T5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313">
                  <a:moveTo>
                    <a:pt x="0" y="331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44" name="Freeform 76"/>
            <p:cNvSpPr>
              <a:spLocks/>
            </p:cNvSpPr>
            <p:nvPr/>
          </p:nvSpPr>
          <p:spPr bwMode="auto">
            <a:xfrm>
              <a:off x="3705" y="556"/>
              <a:ext cx="1" cy="608"/>
            </a:xfrm>
            <a:custGeom>
              <a:avLst/>
              <a:gdLst>
                <a:gd name="T0" fmla="*/ 0 w 1"/>
                <a:gd name="T1" fmla="*/ 3313 h 3313"/>
                <a:gd name="T2" fmla="*/ 0 w 1"/>
                <a:gd name="T3" fmla="*/ 0 h 3313"/>
                <a:gd name="T4" fmla="*/ 1 w 1"/>
                <a:gd name="T5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313">
                  <a:moveTo>
                    <a:pt x="0" y="331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45" name="Freeform 77"/>
            <p:cNvSpPr>
              <a:spLocks/>
            </p:cNvSpPr>
            <p:nvPr/>
          </p:nvSpPr>
          <p:spPr bwMode="auto">
            <a:xfrm>
              <a:off x="3421" y="579"/>
              <a:ext cx="235" cy="1"/>
            </a:xfrm>
            <a:custGeom>
              <a:avLst/>
              <a:gdLst>
                <a:gd name="T0" fmla="*/ 0 w 1256"/>
                <a:gd name="T1" fmla="*/ 1255 w 1256"/>
                <a:gd name="T2" fmla="*/ 1256 w 125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56">
                  <a:moveTo>
                    <a:pt x="0" y="0"/>
                  </a:moveTo>
                  <a:lnTo>
                    <a:pt x="1255" y="0"/>
                  </a:lnTo>
                  <a:lnTo>
                    <a:pt x="1256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46" name="Freeform 78"/>
            <p:cNvSpPr>
              <a:spLocks/>
            </p:cNvSpPr>
            <p:nvPr/>
          </p:nvSpPr>
          <p:spPr bwMode="auto">
            <a:xfrm>
              <a:off x="3373" y="571"/>
              <a:ext cx="48" cy="16"/>
            </a:xfrm>
            <a:custGeom>
              <a:avLst/>
              <a:gdLst>
                <a:gd name="T0" fmla="*/ 257 w 257"/>
                <a:gd name="T1" fmla="*/ 0 h 86"/>
                <a:gd name="T2" fmla="*/ 257 w 257"/>
                <a:gd name="T3" fmla="*/ 86 h 86"/>
                <a:gd name="T4" fmla="*/ 0 w 257"/>
                <a:gd name="T5" fmla="*/ 43 h 86"/>
                <a:gd name="T6" fmla="*/ 257 w 257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86">
                  <a:moveTo>
                    <a:pt x="257" y="0"/>
                  </a:moveTo>
                  <a:lnTo>
                    <a:pt x="257" y="86"/>
                  </a:lnTo>
                  <a:lnTo>
                    <a:pt x="0" y="43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47" name="Freeform 79"/>
            <p:cNvSpPr>
              <a:spLocks/>
            </p:cNvSpPr>
            <p:nvPr/>
          </p:nvSpPr>
          <p:spPr bwMode="auto">
            <a:xfrm>
              <a:off x="3373" y="571"/>
              <a:ext cx="48" cy="16"/>
            </a:xfrm>
            <a:custGeom>
              <a:avLst/>
              <a:gdLst>
                <a:gd name="T0" fmla="*/ 257 w 257"/>
                <a:gd name="T1" fmla="*/ 0 h 86"/>
                <a:gd name="T2" fmla="*/ 257 w 257"/>
                <a:gd name="T3" fmla="*/ 86 h 86"/>
                <a:gd name="T4" fmla="*/ 0 w 257"/>
                <a:gd name="T5" fmla="*/ 43 h 86"/>
                <a:gd name="T6" fmla="*/ 257 w 257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86">
                  <a:moveTo>
                    <a:pt x="257" y="0"/>
                  </a:moveTo>
                  <a:lnTo>
                    <a:pt x="257" y="86"/>
                  </a:lnTo>
                  <a:lnTo>
                    <a:pt x="0" y="43"/>
                  </a:lnTo>
                  <a:lnTo>
                    <a:pt x="257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48" name="Freeform 80"/>
            <p:cNvSpPr>
              <a:spLocks/>
            </p:cNvSpPr>
            <p:nvPr/>
          </p:nvSpPr>
          <p:spPr bwMode="auto">
            <a:xfrm>
              <a:off x="3656" y="571"/>
              <a:ext cx="49" cy="16"/>
            </a:xfrm>
            <a:custGeom>
              <a:avLst/>
              <a:gdLst>
                <a:gd name="T0" fmla="*/ 0 w 258"/>
                <a:gd name="T1" fmla="*/ 0 h 86"/>
                <a:gd name="T2" fmla="*/ 0 w 258"/>
                <a:gd name="T3" fmla="*/ 86 h 86"/>
                <a:gd name="T4" fmla="*/ 258 w 258"/>
                <a:gd name="T5" fmla="*/ 43 h 86"/>
                <a:gd name="T6" fmla="*/ 0 w 258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86">
                  <a:moveTo>
                    <a:pt x="0" y="0"/>
                  </a:moveTo>
                  <a:lnTo>
                    <a:pt x="0" y="86"/>
                  </a:lnTo>
                  <a:lnTo>
                    <a:pt x="258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49" name="Freeform 81"/>
            <p:cNvSpPr>
              <a:spLocks/>
            </p:cNvSpPr>
            <p:nvPr/>
          </p:nvSpPr>
          <p:spPr bwMode="auto">
            <a:xfrm>
              <a:off x="3656" y="571"/>
              <a:ext cx="49" cy="16"/>
            </a:xfrm>
            <a:custGeom>
              <a:avLst/>
              <a:gdLst>
                <a:gd name="T0" fmla="*/ 0 w 258"/>
                <a:gd name="T1" fmla="*/ 0 h 86"/>
                <a:gd name="T2" fmla="*/ 0 w 258"/>
                <a:gd name="T3" fmla="*/ 86 h 86"/>
                <a:gd name="T4" fmla="*/ 258 w 258"/>
                <a:gd name="T5" fmla="*/ 43 h 86"/>
                <a:gd name="T6" fmla="*/ 0 w 258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86">
                  <a:moveTo>
                    <a:pt x="0" y="0"/>
                  </a:moveTo>
                  <a:lnTo>
                    <a:pt x="0" y="86"/>
                  </a:lnTo>
                  <a:lnTo>
                    <a:pt x="258" y="4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0" name="Freeform 82"/>
            <p:cNvSpPr>
              <a:spLocks/>
            </p:cNvSpPr>
            <p:nvPr/>
          </p:nvSpPr>
          <p:spPr bwMode="auto">
            <a:xfrm>
              <a:off x="3430" y="520"/>
              <a:ext cx="8" cy="48"/>
            </a:xfrm>
            <a:custGeom>
              <a:avLst/>
              <a:gdLst>
                <a:gd name="T0" fmla="*/ 0 w 44"/>
                <a:gd name="T1" fmla="*/ 43 h 258"/>
                <a:gd name="T2" fmla="*/ 43 w 44"/>
                <a:gd name="T3" fmla="*/ 0 h 258"/>
                <a:gd name="T4" fmla="*/ 43 w 44"/>
                <a:gd name="T5" fmla="*/ 258 h 258"/>
                <a:gd name="T6" fmla="*/ 44 w 44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58">
                  <a:moveTo>
                    <a:pt x="0" y="43"/>
                  </a:moveTo>
                  <a:lnTo>
                    <a:pt x="43" y="0"/>
                  </a:lnTo>
                  <a:lnTo>
                    <a:pt x="43" y="258"/>
                  </a:lnTo>
                  <a:lnTo>
                    <a:pt x="44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1" name="Freeform 83"/>
            <p:cNvSpPr>
              <a:spLocks/>
            </p:cNvSpPr>
            <p:nvPr/>
          </p:nvSpPr>
          <p:spPr bwMode="auto">
            <a:xfrm>
              <a:off x="3430" y="568"/>
              <a:ext cx="16" cy="1"/>
            </a:xfrm>
            <a:custGeom>
              <a:avLst/>
              <a:gdLst>
                <a:gd name="T0" fmla="*/ 0 w 87"/>
                <a:gd name="T1" fmla="*/ 86 w 87"/>
                <a:gd name="T2" fmla="*/ 87 w 8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7">
                  <a:moveTo>
                    <a:pt x="0" y="0"/>
                  </a:moveTo>
                  <a:lnTo>
                    <a:pt x="86" y="0"/>
                  </a:lnTo>
                  <a:lnTo>
                    <a:pt x="87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2" name="Freeform 84"/>
            <p:cNvSpPr>
              <a:spLocks/>
            </p:cNvSpPr>
            <p:nvPr/>
          </p:nvSpPr>
          <p:spPr bwMode="auto">
            <a:xfrm>
              <a:off x="3462" y="520"/>
              <a:ext cx="33" cy="48"/>
            </a:xfrm>
            <a:custGeom>
              <a:avLst/>
              <a:gdLst>
                <a:gd name="T0" fmla="*/ 0 w 172"/>
                <a:gd name="T1" fmla="*/ 0 h 258"/>
                <a:gd name="T2" fmla="*/ 172 w 172"/>
                <a:gd name="T3" fmla="*/ 0 h 258"/>
                <a:gd name="T4" fmla="*/ 43 w 172"/>
                <a:gd name="T5" fmla="*/ 258 h 258"/>
                <a:gd name="T6" fmla="*/ 44 w 172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58">
                  <a:moveTo>
                    <a:pt x="0" y="0"/>
                  </a:moveTo>
                  <a:lnTo>
                    <a:pt x="172" y="0"/>
                  </a:lnTo>
                  <a:lnTo>
                    <a:pt x="43" y="258"/>
                  </a:lnTo>
                  <a:lnTo>
                    <a:pt x="44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3" name="Freeform 85"/>
            <p:cNvSpPr>
              <a:spLocks/>
            </p:cNvSpPr>
            <p:nvPr/>
          </p:nvSpPr>
          <p:spPr bwMode="auto">
            <a:xfrm>
              <a:off x="3510" y="560"/>
              <a:ext cx="2" cy="8"/>
            </a:xfrm>
            <a:custGeom>
              <a:avLst/>
              <a:gdLst>
                <a:gd name="T0" fmla="*/ 0 w 1"/>
                <a:gd name="T1" fmla="*/ 43 h 43"/>
                <a:gd name="T2" fmla="*/ 0 w 1"/>
                <a:gd name="T3" fmla="*/ 0 h 43"/>
                <a:gd name="T4" fmla="*/ 1 w 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3">
                  <a:moveTo>
                    <a:pt x="0" y="4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4" name="Freeform 86"/>
            <p:cNvSpPr>
              <a:spLocks/>
            </p:cNvSpPr>
            <p:nvPr/>
          </p:nvSpPr>
          <p:spPr bwMode="auto">
            <a:xfrm>
              <a:off x="3526" y="520"/>
              <a:ext cx="33" cy="48"/>
            </a:xfrm>
            <a:custGeom>
              <a:avLst/>
              <a:gdLst>
                <a:gd name="T0" fmla="*/ 0 w 173"/>
                <a:gd name="T1" fmla="*/ 43 h 258"/>
                <a:gd name="T2" fmla="*/ 43 w 173"/>
                <a:gd name="T3" fmla="*/ 0 h 258"/>
                <a:gd name="T4" fmla="*/ 128 w 173"/>
                <a:gd name="T5" fmla="*/ 0 h 258"/>
                <a:gd name="T6" fmla="*/ 172 w 173"/>
                <a:gd name="T7" fmla="*/ 43 h 258"/>
                <a:gd name="T8" fmla="*/ 172 w 173"/>
                <a:gd name="T9" fmla="*/ 86 h 258"/>
                <a:gd name="T10" fmla="*/ 128 w 173"/>
                <a:gd name="T11" fmla="*/ 128 h 258"/>
                <a:gd name="T12" fmla="*/ 43 w 173"/>
                <a:gd name="T13" fmla="*/ 128 h 258"/>
                <a:gd name="T14" fmla="*/ 0 w 173"/>
                <a:gd name="T15" fmla="*/ 172 h 258"/>
                <a:gd name="T16" fmla="*/ 0 w 173"/>
                <a:gd name="T17" fmla="*/ 258 h 258"/>
                <a:gd name="T18" fmla="*/ 172 w 173"/>
                <a:gd name="T19" fmla="*/ 258 h 258"/>
                <a:gd name="T20" fmla="*/ 173 w 173"/>
                <a:gd name="T21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258">
                  <a:moveTo>
                    <a:pt x="0" y="43"/>
                  </a:moveTo>
                  <a:lnTo>
                    <a:pt x="43" y="0"/>
                  </a:lnTo>
                  <a:lnTo>
                    <a:pt x="128" y="0"/>
                  </a:lnTo>
                  <a:lnTo>
                    <a:pt x="172" y="43"/>
                  </a:lnTo>
                  <a:lnTo>
                    <a:pt x="172" y="86"/>
                  </a:lnTo>
                  <a:lnTo>
                    <a:pt x="128" y="128"/>
                  </a:lnTo>
                  <a:lnTo>
                    <a:pt x="43" y="128"/>
                  </a:lnTo>
                  <a:lnTo>
                    <a:pt x="0" y="172"/>
                  </a:lnTo>
                  <a:lnTo>
                    <a:pt x="0" y="258"/>
                  </a:lnTo>
                  <a:lnTo>
                    <a:pt x="172" y="258"/>
                  </a:lnTo>
                  <a:lnTo>
                    <a:pt x="173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5" name="Freeform 87"/>
            <p:cNvSpPr>
              <a:spLocks/>
            </p:cNvSpPr>
            <p:nvPr/>
          </p:nvSpPr>
          <p:spPr bwMode="auto">
            <a:xfrm>
              <a:off x="3575" y="520"/>
              <a:ext cx="23" cy="48"/>
            </a:xfrm>
            <a:custGeom>
              <a:avLst/>
              <a:gdLst>
                <a:gd name="T0" fmla="*/ 42 w 128"/>
                <a:gd name="T1" fmla="*/ 258 h 258"/>
                <a:gd name="T2" fmla="*/ 0 w 128"/>
                <a:gd name="T3" fmla="*/ 215 h 258"/>
                <a:gd name="T4" fmla="*/ 0 w 128"/>
                <a:gd name="T5" fmla="*/ 43 h 258"/>
                <a:gd name="T6" fmla="*/ 42 w 128"/>
                <a:gd name="T7" fmla="*/ 0 h 258"/>
                <a:gd name="T8" fmla="*/ 85 w 128"/>
                <a:gd name="T9" fmla="*/ 0 h 258"/>
                <a:gd name="T10" fmla="*/ 128 w 128"/>
                <a:gd name="T11" fmla="*/ 43 h 258"/>
                <a:gd name="T12" fmla="*/ 128 w 128"/>
                <a:gd name="T13" fmla="*/ 215 h 258"/>
                <a:gd name="T14" fmla="*/ 85 w 128"/>
                <a:gd name="T15" fmla="*/ 258 h 258"/>
                <a:gd name="T16" fmla="*/ 42 w 128"/>
                <a:gd name="T17" fmla="*/ 258 h 258"/>
                <a:gd name="T18" fmla="*/ 43 w 128"/>
                <a:gd name="T19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58">
                  <a:moveTo>
                    <a:pt x="42" y="258"/>
                  </a:moveTo>
                  <a:lnTo>
                    <a:pt x="0" y="215"/>
                  </a:lnTo>
                  <a:lnTo>
                    <a:pt x="0" y="43"/>
                  </a:lnTo>
                  <a:lnTo>
                    <a:pt x="42" y="0"/>
                  </a:lnTo>
                  <a:lnTo>
                    <a:pt x="85" y="0"/>
                  </a:lnTo>
                  <a:lnTo>
                    <a:pt x="128" y="43"/>
                  </a:lnTo>
                  <a:lnTo>
                    <a:pt x="128" y="215"/>
                  </a:lnTo>
                  <a:lnTo>
                    <a:pt x="85" y="258"/>
                  </a:lnTo>
                  <a:lnTo>
                    <a:pt x="42" y="258"/>
                  </a:lnTo>
                  <a:lnTo>
                    <a:pt x="43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6" name="Freeform 88"/>
            <p:cNvSpPr>
              <a:spLocks/>
            </p:cNvSpPr>
            <p:nvPr/>
          </p:nvSpPr>
          <p:spPr bwMode="auto">
            <a:xfrm>
              <a:off x="3614" y="520"/>
              <a:ext cx="33" cy="48"/>
            </a:xfrm>
            <a:custGeom>
              <a:avLst/>
              <a:gdLst>
                <a:gd name="T0" fmla="*/ 0 w 172"/>
                <a:gd name="T1" fmla="*/ 0 h 258"/>
                <a:gd name="T2" fmla="*/ 172 w 172"/>
                <a:gd name="T3" fmla="*/ 0 h 258"/>
                <a:gd name="T4" fmla="*/ 44 w 172"/>
                <a:gd name="T5" fmla="*/ 258 h 258"/>
                <a:gd name="T6" fmla="*/ 45 w 172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58">
                  <a:moveTo>
                    <a:pt x="0" y="0"/>
                  </a:moveTo>
                  <a:lnTo>
                    <a:pt x="172" y="0"/>
                  </a:lnTo>
                  <a:lnTo>
                    <a:pt x="44" y="258"/>
                  </a:lnTo>
                  <a:lnTo>
                    <a:pt x="45" y="258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57" name="Line 89"/>
            <p:cNvSpPr>
              <a:spLocks noChangeShapeType="1"/>
            </p:cNvSpPr>
            <p:nvPr/>
          </p:nvSpPr>
          <p:spPr bwMode="auto">
            <a:xfrm>
              <a:off x="3705" y="579"/>
              <a:ext cx="1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58" name="Freeform 90"/>
          <p:cNvSpPr>
            <a:spLocks/>
          </p:cNvSpPr>
          <p:nvPr/>
        </p:nvSpPr>
        <p:spPr bwMode="auto">
          <a:xfrm>
            <a:off x="4435475" y="2162175"/>
            <a:ext cx="919163" cy="866775"/>
          </a:xfrm>
          <a:custGeom>
            <a:avLst/>
            <a:gdLst>
              <a:gd name="T0" fmla="*/ 0 w 3087"/>
              <a:gd name="T1" fmla="*/ 2964 h 2964"/>
              <a:gd name="T2" fmla="*/ 3086 w 3087"/>
              <a:gd name="T3" fmla="*/ 0 h 2964"/>
              <a:gd name="T4" fmla="*/ 3087 w 3087"/>
              <a:gd name="T5" fmla="*/ 0 h 2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7" h="2964">
                <a:moveTo>
                  <a:pt x="0" y="2964"/>
                </a:moveTo>
                <a:lnTo>
                  <a:pt x="3086" y="0"/>
                </a:lnTo>
                <a:lnTo>
                  <a:pt x="3087" y="0"/>
                </a:lnTo>
              </a:path>
            </a:pathLst>
          </a:custGeom>
          <a:noFill/>
          <a:ln w="57150" cmpd="sng">
            <a:solidFill>
              <a:srgbClr val="00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59" name="Freeform 91"/>
          <p:cNvSpPr>
            <a:spLocks/>
          </p:cNvSpPr>
          <p:nvPr/>
        </p:nvSpPr>
        <p:spPr bwMode="auto">
          <a:xfrm>
            <a:off x="5354638" y="1866900"/>
            <a:ext cx="527050" cy="295275"/>
          </a:xfrm>
          <a:custGeom>
            <a:avLst/>
            <a:gdLst>
              <a:gd name="T0" fmla="*/ 0 w 1771"/>
              <a:gd name="T1" fmla="*/ 1015 h 1015"/>
              <a:gd name="T2" fmla="*/ 1770 w 1771"/>
              <a:gd name="T3" fmla="*/ 0 h 1015"/>
              <a:gd name="T4" fmla="*/ 1771 w 1771"/>
              <a:gd name="T5" fmla="*/ 0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1" h="1015">
                <a:moveTo>
                  <a:pt x="0" y="1015"/>
                </a:moveTo>
                <a:lnTo>
                  <a:pt x="1770" y="0"/>
                </a:lnTo>
                <a:lnTo>
                  <a:pt x="1771" y="0"/>
                </a:lnTo>
              </a:path>
            </a:pathLst>
          </a:custGeom>
          <a:noFill/>
          <a:ln w="57150" cmpd="sng">
            <a:solidFill>
              <a:srgbClr val="00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60" name="Freeform 92"/>
          <p:cNvSpPr>
            <a:spLocks/>
          </p:cNvSpPr>
          <p:nvPr/>
        </p:nvSpPr>
        <p:spPr bwMode="auto">
          <a:xfrm>
            <a:off x="5881688" y="1866900"/>
            <a:ext cx="782637" cy="1588"/>
          </a:xfrm>
          <a:custGeom>
            <a:avLst/>
            <a:gdLst>
              <a:gd name="T0" fmla="*/ 0 w 2633"/>
              <a:gd name="T1" fmla="*/ 2632 w 2633"/>
              <a:gd name="T2" fmla="*/ 2633 w 263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633">
                <a:moveTo>
                  <a:pt x="0" y="0"/>
                </a:moveTo>
                <a:lnTo>
                  <a:pt x="2632" y="0"/>
                </a:lnTo>
                <a:lnTo>
                  <a:pt x="2633" y="0"/>
                </a:lnTo>
              </a:path>
            </a:pathLst>
          </a:custGeom>
          <a:noFill/>
          <a:ln w="57150" cmpd="sng">
            <a:solidFill>
              <a:srgbClr val="00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61" name="Freeform 93"/>
          <p:cNvSpPr>
            <a:spLocks/>
          </p:cNvSpPr>
          <p:nvPr/>
        </p:nvSpPr>
        <p:spPr bwMode="auto">
          <a:xfrm>
            <a:off x="6664325" y="1866900"/>
            <a:ext cx="527050" cy="295275"/>
          </a:xfrm>
          <a:custGeom>
            <a:avLst/>
            <a:gdLst>
              <a:gd name="T0" fmla="*/ 0 w 1771"/>
              <a:gd name="T1" fmla="*/ 0 h 1015"/>
              <a:gd name="T2" fmla="*/ 1770 w 1771"/>
              <a:gd name="T3" fmla="*/ 1015 h 1015"/>
              <a:gd name="T4" fmla="*/ 1771 w 1771"/>
              <a:gd name="T5" fmla="*/ 1015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1" h="1015">
                <a:moveTo>
                  <a:pt x="0" y="0"/>
                </a:moveTo>
                <a:lnTo>
                  <a:pt x="1770" y="1015"/>
                </a:lnTo>
                <a:lnTo>
                  <a:pt x="1771" y="1015"/>
                </a:lnTo>
              </a:path>
            </a:pathLst>
          </a:custGeom>
          <a:noFill/>
          <a:ln w="57150" cmpd="sng">
            <a:solidFill>
              <a:srgbClr val="00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62" name="Freeform 94"/>
          <p:cNvSpPr>
            <a:spLocks/>
          </p:cNvSpPr>
          <p:nvPr/>
        </p:nvSpPr>
        <p:spPr bwMode="auto">
          <a:xfrm>
            <a:off x="7191375" y="2162175"/>
            <a:ext cx="917575" cy="866775"/>
          </a:xfrm>
          <a:custGeom>
            <a:avLst/>
            <a:gdLst>
              <a:gd name="T0" fmla="*/ 0 w 3087"/>
              <a:gd name="T1" fmla="*/ 0 h 2964"/>
              <a:gd name="T2" fmla="*/ 3085 w 3087"/>
              <a:gd name="T3" fmla="*/ 2964 h 2964"/>
              <a:gd name="T4" fmla="*/ 3087 w 3087"/>
              <a:gd name="T5" fmla="*/ 2964 h 2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7" h="2964">
                <a:moveTo>
                  <a:pt x="0" y="0"/>
                </a:moveTo>
                <a:lnTo>
                  <a:pt x="3085" y="2964"/>
                </a:lnTo>
                <a:lnTo>
                  <a:pt x="3087" y="2964"/>
                </a:lnTo>
              </a:path>
            </a:pathLst>
          </a:custGeom>
          <a:noFill/>
          <a:ln w="57150" cmpd="sng">
            <a:solidFill>
              <a:srgbClr val="00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7263" name="Group 95"/>
          <p:cNvGrpSpPr>
            <a:grpSpLocks/>
          </p:cNvGrpSpPr>
          <p:nvPr/>
        </p:nvGrpSpPr>
        <p:grpSpPr bwMode="auto">
          <a:xfrm>
            <a:off x="0" y="3810000"/>
            <a:ext cx="4343400" cy="366713"/>
            <a:chOff x="0" y="2400"/>
            <a:chExt cx="2736" cy="231"/>
          </a:xfrm>
        </p:grpSpPr>
        <p:sp>
          <p:nvSpPr>
            <p:cNvPr id="7264" name="Freeform 96"/>
            <p:cNvSpPr>
              <a:spLocks/>
            </p:cNvSpPr>
            <p:nvPr/>
          </p:nvSpPr>
          <p:spPr bwMode="auto">
            <a:xfrm flipV="1">
              <a:off x="16" y="2542"/>
              <a:ext cx="2720" cy="47"/>
            </a:xfrm>
            <a:custGeom>
              <a:avLst/>
              <a:gdLst>
                <a:gd name="T0" fmla="*/ 0 w 14827"/>
                <a:gd name="T1" fmla="*/ 14826 w 14827"/>
                <a:gd name="T2" fmla="*/ 14827 w 148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4827">
                  <a:moveTo>
                    <a:pt x="0" y="0"/>
                  </a:moveTo>
                  <a:lnTo>
                    <a:pt x="14826" y="0"/>
                  </a:lnTo>
                  <a:lnTo>
                    <a:pt x="14827" y="0"/>
                  </a:lnTo>
                </a:path>
              </a:pathLst>
            </a:custGeom>
            <a:noFill/>
            <a:ln w="38100" cmpd="sng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65" name="Text Box 97"/>
            <p:cNvSpPr txBox="1">
              <a:spLocks noChangeArrowheads="1"/>
            </p:cNvSpPr>
            <p:nvPr/>
          </p:nvSpPr>
          <p:spPr bwMode="auto">
            <a:xfrm>
              <a:off x="0" y="240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X</a:t>
              </a:r>
            </a:p>
          </p:txBody>
        </p:sp>
        <p:sp>
          <p:nvSpPr>
            <p:cNvPr id="7266" name="Text Box 98"/>
            <p:cNvSpPr txBox="1">
              <a:spLocks noChangeArrowheads="1"/>
            </p:cNvSpPr>
            <p:nvPr/>
          </p:nvSpPr>
          <p:spPr bwMode="auto">
            <a:xfrm>
              <a:off x="2496" y="240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Y</a:t>
              </a:r>
            </a:p>
          </p:txBody>
        </p:sp>
      </p:grpSp>
      <p:grpSp>
        <p:nvGrpSpPr>
          <p:cNvPr id="7267" name="Group 99"/>
          <p:cNvGrpSpPr>
            <a:grpSpLocks/>
          </p:cNvGrpSpPr>
          <p:nvPr/>
        </p:nvGrpSpPr>
        <p:grpSpPr bwMode="auto">
          <a:xfrm>
            <a:off x="2211388" y="4117975"/>
            <a:ext cx="1979612" cy="1597025"/>
            <a:chOff x="1393" y="2594"/>
            <a:chExt cx="1247" cy="1006"/>
          </a:xfrm>
        </p:grpSpPr>
        <p:sp>
          <p:nvSpPr>
            <p:cNvPr id="7268" name="Freeform 100"/>
            <p:cNvSpPr>
              <a:spLocks/>
            </p:cNvSpPr>
            <p:nvPr/>
          </p:nvSpPr>
          <p:spPr bwMode="auto">
            <a:xfrm>
              <a:off x="2283" y="2594"/>
              <a:ext cx="1" cy="448"/>
            </a:xfrm>
            <a:custGeom>
              <a:avLst/>
              <a:gdLst>
                <a:gd name="T0" fmla="*/ 0 w 1"/>
                <a:gd name="T1" fmla="*/ 2435 h 2435"/>
                <a:gd name="T2" fmla="*/ 0 w 1"/>
                <a:gd name="T3" fmla="*/ 0 h 2435"/>
                <a:gd name="T4" fmla="*/ 1 w 1"/>
                <a:gd name="T5" fmla="*/ 0 h 2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35">
                  <a:moveTo>
                    <a:pt x="0" y="243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69" name="Freeform 101"/>
            <p:cNvSpPr>
              <a:spLocks/>
            </p:cNvSpPr>
            <p:nvPr/>
          </p:nvSpPr>
          <p:spPr bwMode="auto">
            <a:xfrm>
              <a:off x="1393" y="2594"/>
              <a:ext cx="2" cy="732"/>
            </a:xfrm>
            <a:custGeom>
              <a:avLst/>
              <a:gdLst>
                <a:gd name="T0" fmla="*/ 0 w 1"/>
                <a:gd name="T1" fmla="*/ 3980 h 3980"/>
                <a:gd name="T2" fmla="*/ 0 w 1"/>
                <a:gd name="T3" fmla="*/ 0 h 3980"/>
                <a:gd name="T4" fmla="*/ 1 w 1"/>
                <a:gd name="T5" fmla="*/ 0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980">
                  <a:moveTo>
                    <a:pt x="0" y="398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70" name="Freeform 102"/>
            <p:cNvSpPr>
              <a:spLocks/>
            </p:cNvSpPr>
            <p:nvPr/>
          </p:nvSpPr>
          <p:spPr bwMode="auto">
            <a:xfrm>
              <a:off x="1728" y="2594"/>
              <a:ext cx="5" cy="273"/>
            </a:xfrm>
            <a:custGeom>
              <a:avLst/>
              <a:gdLst>
                <a:gd name="T0" fmla="*/ 26 w 26"/>
                <a:gd name="T1" fmla="*/ 1481 h 1481"/>
                <a:gd name="T2" fmla="*/ 0 w 26"/>
                <a:gd name="T3" fmla="*/ 0 h 1481"/>
                <a:gd name="T4" fmla="*/ 1 w 26"/>
                <a:gd name="T5" fmla="*/ 0 h 1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481">
                  <a:moveTo>
                    <a:pt x="26" y="148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7271" name="Group 103"/>
            <p:cNvGrpSpPr>
              <a:grpSpLocks/>
            </p:cNvGrpSpPr>
            <p:nvPr/>
          </p:nvGrpSpPr>
          <p:grpSpPr bwMode="auto">
            <a:xfrm>
              <a:off x="2283" y="3042"/>
              <a:ext cx="357" cy="558"/>
              <a:chOff x="2283" y="3042"/>
              <a:chExt cx="357" cy="558"/>
            </a:xfrm>
          </p:grpSpPr>
          <p:sp>
            <p:nvSpPr>
              <p:cNvPr id="7272" name="Line 104"/>
              <p:cNvSpPr>
                <a:spLocks noChangeShapeType="1"/>
              </p:cNvSpPr>
              <p:nvPr/>
            </p:nvSpPr>
            <p:spPr bwMode="auto">
              <a:xfrm>
                <a:off x="2283" y="304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3" name="Line 105"/>
              <p:cNvSpPr>
                <a:spLocks noChangeShapeType="1"/>
              </p:cNvSpPr>
              <p:nvPr/>
            </p:nvSpPr>
            <p:spPr bwMode="auto">
              <a:xfrm>
                <a:off x="2304" y="360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4" name="Line 106"/>
              <p:cNvSpPr>
                <a:spLocks noChangeShapeType="1"/>
              </p:cNvSpPr>
              <p:nvPr/>
            </p:nvSpPr>
            <p:spPr bwMode="auto">
              <a:xfrm>
                <a:off x="2544" y="307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5" name="Text Box 107"/>
              <p:cNvSpPr txBox="1">
                <a:spLocks noChangeArrowheads="1"/>
              </p:cNvSpPr>
              <p:nvPr/>
            </p:nvSpPr>
            <p:spPr bwMode="auto">
              <a:xfrm rot="16200000">
                <a:off x="2329" y="3238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CC3300"/>
                    </a:solidFill>
                  </a:rPr>
                  <a:t>30</a:t>
                </a:r>
              </a:p>
            </p:txBody>
          </p:sp>
        </p:grpSp>
      </p:grpSp>
      <p:grpSp>
        <p:nvGrpSpPr>
          <p:cNvPr id="7276" name="Group 108"/>
          <p:cNvGrpSpPr>
            <a:grpSpLocks/>
          </p:cNvGrpSpPr>
          <p:nvPr/>
        </p:nvGrpSpPr>
        <p:grpSpPr bwMode="auto">
          <a:xfrm>
            <a:off x="1905000" y="1343025"/>
            <a:ext cx="2314575" cy="2271713"/>
            <a:chOff x="1200" y="846"/>
            <a:chExt cx="1458" cy="1431"/>
          </a:xfrm>
        </p:grpSpPr>
        <p:sp>
          <p:nvSpPr>
            <p:cNvPr id="7277" name="Freeform 109"/>
            <p:cNvSpPr>
              <a:spLocks/>
            </p:cNvSpPr>
            <p:nvPr/>
          </p:nvSpPr>
          <p:spPr bwMode="auto">
            <a:xfrm>
              <a:off x="1271" y="915"/>
              <a:ext cx="1313" cy="1288"/>
            </a:xfrm>
            <a:custGeom>
              <a:avLst/>
              <a:gdLst>
                <a:gd name="T0" fmla="*/ 7009 w 7009"/>
                <a:gd name="T1" fmla="*/ 7015 h 7015"/>
                <a:gd name="T2" fmla="*/ 0 w 7009"/>
                <a:gd name="T3" fmla="*/ 0 h 7015"/>
                <a:gd name="T4" fmla="*/ 1 w 7009"/>
                <a:gd name="T5" fmla="*/ 0 h 7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09" h="7015">
                  <a:moveTo>
                    <a:pt x="7009" y="701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78" name="Line 110"/>
            <p:cNvSpPr>
              <a:spLocks noChangeShapeType="1"/>
            </p:cNvSpPr>
            <p:nvPr/>
          </p:nvSpPr>
          <p:spPr bwMode="auto">
            <a:xfrm flipH="1" flipV="1">
              <a:off x="1200" y="846"/>
              <a:ext cx="192" cy="192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79" name="Line 111"/>
            <p:cNvSpPr>
              <a:spLocks noChangeShapeType="1"/>
            </p:cNvSpPr>
            <p:nvPr/>
          </p:nvSpPr>
          <p:spPr bwMode="auto">
            <a:xfrm flipH="1" flipV="1">
              <a:off x="2466" y="2085"/>
              <a:ext cx="192" cy="192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80" name="Text Box 112"/>
          <p:cNvSpPr txBox="1">
            <a:spLocks noChangeArrowheads="1"/>
          </p:cNvSpPr>
          <p:nvPr/>
        </p:nvSpPr>
        <p:spPr bwMode="auto">
          <a:xfrm>
            <a:off x="2952750" y="2209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T</a:t>
            </a:r>
          </a:p>
        </p:txBody>
      </p:sp>
      <p:grpSp>
        <p:nvGrpSpPr>
          <p:cNvPr id="7281" name="Group 113"/>
          <p:cNvGrpSpPr>
            <a:grpSpLocks/>
          </p:cNvGrpSpPr>
          <p:nvPr/>
        </p:nvGrpSpPr>
        <p:grpSpPr bwMode="auto">
          <a:xfrm>
            <a:off x="1416050" y="1771650"/>
            <a:ext cx="755650" cy="609600"/>
            <a:chOff x="892" y="1152"/>
            <a:chExt cx="476" cy="384"/>
          </a:xfrm>
        </p:grpSpPr>
        <p:sp>
          <p:nvSpPr>
            <p:cNvPr id="7282" name="Text Box 114"/>
            <p:cNvSpPr txBox="1">
              <a:spLocks noChangeArrowheads="1"/>
            </p:cNvSpPr>
            <p:nvPr/>
          </p:nvSpPr>
          <p:spPr bwMode="auto">
            <a:xfrm rot="16200000">
              <a:off x="869" y="1254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3300"/>
                  </a:solidFill>
                </a:rPr>
                <a:t>18</a:t>
              </a:r>
            </a:p>
          </p:txBody>
        </p:sp>
        <p:sp>
          <p:nvSpPr>
            <p:cNvPr id="7283" name="Line 115"/>
            <p:cNvSpPr>
              <a:spLocks noChangeShapeType="1"/>
            </p:cNvSpPr>
            <p:nvPr/>
          </p:nvSpPr>
          <p:spPr bwMode="auto">
            <a:xfrm flipH="1">
              <a:off x="1104" y="1179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84" name="Line 116"/>
            <p:cNvSpPr>
              <a:spLocks noChangeShapeType="1"/>
            </p:cNvSpPr>
            <p:nvPr/>
          </p:nvSpPr>
          <p:spPr bwMode="auto">
            <a:xfrm>
              <a:off x="1089" y="1152"/>
              <a:ext cx="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85" name="Line 117"/>
            <p:cNvSpPr>
              <a:spLocks noChangeShapeType="1"/>
            </p:cNvSpPr>
            <p:nvPr/>
          </p:nvSpPr>
          <p:spPr bwMode="auto">
            <a:xfrm flipH="1">
              <a:off x="1128" y="1518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86" name="Oval 118"/>
          <p:cNvSpPr>
            <a:spLocks noChangeArrowheads="1"/>
          </p:cNvSpPr>
          <p:nvPr/>
        </p:nvSpPr>
        <p:spPr bwMode="auto">
          <a:xfrm>
            <a:off x="2900363" y="2333625"/>
            <a:ext cx="152400" cy="152400"/>
          </a:xfrm>
          <a:prstGeom prst="ellipse">
            <a:avLst/>
          </a:prstGeom>
          <a:solidFill>
            <a:srgbClr val="F1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7287" name="Group 119"/>
          <p:cNvGrpSpPr>
            <a:grpSpLocks/>
          </p:cNvGrpSpPr>
          <p:nvPr/>
        </p:nvGrpSpPr>
        <p:grpSpPr bwMode="auto">
          <a:xfrm>
            <a:off x="2209800" y="4495800"/>
            <a:ext cx="1454150" cy="1585913"/>
            <a:chOff x="1392" y="2832"/>
            <a:chExt cx="916" cy="999"/>
          </a:xfrm>
        </p:grpSpPr>
        <p:sp>
          <p:nvSpPr>
            <p:cNvPr id="7288" name="Text Box 120"/>
            <p:cNvSpPr txBox="1">
              <a:spLocks noChangeArrowheads="1"/>
            </p:cNvSpPr>
            <p:nvPr/>
          </p:nvSpPr>
          <p:spPr bwMode="auto">
            <a:xfrm>
              <a:off x="2112" y="340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a</a:t>
              </a:r>
            </a:p>
          </p:txBody>
        </p:sp>
        <p:sp>
          <p:nvSpPr>
            <p:cNvPr id="7289" name="Text Box 121"/>
            <p:cNvSpPr txBox="1">
              <a:spLocks noChangeArrowheads="1"/>
            </p:cNvSpPr>
            <p:nvPr/>
          </p:nvSpPr>
          <p:spPr bwMode="auto">
            <a:xfrm>
              <a:off x="1680" y="36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b</a:t>
              </a:r>
            </a:p>
          </p:txBody>
        </p:sp>
        <p:sp>
          <p:nvSpPr>
            <p:cNvPr id="7290" name="Text Box 122"/>
            <p:cNvSpPr txBox="1">
              <a:spLocks noChangeArrowheads="1"/>
            </p:cNvSpPr>
            <p:nvPr/>
          </p:nvSpPr>
          <p:spPr bwMode="auto">
            <a:xfrm>
              <a:off x="1392" y="32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c</a:t>
              </a:r>
            </a:p>
          </p:txBody>
        </p:sp>
        <p:sp>
          <p:nvSpPr>
            <p:cNvPr id="7291" name="Text Box 123"/>
            <p:cNvSpPr txBox="1">
              <a:spLocks noChangeArrowheads="1"/>
            </p:cNvSpPr>
            <p:nvPr/>
          </p:nvSpPr>
          <p:spPr bwMode="auto">
            <a:xfrm>
              <a:off x="1680" y="283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d</a:t>
              </a:r>
            </a:p>
          </p:txBody>
        </p:sp>
        <p:sp>
          <p:nvSpPr>
            <p:cNvPr id="7292" name="Text Box 124"/>
            <p:cNvSpPr txBox="1">
              <a:spLocks noChangeArrowheads="1"/>
            </p:cNvSpPr>
            <p:nvPr/>
          </p:nvSpPr>
          <p:spPr bwMode="auto">
            <a:xfrm>
              <a:off x="2112" y="302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e</a:t>
              </a:r>
            </a:p>
          </p:txBody>
        </p:sp>
      </p:grpSp>
      <p:sp>
        <p:nvSpPr>
          <p:cNvPr id="7293" name="Text Box 125"/>
          <p:cNvSpPr txBox="1">
            <a:spLocks noChangeArrowheads="1"/>
          </p:cNvSpPr>
          <p:nvPr/>
        </p:nvSpPr>
        <p:spPr bwMode="auto">
          <a:xfrm>
            <a:off x="3505200" y="571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294" name="Text Box 126"/>
          <p:cNvSpPr txBox="1">
            <a:spLocks noChangeArrowheads="1"/>
          </p:cNvSpPr>
          <p:nvPr/>
        </p:nvSpPr>
        <p:spPr bwMode="auto">
          <a:xfrm>
            <a:off x="2667000" y="5943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1914525" y="5105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7296" name="Text Box 128"/>
          <p:cNvSpPr txBox="1">
            <a:spLocks noChangeArrowheads="1"/>
          </p:cNvSpPr>
          <p:nvPr/>
        </p:nvSpPr>
        <p:spPr bwMode="auto">
          <a:xfrm>
            <a:off x="2667000" y="426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7297" name="Text Box 129"/>
          <p:cNvSpPr txBox="1">
            <a:spLocks noChangeArrowheads="1"/>
          </p:cNvSpPr>
          <p:nvPr/>
        </p:nvSpPr>
        <p:spPr bwMode="auto">
          <a:xfrm>
            <a:off x="33909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5</a:t>
            </a:r>
          </a:p>
        </p:txBody>
      </p:sp>
      <p:grpSp>
        <p:nvGrpSpPr>
          <p:cNvPr id="7298" name="Group 130"/>
          <p:cNvGrpSpPr>
            <a:grpSpLocks/>
          </p:cNvGrpSpPr>
          <p:nvPr/>
        </p:nvGrpSpPr>
        <p:grpSpPr bwMode="auto">
          <a:xfrm>
            <a:off x="1909763" y="3810000"/>
            <a:ext cx="1779587" cy="366713"/>
            <a:chOff x="1203" y="2400"/>
            <a:chExt cx="1121" cy="231"/>
          </a:xfrm>
        </p:grpSpPr>
        <p:sp>
          <p:nvSpPr>
            <p:cNvPr id="7299" name="Text Box 131"/>
            <p:cNvSpPr txBox="1">
              <a:spLocks noChangeArrowheads="1"/>
            </p:cNvSpPr>
            <p:nvPr/>
          </p:nvSpPr>
          <p:spPr bwMode="auto">
            <a:xfrm>
              <a:off x="1440" y="2400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b’d’</a:t>
              </a:r>
            </a:p>
          </p:txBody>
        </p:sp>
        <p:sp>
          <p:nvSpPr>
            <p:cNvPr id="7300" name="Text Box 132"/>
            <p:cNvSpPr txBox="1">
              <a:spLocks noChangeArrowheads="1"/>
            </p:cNvSpPr>
            <p:nvPr/>
          </p:nvSpPr>
          <p:spPr bwMode="auto">
            <a:xfrm>
              <a:off x="1203" y="2400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c’</a:t>
              </a:r>
            </a:p>
          </p:txBody>
        </p:sp>
        <p:sp>
          <p:nvSpPr>
            <p:cNvPr id="7301" name="Text Box 133"/>
            <p:cNvSpPr txBox="1">
              <a:spLocks noChangeArrowheads="1"/>
            </p:cNvSpPr>
            <p:nvPr/>
          </p:nvSpPr>
          <p:spPr bwMode="auto">
            <a:xfrm>
              <a:off x="1968" y="240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a’e’</a:t>
              </a:r>
            </a:p>
          </p:txBody>
        </p:sp>
      </p:grpSp>
      <p:grpSp>
        <p:nvGrpSpPr>
          <p:cNvPr id="7302" name="Group 134"/>
          <p:cNvGrpSpPr>
            <a:grpSpLocks/>
          </p:cNvGrpSpPr>
          <p:nvPr/>
        </p:nvGrpSpPr>
        <p:grpSpPr bwMode="auto">
          <a:xfrm>
            <a:off x="2047875" y="1524000"/>
            <a:ext cx="1793875" cy="409575"/>
            <a:chOff x="1290" y="960"/>
            <a:chExt cx="1130" cy="258"/>
          </a:xfrm>
        </p:grpSpPr>
        <p:sp>
          <p:nvSpPr>
            <p:cNvPr id="7303" name="Text Box 135"/>
            <p:cNvSpPr txBox="1">
              <a:spLocks noChangeArrowheads="1"/>
            </p:cNvSpPr>
            <p:nvPr/>
          </p:nvSpPr>
          <p:spPr bwMode="auto">
            <a:xfrm>
              <a:off x="2064" y="96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1’5’</a:t>
              </a:r>
            </a:p>
          </p:txBody>
        </p:sp>
        <p:sp>
          <p:nvSpPr>
            <p:cNvPr id="7304" name="Text Box 136"/>
            <p:cNvSpPr txBox="1">
              <a:spLocks noChangeArrowheads="1"/>
            </p:cNvSpPr>
            <p:nvPr/>
          </p:nvSpPr>
          <p:spPr bwMode="auto">
            <a:xfrm>
              <a:off x="1632" y="96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2’4’</a:t>
              </a:r>
            </a:p>
          </p:txBody>
        </p:sp>
        <p:sp>
          <p:nvSpPr>
            <p:cNvPr id="7305" name="Text Box 137"/>
            <p:cNvSpPr txBox="1">
              <a:spLocks noChangeArrowheads="1"/>
            </p:cNvSpPr>
            <p:nvPr/>
          </p:nvSpPr>
          <p:spPr bwMode="auto">
            <a:xfrm>
              <a:off x="1290" y="98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3’</a:t>
              </a:r>
            </a:p>
          </p:txBody>
        </p:sp>
      </p:grpSp>
      <p:grpSp>
        <p:nvGrpSpPr>
          <p:cNvPr id="7306" name="Group 138"/>
          <p:cNvGrpSpPr>
            <a:grpSpLocks/>
          </p:cNvGrpSpPr>
          <p:nvPr/>
        </p:nvGrpSpPr>
        <p:grpSpPr bwMode="auto">
          <a:xfrm>
            <a:off x="3505200" y="2743200"/>
            <a:ext cx="425450" cy="366713"/>
            <a:chOff x="2208" y="1728"/>
            <a:chExt cx="268" cy="231"/>
          </a:xfrm>
        </p:grpSpPr>
        <p:sp>
          <p:nvSpPr>
            <p:cNvPr id="7307" name="Oval 139"/>
            <p:cNvSpPr>
              <a:spLocks noChangeArrowheads="1"/>
            </p:cNvSpPr>
            <p:nvPr/>
          </p:nvSpPr>
          <p:spPr bwMode="auto">
            <a:xfrm>
              <a:off x="2208" y="1824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08" name="Text Box 140"/>
            <p:cNvSpPr txBox="1">
              <a:spLocks noChangeArrowheads="1"/>
            </p:cNvSpPr>
            <p:nvPr/>
          </p:nvSpPr>
          <p:spPr bwMode="auto">
            <a:xfrm>
              <a:off x="2256" y="172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H</a:t>
              </a:r>
            </a:p>
          </p:txBody>
        </p:sp>
      </p:grpSp>
      <p:sp>
        <p:nvSpPr>
          <p:cNvPr id="7309" name="Oval 141"/>
          <p:cNvSpPr>
            <a:spLocks noChangeArrowheads="1"/>
          </p:cNvSpPr>
          <p:nvPr/>
        </p:nvSpPr>
        <p:spPr bwMode="auto">
          <a:xfrm>
            <a:off x="2362200" y="4876800"/>
            <a:ext cx="152400" cy="152400"/>
          </a:xfrm>
          <a:prstGeom prst="ellipse">
            <a:avLst/>
          </a:prstGeom>
          <a:solidFill>
            <a:srgbClr val="F1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310" name="Oval 142"/>
          <p:cNvSpPr>
            <a:spLocks noChangeArrowheads="1"/>
          </p:cNvSpPr>
          <p:nvPr/>
        </p:nvSpPr>
        <p:spPr bwMode="auto">
          <a:xfrm>
            <a:off x="2362200" y="5486400"/>
            <a:ext cx="152400" cy="152400"/>
          </a:xfrm>
          <a:prstGeom prst="ellipse">
            <a:avLst/>
          </a:prstGeom>
          <a:solidFill>
            <a:srgbClr val="F1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4267200" y="41290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5213350" y="4114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6127750" y="4114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7042150" y="4114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7315" name="Text Box 147"/>
          <p:cNvSpPr txBox="1">
            <a:spLocks noChangeArrowheads="1"/>
          </p:cNvSpPr>
          <p:nvPr/>
        </p:nvSpPr>
        <p:spPr bwMode="auto">
          <a:xfrm>
            <a:off x="8870950" y="4114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7316" name="Text Box 148"/>
          <p:cNvSpPr txBox="1">
            <a:spLocks noChangeArrowheads="1"/>
          </p:cNvSpPr>
          <p:nvPr/>
        </p:nvSpPr>
        <p:spPr bwMode="auto">
          <a:xfrm>
            <a:off x="7924800" y="4114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7317" name="Text Box 149"/>
          <p:cNvSpPr txBox="1">
            <a:spLocks noChangeArrowheads="1"/>
          </p:cNvSpPr>
          <p:nvPr/>
        </p:nvSpPr>
        <p:spPr bwMode="auto">
          <a:xfrm>
            <a:off x="4343400" y="152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318" name="Text Box 150"/>
          <p:cNvSpPr txBox="1">
            <a:spLocks noChangeArrowheads="1"/>
          </p:cNvSpPr>
          <p:nvPr/>
        </p:nvSpPr>
        <p:spPr bwMode="auto">
          <a:xfrm>
            <a:off x="5143500" y="15716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319" name="Text Box 151"/>
          <p:cNvSpPr txBox="1">
            <a:spLocks noChangeArrowheads="1"/>
          </p:cNvSpPr>
          <p:nvPr/>
        </p:nvSpPr>
        <p:spPr bwMode="auto">
          <a:xfrm>
            <a:off x="6115050" y="15716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7320" name="Text Box 152"/>
          <p:cNvSpPr txBox="1">
            <a:spLocks noChangeArrowheads="1"/>
          </p:cNvSpPr>
          <p:nvPr/>
        </p:nvSpPr>
        <p:spPr bwMode="auto">
          <a:xfrm>
            <a:off x="7072313" y="15430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7321" name="Text Box 153"/>
          <p:cNvSpPr txBox="1">
            <a:spLocks noChangeArrowheads="1"/>
          </p:cNvSpPr>
          <p:nvPr/>
        </p:nvSpPr>
        <p:spPr bwMode="auto">
          <a:xfrm>
            <a:off x="7953375" y="15525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7322" name="Text Box 154"/>
          <p:cNvSpPr txBox="1">
            <a:spLocks noChangeArrowheads="1"/>
          </p:cNvSpPr>
          <p:nvPr/>
        </p:nvSpPr>
        <p:spPr bwMode="auto">
          <a:xfrm>
            <a:off x="8794750" y="152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323" name="Oval 155"/>
          <p:cNvSpPr>
            <a:spLocks noChangeArrowheads="1"/>
          </p:cNvSpPr>
          <p:nvPr/>
        </p:nvSpPr>
        <p:spPr bwMode="auto">
          <a:xfrm>
            <a:off x="8991600" y="29718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7324" name="Group 156"/>
          <p:cNvGrpSpPr>
            <a:grpSpLocks/>
          </p:cNvGrpSpPr>
          <p:nvPr/>
        </p:nvGrpSpPr>
        <p:grpSpPr bwMode="auto">
          <a:xfrm>
            <a:off x="4343400" y="2971800"/>
            <a:ext cx="400050" cy="366713"/>
            <a:chOff x="2736" y="1872"/>
            <a:chExt cx="252" cy="231"/>
          </a:xfrm>
        </p:grpSpPr>
        <p:sp>
          <p:nvSpPr>
            <p:cNvPr id="7325" name="Oval 157"/>
            <p:cNvSpPr>
              <a:spLocks noChangeArrowheads="1"/>
            </p:cNvSpPr>
            <p:nvPr/>
          </p:nvSpPr>
          <p:spPr bwMode="auto">
            <a:xfrm>
              <a:off x="2736" y="1872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26" name="Text Box 158"/>
            <p:cNvSpPr txBox="1">
              <a:spLocks noChangeArrowheads="1"/>
            </p:cNvSpPr>
            <p:nvPr/>
          </p:nvSpPr>
          <p:spPr bwMode="auto">
            <a:xfrm>
              <a:off x="2784" y="18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h</a:t>
              </a:r>
            </a:p>
          </p:txBody>
        </p:sp>
      </p:grpSp>
      <p:grpSp>
        <p:nvGrpSpPr>
          <p:cNvPr id="7327" name="Group 159"/>
          <p:cNvGrpSpPr>
            <a:grpSpLocks/>
          </p:cNvGrpSpPr>
          <p:nvPr/>
        </p:nvGrpSpPr>
        <p:grpSpPr bwMode="auto">
          <a:xfrm>
            <a:off x="7848600" y="2971800"/>
            <a:ext cx="323850" cy="442913"/>
            <a:chOff x="4944" y="1872"/>
            <a:chExt cx="204" cy="279"/>
          </a:xfrm>
        </p:grpSpPr>
        <p:sp>
          <p:nvSpPr>
            <p:cNvPr id="7328" name="Oval 160"/>
            <p:cNvSpPr>
              <a:spLocks noChangeArrowheads="1"/>
            </p:cNvSpPr>
            <p:nvPr/>
          </p:nvSpPr>
          <p:spPr bwMode="auto">
            <a:xfrm>
              <a:off x="5040" y="1872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29" name="Text Box 161"/>
            <p:cNvSpPr txBox="1">
              <a:spLocks noChangeArrowheads="1"/>
            </p:cNvSpPr>
            <p:nvPr/>
          </p:nvSpPr>
          <p:spPr bwMode="auto">
            <a:xfrm>
              <a:off x="4944" y="192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h</a:t>
              </a:r>
            </a:p>
          </p:txBody>
        </p:sp>
      </p:grpSp>
      <p:grpSp>
        <p:nvGrpSpPr>
          <p:cNvPr id="7330" name="Group 162"/>
          <p:cNvGrpSpPr>
            <a:grpSpLocks/>
          </p:cNvGrpSpPr>
          <p:nvPr/>
        </p:nvGrpSpPr>
        <p:grpSpPr bwMode="auto">
          <a:xfrm>
            <a:off x="5257800" y="2057400"/>
            <a:ext cx="387350" cy="442913"/>
            <a:chOff x="3312" y="1296"/>
            <a:chExt cx="244" cy="279"/>
          </a:xfrm>
        </p:grpSpPr>
        <p:sp>
          <p:nvSpPr>
            <p:cNvPr id="7331" name="Oval 163"/>
            <p:cNvSpPr>
              <a:spLocks noChangeArrowheads="1"/>
            </p:cNvSpPr>
            <p:nvPr/>
          </p:nvSpPr>
          <p:spPr bwMode="auto">
            <a:xfrm>
              <a:off x="3312" y="1296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32" name="Text Box 164"/>
            <p:cNvSpPr txBox="1">
              <a:spLocks noChangeArrowheads="1"/>
            </p:cNvSpPr>
            <p:nvPr/>
          </p:nvSpPr>
          <p:spPr bwMode="auto">
            <a:xfrm>
              <a:off x="3360" y="134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k</a:t>
              </a:r>
            </a:p>
          </p:txBody>
        </p:sp>
      </p:grpSp>
      <p:grpSp>
        <p:nvGrpSpPr>
          <p:cNvPr id="7333" name="Group 165"/>
          <p:cNvGrpSpPr>
            <a:grpSpLocks/>
          </p:cNvGrpSpPr>
          <p:nvPr/>
        </p:nvGrpSpPr>
        <p:grpSpPr bwMode="auto">
          <a:xfrm>
            <a:off x="6929438" y="2057400"/>
            <a:ext cx="311150" cy="438150"/>
            <a:chOff x="4365" y="1296"/>
            <a:chExt cx="196" cy="276"/>
          </a:xfrm>
        </p:grpSpPr>
        <p:sp>
          <p:nvSpPr>
            <p:cNvPr id="7334" name="Oval 166"/>
            <p:cNvSpPr>
              <a:spLocks noChangeArrowheads="1"/>
            </p:cNvSpPr>
            <p:nvPr/>
          </p:nvSpPr>
          <p:spPr bwMode="auto">
            <a:xfrm>
              <a:off x="4464" y="1296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35" name="Text Box 167"/>
            <p:cNvSpPr txBox="1">
              <a:spLocks noChangeArrowheads="1"/>
            </p:cNvSpPr>
            <p:nvPr/>
          </p:nvSpPr>
          <p:spPr bwMode="auto">
            <a:xfrm>
              <a:off x="4365" y="1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k</a:t>
              </a:r>
            </a:p>
          </p:txBody>
        </p:sp>
      </p:grpSp>
      <p:grpSp>
        <p:nvGrpSpPr>
          <p:cNvPr id="7336" name="Group 168"/>
          <p:cNvGrpSpPr>
            <a:grpSpLocks/>
          </p:cNvGrpSpPr>
          <p:nvPr/>
        </p:nvGrpSpPr>
        <p:grpSpPr bwMode="auto">
          <a:xfrm>
            <a:off x="5562600" y="1524000"/>
            <a:ext cx="387350" cy="381000"/>
            <a:chOff x="3504" y="960"/>
            <a:chExt cx="244" cy="240"/>
          </a:xfrm>
        </p:grpSpPr>
        <p:sp>
          <p:nvSpPr>
            <p:cNvPr id="7337" name="Oval 169"/>
            <p:cNvSpPr>
              <a:spLocks noChangeArrowheads="1"/>
            </p:cNvSpPr>
            <p:nvPr/>
          </p:nvSpPr>
          <p:spPr bwMode="auto">
            <a:xfrm>
              <a:off x="3648" y="1104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38" name="Text Box 170"/>
            <p:cNvSpPr txBox="1">
              <a:spLocks noChangeArrowheads="1"/>
            </p:cNvSpPr>
            <p:nvPr/>
          </p:nvSpPr>
          <p:spPr bwMode="auto">
            <a:xfrm>
              <a:off x="3504" y="96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m</a:t>
              </a:r>
            </a:p>
          </p:txBody>
        </p:sp>
      </p:grpSp>
      <p:grpSp>
        <p:nvGrpSpPr>
          <p:cNvPr id="7339" name="Group 171"/>
          <p:cNvGrpSpPr>
            <a:grpSpLocks/>
          </p:cNvGrpSpPr>
          <p:nvPr/>
        </p:nvGrpSpPr>
        <p:grpSpPr bwMode="auto">
          <a:xfrm>
            <a:off x="6553200" y="1524000"/>
            <a:ext cx="425450" cy="381000"/>
            <a:chOff x="4128" y="960"/>
            <a:chExt cx="268" cy="240"/>
          </a:xfrm>
        </p:grpSpPr>
        <p:sp>
          <p:nvSpPr>
            <p:cNvPr id="7340" name="Oval 172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341" name="Text Box 173"/>
            <p:cNvSpPr txBox="1">
              <a:spLocks noChangeArrowheads="1"/>
            </p:cNvSpPr>
            <p:nvPr/>
          </p:nvSpPr>
          <p:spPr bwMode="auto">
            <a:xfrm>
              <a:off x="4152" y="96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m</a:t>
              </a:r>
            </a:p>
          </p:txBody>
        </p:sp>
      </p:grpSp>
      <p:grpSp>
        <p:nvGrpSpPr>
          <p:cNvPr id="7342" name="Group 174"/>
          <p:cNvGrpSpPr>
            <a:grpSpLocks/>
          </p:cNvGrpSpPr>
          <p:nvPr/>
        </p:nvGrpSpPr>
        <p:grpSpPr bwMode="auto">
          <a:xfrm>
            <a:off x="2209800" y="1752600"/>
            <a:ext cx="1414463" cy="2362200"/>
            <a:chOff x="1392" y="1104"/>
            <a:chExt cx="891" cy="1488"/>
          </a:xfrm>
        </p:grpSpPr>
        <p:sp>
          <p:nvSpPr>
            <p:cNvPr id="7343" name="Line 175"/>
            <p:cNvSpPr>
              <a:spLocks noChangeShapeType="1"/>
            </p:cNvSpPr>
            <p:nvPr/>
          </p:nvSpPr>
          <p:spPr bwMode="auto">
            <a:xfrm flipV="1">
              <a:off x="1392" y="1152"/>
              <a:ext cx="0" cy="144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44" name="Line 176"/>
            <p:cNvSpPr>
              <a:spLocks noChangeShapeType="1"/>
            </p:cNvSpPr>
            <p:nvPr/>
          </p:nvSpPr>
          <p:spPr bwMode="auto">
            <a:xfrm flipV="1">
              <a:off x="1728" y="1152"/>
              <a:ext cx="0" cy="144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45" name="Line 177"/>
            <p:cNvSpPr>
              <a:spLocks noChangeShapeType="1"/>
            </p:cNvSpPr>
            <p:nvPr/>
          </p:nvSpPr>
          <p:spPr bwMode="auto">
            <a:xfrm flipV="1">
              <a:off x="2283" y="1104"/>
              <a:ext cx="0" cy="1488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46" name="Line 178"/>
            <p:cNvSpPr>
              <a:spLocks noChangeShapeType="1"/>
            </p:cNvSpPr>
            <p:nvPr/>
          </p:nvSpPr>
          <p:spPr bwMode="auto">
            <a:xfrm>
              <a:off x="1401" y="1134"/>
              <a:ext cx="864" cy="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7347" name="Group 179"/>
          <p:cNvGrpSpPr>
            <a:grpSpLocks/>
          </p:cNvGrpSpPr>
          <p:nvPr/>
        </p:nvGrpSpPr>
        <p:grpSpPr bwMode="auto">
          <a:xfrm>
            <a:off x="0" y="1795463"/>
            <a:ext cx="2209800" cy="2243137"/>
            <a:chOff x="0" y="1131"/>
            <a:chExt cx="1392" cy="1413"/>
          </a:xfrm>
        </p:grpSpPr>
        <p:sp>
          <p:nvSpPr>
            <p:cNvPr id="7348" name="Line 180"/>
            <p:cNvSpPr>
              <a:spLocks noChangeShapeType="1"/>
            </p:cNvSpPr>
            <p:nvPr/>
          </p:nvSpPr>
          <p:spPr bwMode="auto">
            <a:xfrm flipH="1">
              <a:off x="0" y="1131"/>
              <a:ext cx="13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49" name="Line 181"/>
            <p:cNvSpPr>
              <a:spLocks noChangeShapeType="1"/>
            </p:cNvSpPr>
            <p:nvPr/>
          </p:nvSpPr>
          <p:spPr bwMode="auto">
            <a:xfrm>
              <a:off x="288" y="1152"/>
              <a:ext cx="0" cy="13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50" name="Text Box 182"/>
            <p:cNvSpPr txBox="1">
              <a:spLocks noChangeArrowheads="1"/>
            </p:cNvSpPr>
            <p:nvPr/>
          </p:nvSpPr>
          <p:spPr bwMode="auto">
            <a:xfrm rot="16200000">
              <a:off x="81" y="177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75</a:t>
              </a:r>
            </a:p>
          </p:txBody>
        </p:sp>
      </p:grpSp>
      <p:grpSp>
        <p:nvGrpSpPr>
          <p:cNvPr id="7351" name="Group 183"/>
          <p:cNvGrpSpPr>
            <a:grpSpLocks/>
          </p:cNvGrpSpPr>
          <p:nvPr/>
        </p:nvGrpSpPr>
        <p:grpSpPr bwMode="auto">
          <a:xfrm>
            <a:off x="2667000" y="1905000"/>
            <a:ext cx="425450" cy="366713"/>
            <a:chOff x="1680" y="1200"/>
            <a:chExt cx="268" cy="231"/>
          </a:xfrm>
        </p:grpSpPr>
        <p:sp>
          <p:nvSpPr>
            <p:cNvPr id="7352" name="Text Box 184"/>
            <p:cNvSpPr txBox="1">
              <a:spLocks noChangeArrowheads="1"/>
            </p:cNvSpPr>
            <p:nvPr/>
          </p:nvSpPr>
          <p:spPr bwMode="auto">
            <a:xfrm>
              <a:off x="1728" y="120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K</a:t>
              </a:r>
            </a:p>
          </p:txBody>
        </p:sp>
        <p:sp>
          <p:nvSpPr>
            <p:cNvPr id="7353" name="Oval 185"/>
            <p:cNvSpPr>
              <a:spLocks noChangeArrowheads="1"/>
            </p:cNvSpPr>
            <p:nvPr/>
          </p:nvSpPr>
          <p:spPr bwMode="auto">
            <a:xfrm>
              <a:off x="1680" y="1296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354" name="Group 186"/>
          <p:cNvGrpSpPr>
            <a:grpSpLocks/>
          </p:cNvGrpSpPr>
          <p:nvPr/>
        </p:nvGrpSpPr>
        <p:grpSpPr bwMode="auto">
          <a:xfrm>
            <a:off x="2362200" y="1538288"/>
            <a:ext cx="374650" cy="366712"/>
            <a:chOff x="1488" y="969"/>
            <a:chExt cx="236" cy="231"/>
          </a:xfrm>
        </p:grpSpPr>
        <p:sp>
          <p:nvSpPr>
            <p:cNvPr id="7355" name="Text Box 187"/>
            <p:cNvSpPr txBox="1">
              <a:spLocks noChangeArrowheads="1"/>
            </p:cNvSpPr>
            <p:nvPr/>
          </p:nvSpPr>
          <p:spPr bwMode="auto">
            <a:xfrm>
              <a:off x="1488" y="969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M</a:t>
              </a:r>
            </a:p>
          </p:txBody>
        </p:sp>
        <p:sp>
          <p:nvSpPr>
            <p:cNvPr id="7356" name="Oval 188"/>
            <p:cNvSpPr>
              <a:spLocks noChangeArrowheads="1"/>
            </p:cNvSpPr>
            <p:nvPr/>
          </p:nvSpPr>
          <p:spPr bwMode="auto">
            <a:xfrm>
              <a:off x="1488" y="1104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357" name="Group 189"/>
          <p:cNvGrpSpPr>
            <a:grpSpLocks/>
          </p:cNvGrpSpPr>
          <p:nvPr/>
        </p:nvGrpSpPr>
        <p:grpSpPr bwMode="auto">
          <a:xfrm>
            <a:off x="4405313" y="4114800"/>
            <a:ext cx="990600" cy="838200"/>
            <a:chOff x="2775" y="2592"/>
            <a:chExt cx="624" cy="528"/>
          </a:xfrm>
        </p:grpSpPr>
        <p:sp>
          <p:nvSpPr>
            <p:cNvPr id="7358" name="Line 190"/>
            <p:cNvSpPr>
              <a:spLocks noChangeShapeType="1"/>
            </p:cNvSpPr>
            <p:nvPr/>
          </p:nvSpPr>
          <p:spPr bwMode="auto">
            <a:xfrm>
              <a:off x="2784" y="2592"/>
              <a:ext cx="0" cy="5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59" name="Line 191"/>
            <p:cNvSpPr>
              <a:spLocks noChangeShapeType="1"/>
            </p:cNvSpPr>
            <p:nvPr/>
          </p:nvSpPr>
          <p:spPr bwMode="auto">
            <a:xfrm>
              <a:off x="3378" y="2592"/>
              <a:ext cx="0" cy="5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60" name="Line 192"/>
            <p:cNvSpPr>
              <a:spLocks noChangeShapeType="1"/>
            </p:cNvSpPr>
            <p:nvPr/>
          </p:nvSpPr>
          <p:spPr bwMode="auto">
            <a:xfrm>
              <a:off x="2775" y="3024"/>
              <a:ext cx="62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61" name="Text Box 193"/>
            <p:cNvSpPr txBox="1">
              <a:spLocks noChangeArrowheads="1"/>
            </p:cNvSpPr>
            <p:nvPr/>
          </p:nvSpPr>
          <p:spPr bwMode="auto">
            <a:xfrm>
              <a:off x="2976" y="283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5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0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1" dur="20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6" dur="20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1" dur="20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6" dur="20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1" dur="20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258" grpId="0" animBg="1"/>
      <p:bldP spid="7259" grpId="0" animBg="1"/>
      <p:bldP spid="7260" grpId="0" animBg="1"/>
      <p:bldP spid="7261" grpId="0" animBg="1"/>
      <p:bldP spid="7262" grpId="0" animBg="1"/>
      <p:bldP spid="7280" grpId="0"/>
      <p:bldP spid="7286" grpId="0" animBg="1"/>
      <p:bldP spid="7293" grpId="0"/>
      <p:bldP spid="7294" grpId="0"/>
      <p:bldP spid="7295" grpId="0"/>
      <p:bldP spid="7296" grpId="0"/>
      <p:bldP spid="7297" grpId="0"/>
      <p:bldP spid="7309" grpId="0" animBg="1"/>
      <p:bldP spid="7310" grpId="0" animBg="1"/>
      <p:bldP spid="7311" grpId="0"/>
      <p:bldP spid="7312" grpId="0"/>
      <p:bldP spid="7313" grpId="0"/>
      <p:bldP spid="7314" grpId="0"/>
      <p:bldP spid="7315" grpId="0"/>
      <p:bldP spid="7316" grpId="0"/>
      <p:bldP spid="7317" grpId="0"/>
      <p:bldP spid="7318" grpId="0"/>
      <p:bldP spid="7319" grpId="0"/>
      <p:bldP spid="7320" grpId="0"/>
      <p:bldP spid="7321" grpId="0"/>
      <p:bldP spid="7322" grpId="0"/>
      <p:bldP spid="73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" y="573088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 Ex:2</a:t>
            </a:r>
          </a:p>
          <a:p>
            <a:endParaRPr lang="en-US" sz="2400">
              <a:solidFill>
                <a:schemeClr val="bg1"/>
              </a:solidFill>
            </a:endParaRPr>
          </a:p>
          <a:p>
            <a:r>
              <a:rPr lang="en-US" sz="3600">
                <a:solidFill>
                  <a:srgbClr val="0000FF"/>
                </a:solidFill>
              </a:rPr>
              <a:t>A hexagonal pyramid of base 40mm and axis 120 mm is  resting on H.P on its base such that a base edge is perpendicular to V.P. A section plane cuts the axis of the pyramid at a height of 45 mm from the base and at angle of 15</a:t>
            </a:r>
            <a:r>
              <a:rPr lang="en-US" sz="3600">
                <a:solidFill>
                  <a:srgbClr val="0000FF"/>
                </a:solidFill>
                <a:cs typeface="Arial" charset="0"/>
              </a:rPr>
              <a:t>º with the horizontal. Draw the development of the truncated pyramid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" name="Oval 227"/>
          <p:cNvSpPr>
            <a:spLocks noChangeArrowheads="1"/>
          </p:cNvSpPr>
          <p:nvPr/>
        </p:nvSpPr>
        <p:spPr bwMode="auto">
          <a:xfrm>
            <a:off x="74676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76" name="Oval 228"/>
          <p:cNvSpPr>
            <a:spLocks noChangeArrowheads="1"/>
          </p:cNvSpPr>
          <p:nvPr/>
        </p:nvSpPr>
        <p:spPr bwMode="auto">
          <a:xfrm>
            <a:off x="7391400" y="152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77" name="Oval 229"/>
          <p:cNvSpPr>
            <a:spLocks noChangeArrowheads="1"/>
          </p:cNvSpPr>
          <p:nvPr/>
        </p:nvSpPr>
        <p:spPr bwMode="auto">
          <a:xfrm>
            <a:off x="7620000" y="76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78" name="Oval 230"/>
          <p:cNvSpPr>
            <a:spLocks noChangeArrowheads="1"/>
          </p:cNvSpPr>
          <p:nvPr/>
        </p:nvSpPr>
        <p:spPr bwMode="auto">
          <a:xfrm>
            <a:off x="70104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74" name="Oval 226"/>
          <p:cNvSpPr>
            <a:spLocks noChangeArrowheads="1"/>
          </p:cNvSpPr>
          <p:nvPr/>
        </p:nvSpPr>
        <p:spPr bwMode="auto">
          <a:xfrm>
            <a:off x="6629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73" name="Oval 225"/>
          <p:cNvSpPr>
            <a:spLocks noChangeArrowheads="1"/>
          </p:cNvSpPr>
          <p:nvPr/>
        </p:nvSpPr>
        <p:spPr bwMode="auto">
          <a:xfrm>
            <a:off x="6062663" y="377666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67" name="Oval 219"/>
          <p:cNvSpPr>
            <a:spLocks noChangeArrowheads="1"/>
          </p:cNvSpPr>
          <p:nvPr/>
        </p:nvSpPr>
        <p:spPr bwMode="auto">
          <a:xfrm>
            <a:off x="5334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2" name="Oval 204"/>
          <p:cNvSpPr>
            <a:spLocks noChangeArrowheads="1"/>
          </p:cNvSpPr>
          <p:nvPr/>
        </p:nvSpPr>
        <p:spPr bwMode="auto">
          <a:xfrm>
            <a:off x="7391400" y="4343400"/>
            <a:ext cx="184150" cy="2286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3" name="Oval 205"/>
          <p:cNvSpPr>
            <a:spLocks noChangeArrowheads="1"/>
          </p:cNvSpPr>
          <p:nvPr/>
        </p:nvSpPr>
        <p:spPr bwMode="auto">
          <a:xfrm>
            <a:off x="8229600" y="3581400"/>
            <a:ext cx="184150" cy="2286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4" name="Oval 206"/>
          <p:cNvSpPr>
            <a:spLocks noChangeArrowheads="1"/>
          </p:cNvSpPr>
          <p:nvPr/>
        </p:nvSpPr>
        <p:spPr bwMode="auto">
          <a:xfrm>
            <a:off x="8686800" y="2590800"/>
            <a:ext cx="184150" cy="2286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" name="Oval 207"/>
          <p:cNvSpPr>
            <a:spLocks noChangeArrowheads="1"/>
          </p:cNvSpPr>
          <p:nvPr/>
        </p:nvSpPr>
        <p:spPr bwMode="auto">
          <a:xfrm>
            <a:off x="8886825" y="1509713"/>
            <a:ext cx="184150" cy="2286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6" name="Oval 208"/>
          <p:cNvSpPr>
            <a:spLocks noChangeArrowheads="1"/>
          </p:cNvSpPr>
          <p:nvPr/>
        </p:nvSpPr>
        <p:spPr bwMode="auto">
          <a:xfrm>
            <a:off x="8686800" y="457200"/>
            <a:ext cx="184150" cy="2286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47" name="Oval 199"/>
          <p:cNvSpPr>
            <a:spLocks noChangeArrowheads="1"/>
          </p:cNvSpPr>
          <p:nvPr/>
        </p:nvSpPr>
        <p:spPr bwMode="auto">
          <a:xfrm>
            <a:off x="6457950" y="4876800"/>
            <a:ext cx="184150" cy="2286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482850" y="4260850"/>
            <a:ext cx="1792288" cy="2071688"/>
          </a:xfrm>
          <a:custGeom>
            <a:avLst/>
            <a:gdLst>
              <a:gd name="T0" fmla="*/ 0 w 5627"/>
              <a:gd name="T1" fmla="*/ 1626 h 6503"/>
              <a:gd name="T2" fmla="*/ 0 w 5627"/>
              <a:gd name="T3" fmla="*/ 4878 h 6503"/>
              <a:gd name="T4" fmla="*/ 2813 w 5627"/>
              <a:gd name="T5" fmla="*/ 6503 h 6503"/>
              <a:gd name="T6" fmla="*/ 5627 w 5627"/>
              <a:gd name="T7" fmla="*/ 4878 h 6503"/>
              <a:gd name="T8" fmla="*/ 5627 w 5627"/>
              <a:gd name="T9" fmla="*/ 1626 h 6503"/>
              <a:gd name="T10" fmla="*/ 2813 w 5627"/>
              <a:gd name="T11" fmla="*/ 0 h 6503"/>
              <a:gd name="T12" fmla="*/ 0 w 5627"/>
              <a:gd name="T13" fmla="*/ 1626 h 6503"/>
              <a:gd name="T14" fmla="*/ 1 w 5627"/>
              <a:gd name="T15" fmla="*/ 1626 h 6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27" h="6503">
                <a:moveTo>
                  <a:pt x="0" y="1626"/>
                </a:moveTo>
                <a:lnTo>
                  <a:pt x="0" y="4878"/>
                </a:lnTo>
                <a:lnTo>
                  <a:pt x="2813" y="6503"/>
                </a:lnTo>
                <a:lnTo>
                  <a:pt x="5627" y="4878"/>
                </a:lnTo>
                <a:lnTo>
                  <a:pt x="5627" y="1626"/>
                </a:lnTo>
                <a:lnTo>
                  <a:pt x="2813" y="0"/>
                </a:lnTo>
                <a:lnTo>
                  <a:pt x="0" y="1626"/>
                </a:lnTo>
                <a:lnTo>
                  <a:pt x="1" y="1626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299" name="Group 251"/>
          <p:cNvGrpSpPr>
            <a:grpSpLocks/>
          </p:cNvGrpSpPr>
          <p:nvPr/>
        </p:nvGrpSpPr>
        <p:grpSpPr bwMode="auto">
          <a:xfrm>
            <a:off x="2482850" y="3862388"/>
            <a:ext cx="1795463" cy="915987"/>
            <a:chOff x="1564" y="2433"/>
            <a:chExt cx="1131" cy="577"/>
          </a:xfrm>
        </p:grpSpPr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1564" y="2433"/>
              <a:ext cx="2" cy="577"/>
            </a:xfrm>
            <a:custGeom>
              <a:avLst/>
              <a:gdLst>
                <a:gd name="T0" fmla="*/ 0 w 1"/>
                <a:gd name="T1" fmla="*/ 2879 h 2879"/>
                <a:gd name="T2" fmla="*/ 0 w 1"/>
                <a:gd name="T3" fmla="*/ 0 h 2879"/>
                <a:gd name="T4" fmla="*/ 1 w 1"/>
                <a:gd name="T5" fmla="*/ 0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79">
                  <a:moveTo>
                    <a:pt x="0" y="287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129" y="2433"/>
              <a:ext cx="1" cy="251"/>
            </a:xfrm>
            <a:custGeom>
              <a:avLst/>
              <a:gdLst>
                <a:gd name="T0" fmla="*/ 0 w 1"/>
                <a:gd name="T1" fmla="*/ 1253 h 1253"/>
                <a:gd name="T2" fmla="*/ 0 w 1"/>
                <a:gd name="T3" fmla="*/ 0 h 1253"/>
                <a:gd name="T4" fmla="*/ 1 w 1"/>
                <a:gd name="T5" fmla="*/ 0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53">
                  <a:moveTo>
                    <a:pt x="0" y="125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693" y="2433"/>
              <a:ext cx="2" cy="577"/>
            </a:xfrm>
            <a:custGeom>
              <a:avLst/>
              <a:gdLst>
                <a:gd name="T0" fmla="*/ 0 w 1"/>
                <a:gd name="T1" fmla="*/ 2879 h 2879"/>
                <a:gd name="T2" fmla="*/ 0 w 1"/>
                <a:gd name="T3" fmla="*/ 0 h 2879"/>
                <a:gd name="T4" fmla="*/ 1 w 1"/>
                <a:gd name="T5" fmla="*/ 0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79">
                  <a:moveTo>
                    <a:pt x="0" y="287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00" name="Group 252"/>
          <p:cNvGrpSpPr>
            <a:grpSpLocks/>
          </p:cNvGrpSpPr>
          <p:nvPr/>
        </p:nvGrpSpPr>
        <p:grpSpPr bwMode="auto">
          <a:xfrm>
            <a:off x="2514600" y="762000"/>
            <a:ext cx="1792288" cy="3105150"/>
            <a:chOff x="1564" y="477"/>
            <a:chExt cx="1129" cy="1956"/>
          </a:xfrm>
        </p:grpSpPr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129" y="477"/>
              <a:ext cx="1" cy="1956"/>
            </a:xfrm>
            <a:custGeom>
              <a:avLst/>
              <a:gdLst>
                <a:gd name="T0" fmla="*/ 0 w 1"/>
                <a:gd name="T1" fmla="*/ 9753 h 9753"/>
                <a:gd name="T2" fmla="*/ 0 w 1"/>
                <a:gd name="T3" fmla="*/ 0 h 9753"/>
                <a:gd name="T4" fmla="*/ 1 w 1"/>
                <a:gd name="T5" fmla="*/ 0 h 9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53">
                  <a:moveTo>
                    <a:pt x="0" y="975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129" y="477"/>
              <a:ext cx="564" cy="1956"/>
            </a:xfrm>
            <a:custGeom>
              <a:avLst/>
              <a:gdLst>
                <a:gd name="T0" fmla="*/ 0 w 2815"/>
                <a:gd name="T1" fmla="*/ 0 h 9753"/>
                <a:gd name="T2" fmla="*/ 2814 w 2815"/>
                <a:gd name="T3" fmla="*/ 9753 h 9753"/>
                <a:gd name="T4" fmla="*/ 2815 w 2815"/>
                <a:gd name="T5" fmla="*/ 9753 h 9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5" h="9753">
                  <a:moveTo>
                    <a:pt x="0" y="0"/>
                  </a:moveTo>
                  <a:lnTo>
                    <a:pt x="2814" y="9753"/>
                  </a:lnTo>
                  <a:lnTo>
                    <a:pt x="2815" y="9753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1564" y="477"/>
              <a:ext cx="565" cy="1956"/>
            </a:xfrm>
            <a:custGeom>
              <a:avLst/>
              <a:gdLst>
                <a:gd name="T0" fmla="*/ 0 w 2814"/>
                <a:gd name="T1" fmla="*/ 9753 h 9753"/>
                <a:gd name="T2" fmla="*/ 2813 w 2814"/>
                <a:gd name="T3" fmla="*/ 0 h 9753"/>
                <a:gd name="T4" fmla="*/ 2814 w 2814"/>
                <a:gd name="T5" fmla="*/ 0 h 9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4" h="9753">
                  <a:moveTo>
                    <a:pt x="0" y="9753"/>
                  </a:moveTo>
                  <a:lnTo>
                    <a:pt x="2813" y="0"/>
                  </a:lnTo>
                  <a:lnTo>
                    <a:pt x="2814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067" name="Freeform 19"/>
          <p:cNvSpPr>
            <a:spLocks/>
          </p:cNvSpPr>
          <p:nvPr/>
        </p:nvSpPr>
        <p:spPr bwMode="auto">
          <a:xfrm>
            <a:off x="1708150" y="2243138"/>
            <a:ext cx="3363913" cy="903287"/>
          </a:xfrm>
          <a:custGeom>
            <a:avLst/>
            <a:gdLst>
              <a:gd name="T0" fmla="*/ 0 w 10566"/>
              <a:gd name="T1" fmla="*/ 2833 h 2833"/>
              <a:gd name="T2" fmla="*/ 10565 w 10566"/>
              <a:gd name="T3" fmla="*/ 0 h 2833"/>
              <a:gd name="T4" fmla="*/ 10566 w 10566"/>
              <a:gd name="T5" fmla="*/ 0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6" h="2833">
                <a:moveTo>
                  <a:pt x="0" y="2833"/>
                </a:moveTo>
                <a:lnTo>
                  <a:pt x="10565" y="0"/>
                </a:lnTo>
                <a:lnTo>
                  <a:pt x="10566" y="0"/>
                </a:lnTo>
              </a:path>
            </a:pathLst>
          </a:custGeom>
          <a:noFill/>
          <a:ln w="57150" cap="flat" cmpd="sng">
            <a:solidFill>
              <a:srgbClr val="FFFF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1252538" y="3862388"/>
            <a:ext cx="2111375" cy="1587"/>
          </a:xfrm>
          <a:custGeom>
            <a:avLst/>
            <a:gdLst>
              <a:gd name="T0" fmla="*/ 6628 w 6628"/>
              <a:gd name="T1" fmla="*/ 0 w 6628"/>
              <a:gd name="T2" fmla="*/ 1 w 6628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628">
                <a:moveTo>
                  <a:pt x="6628" y="0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1274763" y="757238"/>
            <a:ext cx="20637" cy="63500"/>
          </a:xfrm>
          <a:custGeom>
            <a:avLst/>
            <a:gdLst>
              <a:gd name="T0" fmla="*/ 0 w 67"/>
              <a:gd name="T1" fmla="*/ 203 h 203"/>
              <a:gd name="T2" fmla="*/ 67 w 67"/>
              <a:gd name="T3" fmla="*/ 203 h 203"/>
              <a:gd name="T4" fmla="*/ 33 w 67"/>
              <a:gd name="T5" fmla="*/ 0 h 203"/>
              <a:gd name="T6" fmla="*/ 0 w 67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203"/>
                </a:moveTo>
                <a:lnTo>
                  <a:pt x="67" y="203"/>
                </a:lnTo>
                <a:lnTo>
                  <a:pt x="3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1274763" y="757238"/>
            <a:ext cx="20637" cy="63500"/>
          </a:xfrm>
          <a:custGeom>
            <a:avLst/>
            <a:gdLst>
              <a:gd name="T0" fmla="*/ 0 w 67"/>
              <a:gd name="T1" fmla="*/ 203 h 203"/>
              <a:gd name="T2" fmla="*/ 67 w 67"/>
              <a:gd name="T3" fmla="*/ 203 h 203"/>
              <a:gd name="T4" fmla="*/ 33 w 67"/>
              <a:gd name="T5" fmla="*/ 0 h 203"/>
              <a:gd name="T6" fmla="*/ 0 w 67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203"/>
                </a:moveTo>
                <a:lnTo>
                  <a:pt x="67" y="203"/>
                </a:lnTo>
                <a:lnTo>
                  <a:pt x="33" y="0"/>
                </a:lnTo>
                <a:lnTo>
                  <a:pt x="0" y="203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274763" y="3797300"/>
            <a:ext cx="20637" cy="65088"/>
          </a:xfrm>
          <a:custGeom>
            <a:avLst/>
            <a:gdLst>
              <a:gd name="T0" fmla="*/ 0 w 67"/>
              <a:gd name="T1" fmla="*/ 0 h 203"/>
              <a:gd name="T2" fmla="*/ 67 w 67"/>
              <a:gd name="T3" fmla="*/ 0 h 203"/>
              <a:gd name="T4" fmla="*/ 33 w 67"/>
              <a:gd name="T5" fmla="*/ 203 h 203"/>
              <a:gd name="T6" fmla="*/ 0 w 67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0"/>
                </a:moveTo>
                <a:lnTo>
                  <a:pt x="67" y="0"/>
                </a:lnTo>
                <a:lnTo>
                  <a:pt x="33" y="2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1274763" y="3797300"/>
            <a:ext cx="20637" cy="65088"/>
          </a:xfrm>
          <a:custGeom>
            <a:avLst/>
            <a:gdLst>
              <a:gd name="T0" fmla="*/ 0 w 67"/>
              <a:gd name="T1" fmla="*/ 0 h 203"/>
              <a:gd name="T2" fmla="*/ 67 w 67"/>
              <a:gd name="T3" fmla="*/ 0 h 203"/>
              <a:gd name="T4" fmla="*/ 33 w 67"/>
              <a:gd name="T5" fmla="*/ 203 h 203"/>
              <a:gd name="T6" fmla="*/ 0 w 67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0"/>
                </a:moveTo>
                <a:lnTo>
                  <a:pt x="67" y="0"/>
                </a:lnTo>
                <a:lnTo>
                  <a:pt x="33" y="20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3379788" y="757238"/>
            <a:ext cx="1587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3379788" y="3862388"/>
            <a:ext cx="1587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1284288" y="3862388"/>
            <a:ext cx="1587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911225" y="2693988"/>
            <a:ext cx="20638" cy="65087"/>
          </a:xfrm>
          <a:custGeom>
            <a:avLst/>
            <a:gdLst>
              <a:gd name="T0" fmla="*/ 0 w 67"/>
              <a:gd name="T1" fmla="*/ 203 h 203"/>
              <a:gd name="T2" fmla="*/ 67 w 67"/>
              <a:gd name="T3" fmla="*/ 203 h 203"/>
              <a:gd name="T4" fmla="*/ 34 w 67"/>
              <a:gd name="T5" fmla="*/ 0 h 203"/>
              <a:gd name="T6" fmla="*/ 0 w 67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203"/>
                </a:moveTo>
                <a:lnTo>
                  <a:pt x="67" y="203"/>
                </a:lnTo>
                <a:lnTo>
                  <a:pt x="34" y="0"/>
                </a:lnTo>
                <a:lnTo>
                  <a:pt x="0" y="20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911225" y="2693988"/>
            <a:ext cx="20638" cy="65087"/>
          </a:xfrm>
          <a:custGeom>
            <a:avLst/>
            <a:gdLst>
              <a:gd name="T0" fmla="*/ 0 w 67"/>
              <a:gd name="T1" fmla="*/ 203 h 203"/>
              <a:gd name="T2" fmla="*/ 67 w 67"/>
              <a:gd name="T3" fmla="*/ 203 h 203"/>
              <a:gd name="T4" fmla="*/ 34 w 67"/>
              <a:gd name="T5" fmla="*/ 0 h 203"/>
              <a:gd name="T6" fmla="*/ 0 w 67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203"/>
                </a:moveTo>
                <a:lnTo>
                  <a:pt x="67" y="203"/>
                </a:lnTo>
                <a:lnTo>
                  <a:pt x="34" y="0"/>
                </a:lnTo>
                <a:lnTo>
                  <a:pt x="0" y="203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911225" y="3797300"/>
            <a:ext cx="20638" cy="65088"/>
          </a:xfrm>
          <a:custGeom>
            <a:avLst/>
            <a:gdLst>
              <a:gd name="T0" fmla="*/ 0 w 67"/>
              <a:gd name="T1" fmla="*/ 0 h 203"/>
              <a:gd name="T2" fmla="*/ 67 w 67"/>
              <a:gd name="T3" fmla="*/ 0 h 203"/>
              <a:gd name="T4" fmla="*/ 34 w 67"/>
              <a:gd name="T5" fmla="*/ 203 h 203"/>
              <a:gd name="T6" fmla="*/ 0 w 67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0"/>
                </a:moveTo>
                <a:lnTo>
                  <a:pt x="67" y="0"/>
                </a:lnTo>
                <a:lnTo>
                  <a:pt x="34" y="2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911225" y="3797300"/>
            <a:ext cx="20638" cy="65088"/>
          </a:xfrm>
          <a:custGeom>
            <a:avLst/>
            <a:gdLst>
              <a:gd name="T0" fmla="*/ 0 w 67"/>
              <a:gd name="T1" fmla="*/ 0 h 203"/>
              <a:gd name="T2" fmla="*/ 67 w 67"/>
              <a:gd name="T3" fmla="*/ 0 h 203"/>
              <a:gd name="T4" fmla="*/ 34 w 67"/>
              <a:gd name="T5" fmla="*/ 203 h 203"/>
              <a:gd name="T6" fmla="*/ 0 w 67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203">
                <a:moveTo>
                  <a:pt x="0" y="0"/>
                </a:moveTo>
                <a:lnTo>
                  <a:pt x="67" y="0"/>
                </a:lnTo>
                <a:lnTo>
                  <a:pt x="34" y="20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3387725" y="2693988"/>
            <a:ext cx="3175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3363913" y="3862388"/>
            <a:ext cx="1587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922338" y="3862388"/>
            <a:ext cx="3175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1692275" y="4778375"/>
            <a:ext cx="22225" cy="65088"/>
          </a:xfrm>
          <a:custGeom>
            <a:avLst/>
            <a:gdLst>
              <a:gd name="T0" fmla="*/ 0 w 68"/>
              <a:gd name="T1" fmla="*/ 203 h 203"/>
              <a:gd name="T2" fmla="*/ 68 w 68"/>
              <a:gd name="T3" fmla="*/ 203 h 203"/>
              <a:gd name="T4" fmla="*/ 34 w 68"/>
              <a:gd name="T5" fmla="*/ 0 h 203"/>
              <a:gd name="T6" fmla="*/ 0 w 68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03">
                <a:moveTo>
                  <a:pt x="0" y="203"/>
                </a:moveTo>
                <a:lnTo>
                  <a:pt x="68" y="203"/>
                </a:lnTo>
                <a:lnTo>
                  <a:pt x="34" y="0"/>
                </a:lnTo>
                <a:lnTo>
                  <a:pt x="0" y="20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1692275" y="4778375"/>
            <a:ext cx="22225" cy="65088"/>
          </a:xfrm>
          <a:custGeom>
            <a:avLst/>
            <a:gdLst>
              <a:gd name="T0" fmla="*/ 0 w 68"/>
              <a:gd name="T1" fmla="*/ 203 h 203"/>
              <a:gd name="T2" fmla="*/ 68 w 68"/>
              <a:gd name="T3" fmla="*/ 203 h 203"/>
              <a:gd name="T4" fmla="*/ 34 w 68"/>
              <a:gd name="T5" fmla="*/ 0 h 203"/>
              <a:gd name="T6" fmla="*/ 0 w 68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03">
                <a:moveTo>
                  <a:pt x="0" y="203"/>
                </a:moveTo>
                <a:lnTo>
                  <a:pt x="68" y="203"/>
                </a:lnTo>
                <a:lnTo>
                  <a:pt x="34" y="0"/>
                </a:lnTo>
                <a:lnTo>
                  <a:pt x="0" y="203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1692275" y="5749925"/>
            <a:ext cx="22225" cy="65088"/>
          </a:xfrm>
          <a:custGeom>
            <a:avLst/>
            <a:gdLst>
              <a:gd name="T0" fmla="*/ 0 w 68"/>
              <a:gd name="T1" fmla="*/ 0 h 204"/>
              <a:gd name="T2" fmla="*/ 68 w 68"/>
              <a:gd name="T3" fmla="*/ 0 h 204"/>
              <a:gd name="T4" fmla="*/ 34 w 68"/>
              <a:gd name="T5" fmla="*/ 204 h 204"/>
              <a:gd name="T6" fmla="*/ 0 w 68"/>
              <a:gd name="T7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04">
                <a:moveTo>
                  <a:pt x="0" y="0"/>
                </a:moveTo>
                <a:lnTo>
                  <a:pt x="68" y="0"/>
                </a:lnTo>
                <a:lnTo>
                  <a:pt x="34" y="2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1692275" y="5749925"/>
            <a:ext cx="22225" cy="65088"/>
          </a:xfrm>
          <a:custGeom>
            <a:avLst/>
            <a:gdLst>
              <a:gd name="T0" fmla="*/ 0 w 68"/>
              <a:gd name="T1" fmla="*/ 0 h 204"/>
              <a:gd name="T2" fmla="*/ 68 w 68"/>
              <a:gd name="T3" fmla="*/ 0 h 204"/>
              <a:gd name="T4" fmla="*/ 34 w 68"/>
              <a:gd name="T5" fmla="*/ 204 h 204"/>
              <a:gd name="T6" fmla="*/ 0 w 68"/>
              <a:gd name="T7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04">
                <a:moveTo>
                  <a:pt x="0" y="0"/>
                </a:moveTo>
                <a:lnTo>
                  <a:pt x="68" y="0"/>
                </a:lnTo>
                <a:lnTo>
                  <a:pt x="34" y="204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482850" y="4778375"/>
            <a:ext cx="3175" cy="3175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2482850" y="5815013"/>
            <a:ext cx="3175" cy="3175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1703388" y="5815013"/>
            <a:ext cx="1587" cy="3175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 flipV="1">
            <a:off x="2286000" y="5221288"/>
            <a:ext cx="1093788" cy="74612"/>
          </a:xfrm>
          <a:custGeom>
            <a:avLst/>
            <a:gdLst>
              <a:gd name="T0" fmla="*/ 6987 w 6987"/>
              <a:gd name="T1" fmla="*/ 0 w 6987"/>
              <a:gd name="T2" fmla="*/ 1 w 69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987">
                <a:moveTo>
                  <a:pt x="6987" y="0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28575" cmpd="sng">
            <a:solidFill>
              <a:srgbClr val="FF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2332038" y="5295900"/>
            <a:ext cx="136525" cy="519113"/>
          </a:xfrm>
          <a:custGeom>
            <a:avLst/>
            <a:gdLst>
              <a:gd name="T0" fmla="*/ 0 w 429"/>
              <a:gd name="T1" fmla="*/ 0 h 1627"/>
              <a:gd name="T2" fmla="*/ 49 w 429"/>
              <a:gd name="T3" fmla="*/ 565 h 1627"/>
              <a:gd name="T4" fmla="*/ 192 w 429"/>
              <a:gd name="T5" fmla="*/ 1112 h 1627"/>
              <a:gd name="T6" fmla="*/ 428 w 429"/>
              <a:gd name="T7" fmla="*/ 1627 h 1627"/>
              <a:gd name="T8" fmla="*/ 429 w 429"/>
              <a:gd name="T9" fmla="*/ 1627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" h="1627">
                <a:moveTo>
                  <a:pt x="0" y="0"/>
                </a:moveTo>
                <a:lnTo>
                  <a:pt x="49" y="565"/>
                </a:lnTo>
                <a:lnTo>
                  <a:pt x="192" y="1112"/>
                </a:lnTo>
                <a:lnTo>
                  <a:pt x="428" y="1627"/>
                </a:lnTo>
                <a:lnTo>
                  <a:pt x="429" y="1627"/>
                </a:lnTo>
              </a:path>
            </a:pathLst>
          </a:custGeom>
          <a:noFill/>
          <a:ln w="28575" cmpd="sng">
            <a:solidFill>
              <a:srgbClr val="FF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298" name="Group 250"/>
          <p:cNvGrpSpPr>
            <a:grpSpLocks/>
          </p:cNvGrpSpPr>
          <p:nvPr/>
        </p:nvGrpSpPr>
        <p:grpSpPr bwMode="auto">
          <a:xfrm>
            <a:off x="2468563" y="4260850"/>
            <a:ext cx="1806575" cy="2071688"/>
            <a:chOff x="1555" y="2684"/>
            <a:chExt cx="1138" cy="1305"/>
          </a:xfrm>
        </p:grpSpPr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1564" y="3010"/>
              <a:ext cx="1129" cy="653"/>
            </a:xfrm>
            <a:custGeom>
              <a:avLst/>
              <a:gdLst>
                <a:gd name="T0" fmla="*/ 0 w 5628"/>
                <a:gd name="T1" fmla="*/ 0 h 3252"/>
                <a:gd name="T2" fmla="*/ 5627 w 5628"/>
                <a:gd name="T3" fmla="*/ 3252 h 3252"/>
                <a:gd name="T4" fmla="*/ 5628 w 5628"/>
                <a:gd name="T5" fmla="*/ 3252 h 3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28" h="3252">
                  <a:moveTo>
                    <a:pt x="0" y="0"/>
                  </a:moveTo>
                  <a:lnTo>
                    <a:pt x="5627" y="3252"/>
                  </a:lnTo>
                  <a:lnTo>
                    <a:pt x="5628" y="325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29" y="3010"/>
              <a:ext cx="564" cy="326"/>
            </a:xfrm>
            <a:custGeom>
              <a:avLst/>
              <a:gdLst>
                <a:gd name="T0" fmla="*/ 0 w 2815"/>
                <a:gd name="T1" fmla="*/ 1625 h 1625"/>
                <a:gd name="T2" fmla="*/ 2814 w 2815"/>
                <a:gd name="T3" fmla="*/ 0 h 1625"/>
                <a:gd name="T4" fmla="*/ 2815 w 2815"/>
                <a:gd name="T5" fmla="*/ 0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5" h="1625">
                  <a:moveTo>
                    <a:pt x="0" y="1625"/>
                  </a:moveTo>
                  <a:lnTo>
                    <a:pt x="2814" y="0"/>
                  </a:lnTo>
                  <a:lnTo>
                    <a:pt x="2815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2129" y="2684"/>
              <a:ext cx="1" cy="1305"/>
            </a:xfrm>
            <a:custGeom>
              <a:avLst/>
              <a:gdLst>
                <a:gd name="T0" fmla="*/ 0 w 1"/>
                <a:gd name="T1" fmla="*/ 0 h 6503"/>
                <a:gd name="T2" fmla="*/ 0 w 1"/>
                <a:gd name="T3" fmla="*/ 6503 h 6503"/>
                <a:gd name="T4" fmla="*/ 1 w 1"/>
                <a:gd name="T5" fmla="*/ 6503 h 6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503">
                  <a:moveTo>
                    <a:pt x="0" y="0"/>
                  </a:moveTo>
                  <a:lnTo>
                    <a:pt x="0" y="6503"/>
                  </a:lnTo>
                  <a:lnTo>
                    <a:pt x="1" y="6503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1555" y="3336"/>
              <a:ext cx="574" cy="327"/>
            </a:xfrm>
            <a:custGeom>
              <a:avLst/>
              <a:gdLst>
                <a:gd name="T0" fmla="*/ 0 w 2865"/>
                <a:gd name="T1" fmla="*/ 1627 h 1627"/>
                <a:gd name="T2" fmla="*/ 2864 w 2865"/>
                <a:gd name="T3" fmla="*/ 0 h 1627"/>
                <a:gd name="T4" fmla="*/ 2865 w 2865"/>
                <a:gd name="T5" fmla="*/ 0 h 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65" h="1627">
                  <a:moveTo>
                    <a:pt x="0" y="1627"/>
                  </a:moveTo>
                  <a:lnTo>
                    <a:pt x="2864" y="0"/>
                  </a:lnTo>
                  <a:lnTo>
                    <a:pt x="2865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116" name="Freeform 68"/>
          <p:cNvSpPr>
            <a:spLocks/>
          </p:cNvSpPr>
          <p:nvPr/>
        </p:nvSpPr>
        <p:spPr bwMode="auto">
          <a:xfrm>
            <a:off x="2332038" y="3862388"/>
            <a:ext cx="1587" cy="1433512"/>
          </a:xfrm>
          <a:custGeom>
            <a:avLst/>
            <a:gdLst>
              <a:gd name="T0" fmla="*/ 0 w 1"/>
              <a:gd name="T1" fmla="*/ 4504 h 4504"/>
              <a:gd name="T2" fmla="*/ 0 w 1"/>
              <a:gd name="T3" fmla="*/ 0 h 4504"/>
              <a:gd name="T4" fmla="*/ 1 w 1"/>
              <a:gd name="T5" fmla="*/ 0 h 4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504">
                <a:moveTo>
                  <a:pt x="0" y="4504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28575" cmpd="sng">
            <a:solidFill>
              <a:srgbClr val="FF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2332038" y="757238"/>
            <a:ext cx="1047750" cy="3105150"/>
          </a:xfrm>
          <a:custGeom>
            <a:avLst/>
            <a:gdLst>
              <a:gd name="T0" fmla="*/ 0 w 3293"/>
              <a:gd name="T1" fmla="*/ 9753 h 9753"/>
              <a:gd name="T2" fmla="*/ 3292 w 3293"/>
              <a:gd name="T3" fmla="*/ 0 h 9753"/>
              <a:gd name="T4" fmla="*/ 3293 w 3293"/>
              <a:gd name="T5" fmla="*/ 0 h 9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93" h="9753">
                <a:moveTo>
                  <a:pt x="0" y="9753"/>
                </a:moveTo>
                <a:lnTo>
                  <a:pt x="3292" y="0"/>
                </a:lnTo>
                <a:lnTo>
                  <a:pt x="3293" y="0"/>
                </a:lnTo>
              </a:path>
            </a:pathLst>
          </a:custGeom>
          <a:noFill/>
          <a:ln w="38100" cmpd="sng">
            <a:solidFill>
              <a:srgbClr val="CC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47625" y="3028950"/>
            <a:ext cx="30163" cy="63500"/>
          </a:xfrm>
          <a:custGeom>
            <a:avLst/>
            <a:gdLst>
              <a:gd name="T0" fmla="*/ 34 w 97"/>
              <a:gd name="T1" fmla="*/ 0 h 203"/>
              <a:gd name="T2" fmla="*/ 97 w 97"/>
              <a:gd name="T3" fmla="*/ 21 h 203"/>
              <a:gd name="T4" fmla="*/ 0 w 97"/>
              <a:gd name="T5" fmla="*/ 203 h 203"/>
              <a:gd name="T6" fmla="*/ 34 w 97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203">
                <a:moveTo>
                  <a:pt x="34" y="0"/>
                </a:moveTo>
                <a:lnTo>
                  <a:pt x="97" y="21"/>
                </a:lnTo>
                <a:lnTo>
                  <a:pt x="0" y="203"/>
                </a:ln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47625" y="3028950"/>
            <a:ext cx="30163" cy="63500"/>
          </a:xfrm>
          <a:custGeom>
            <a:avLst/>
            <a:gdLst>
              <a:gd name="T0" fmla="*/ 34 w 97"/>
              <a:gd name="T1" fmla="*/ 0 h 203"/>
              <a:gd name="T2" fmla="*/ 97 w 97"/>
              <a:gd name="T3" fmla="*/ 21 h 203"/>
              <a:gd name="T4" fmla="*/ 0 w 97"/>
              <a:gd name="T5" fmla="*/ 203 h 203"/>
              <a:gd name="T6" fmla="*/ 34 w 97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203">
                <a:moveTo>
                  <a:pt x="34" y="0"/>
                </a:moveTo>
                <a:lnTo>
                  <a:pt x="97" y="21"/>
                </a:lnTo>
                <a:lnTo>
                  <a:pt x="0" y="203"/>
                </a:lnTo>
                <a:lnTo>
                  <a:pt x="34" y="0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1069975" y="-14288"/>
            <a:ext cx="31750" cy="63501"/>
          </a:xfrm>
          <a:custGeom>
            <a:avLst/>
            <a:gdLst>
              <a:gd name="T0" fmla="*/ 0 w 97"/>
              <a:gd name="T1" fmla="*/ 181 h 203"/>
              <a:gd name="T2" fmla="*/ 65 w 97"/>
              <a:gd name="T3" fmla="*/ 203 h 203"/>
              <a:gd name="T4" fmla="*/ 97 w 97"/>
              <a:gd name="T5" fmla="*/ 0 h 203"/>
              <a:gd name="T6" fmla="*/ 0 w 97"/>
              <a:gd name="T7" fmla="*/ 18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203">
                <a:moveTo>
                  <a:pt x="0" y="181"/>
                </a:moveTo>
                <a:lnTo>
                  <a:pt x="65" y="203"/>
                </a:lnTo>
                <a:lnTo>
                  <a:pt x="97" y="0"/>
                </a:lnTo>
                <a:lnTo>
                  <a:pt x="0" y="18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1069975" y="-14288"/>
            <a:ext cx="31750" cy="63501"/>
          </a:xfrm>
          <a:custGeom>
            <a:avLst/>
            <a:gdLst>
              <a:gd name="T0" fmla="*/ 0 w 97"/>
              <a:gd name="T1" fmla="*/ 181 h 203"/>
              <a:gd name="T2" fmla="*/ 65 w 97"/>
              <a:gd name="T3" fmla="*/ 203 h 203"/>
              <a:gd name="T4" fmla="*/ 97 w 97"/>
              <a:gd name="T5" fmla="*/ 0 h 203"/>
              <a:gd name="T6" fmla="*/ 0 w 97"/>
              <a:gd name="T7" fmla="*/ 18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203">
                <a:moveTo>
                  <a:pt x="0" y="181"/>
                </a:moveTo>
                <a:lnTo>
                  <a:pt x="65" y="203"/>
                </a:lnTo>
                <a:lnTo>
                  <a:pt x="97" y="0"/>
                </a:lnTo>
                <a:lnTo>
                  <a:pt x="0" y="181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2306638" y="3862388"/>
            <a:ext cx="3175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>
            <a:off x="3363913" y="757238"/>
            <a:ext cx="1587" cy="1587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>
            <a:off x="1101725" y="-14288"/>
            <a:ext cx="1588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37" name="Freeform 89"/>
          <p:cNvSpPr>
            <a:spLocks/>
          </p:cNvSpPr>
          <p:nvPr/>
        </p:nvSpPr>
        <p:spPr bwMode="auto">
          <a:xfrm>
            <a:off x="5422900" y="1597025"/>
            <a:ext cx="3175" cy="3584575"/>
          </a:xfrm>
          <a:custGeom>
            <a:avLst/>
            <a:gdLst>
              <a:gd name="T0" fmla="*/ 0 w 1"/>
              <a:gd name="T1" fmla="*/ 0 h 10302"/>
              <a:gd name="T2" fmla="*/ 0 w 1"/>
              <a:gd name="T3" fmla="*/ 10302 h 10302"/>
              <a:gd name="T4" fmla="*/ 1 w 1"/>
              <a:gd name="T5" fmla="*/ 10302 h 10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0302">
                <a:moveTo>
                  <a:pt x="0" y="0"/>
                </a:moveTo>
                <a:lnTo>
                  <a:pt x="0" y="10302"/>
                </a:lnTo>
                <a:lnTo>
                  <a:pt x="1" y="10302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38" name="Freeform 90"/>
          <p:cNvSpPr>
            <a:spLocks/>
          </p:cNvSpPr>
          <p:nvPr/>
        </p:nvSpPr>
        <p:spPr bwMode="auto">
          <a:xfrm>
            <a:off x="5422900" y="541338"/>
            <a:ext cx="3581400" cy="4640262"/>
          </a:xfrm>
          <a:custGeom>
            <a:avLst/>
            <a:gdLst>
              <a:gd name="T0" fmla="*/ 0 w 10290"/>
              <a:gd name="T1" fmla="*/ 13333 h 13333"/>
              <a:gd name="T2" fmla="*/ 916 w 10290"/>
              <a:gd name="T3" fmla="*/ 13292 h 13333"/>
              <a:gd name="T4" fmla="*/ 1823 w 10290"/>
              <a:gd name="T5" fmla="*/ 13169 h 13333"/>
              <a:gd name="T6" fmla="*/ 2717 w 10290"/>
              <a:gd name="T7" fmla="*/ 12967 h 13333"/>
              <a:gd name="T8" fmla="*/ 3588 w 10290"/>
              <a:gd name="T9" fmla="*/ 12686 h 13333"/>
              <a:gd name="T10" fmla="*/ 4432 w 10290"/>
              <a:gd name="T11" fmla="*/ 12329 h 13333"/>
              <a:gd name="T12" fmla="*/ 5240 w 10290"/>
              <a:gd name="T13" fmla="*/ 11898 h 13333"/>
              <a:gd name="T14" fmla="*/ 6007 w 10290"/>
              <a:gd name="T15" fmla="*/ 11396 h 13333"/>
              <a:gd name="T16" fmla="*/ 6727 w 10290"/>
              <a:gd name="T17" fmla="*/ 10829 h 13333"/>
              <a:gd name="T18" fmla="*/ 7393 w 10290"/>
              <a:gd name="T19" fmla="*/ 10199 h 13333"/>
              <a:gd name="T20" fmla="*/ 8001 w 10290"/>
              <a:gd name="T21" fmla="*/ 9513 h 13333"/>
              <a:gd name="T22" fmla="*/ 8544 w 10290"/>
              <a:gd name="T23" fmla="*/ 8776 h 13333"/>
              <a:gd name="T24" fmla="*/ 9022 w 10290"/>
              <a:gd name="T25" fmla="*/ 7993 h 13333"/>
              <a:gd name="T26" fmla="*/ 9426 w 10290"/>
              <a:gd name="T27" fmla="*/ 7170 h 13333"/>
              <a:gd name="T28" fmla="*/ 9757 w 10290"/>
              <a:gd name="T29" fmla="*/ 6316 h 13333"/>
              <a:gd name="T30" fmla="*/ 10010 w 10290"/>
              <a:gd name="T31" fmla="*/ 5434 h 13333"/>
              <a:gd name="T32" fmla="*/ 10184 w 10290"/>
              <a:gd name="T33" fmla="*/ 4535 h 13333"/>
              <a:gd name="T34" fmla="*/ 10277 w 10290"/>
              <a:gd name="T35" fmla="*/ 3622 h 13333"/>
              <a:gd name="T36" fmla="*/ 10290 w 10290"/>
              <a:gd name="T37" fmla="*/ 2707 h 13333"/>
              <a:gd name="T38" fmla="*/ 10220 w 10290"/>
              <a:gd name="T39" fmla="*/ 1792 h 13333"/>
              <a:gd name="T40" fmla="*/ 10069 w 10290"/>
              <a:gd name="T41" fmla="*/ 888 h 13333"/>
              <a:gd name="T42" fmla="*/ 9839 w 10290"/>
              <a:gd name="T43" fmla="*/ 0 h 13333"/>
              <a:gd name="T44" fmla="*/ 9841 w 10290"/>
              <a:gd name="T45" fmla="*/ 0 h 13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290" h="13333">
                <a:moveTo>
                  <a:pt x="0" y="13333"/>
                </a:moveTo>
                <a:lnTo>
                  <a:pt x="916" y="13292"/>
                </a:lnTo>
                <a:lnTo>
                  <a:pt x="1823" y="13169"/>
                </a:lnTo>
                <a:lnTo>
                  <a:pt x="2717" y="12967"/>
                </a:lnTo>
                <a:lnTo>
                  <a:pt x="3588" y="12686"/>
                </a:lnTo>
                <a:lnTo>
                  <a:pt x="4432" y="12329"/>
                </a:lnTo>
                <a:lnTo>
                  <a:pt x="5240" y="11898"/>
                </a:lnTo>
                <a:lnTo>
                  <a:pt x="6007" y="11396"/>
                </a:lnTo>
                <a:lnTo>
                  <a:pt x="6727" y="10829"/>
                </a:lnTo>
                <a:lnTo>
                  <a:pt x="7393" y="10199"/>
                </a:lnTo>
                <a:lnTo>
                  <a:pt x="8001" y="9513"/>
                </a:lnTo>
                <a:lnTo>
                  <a:pt x="8544" y="8776"/>
                </a:lnTo>
                <a:lnTo>
                  <a:pt x="9022" y="7993"/>
                </a:lnTo>
                <a:lnTo>
                  <a:pt x="9426" y="7170"/>
                </a:lnTo>
                <a:lnTo>
                  <a:pt x="9757" y="6316"/>
                </a:lnTo>
                <a:lnTo>
                  <a:pt x="10010" y="5434"/>
                </a:lnTo>
                <a:lnTo>
                  <a:pt x="10184" y="4535"/>
                </a:lnTo>
                <a:lnTo>
                  <a:pt x="10277" y="3622"/>
                </a:lnTo>
                <a:lnTo>
                  <a:pt x="10290" y="2707"/>
                </a:lnTo>
                <a:lnTo>
                  <a:pt x="10220" y="1792"/>
                </a:lnTo>
                <a:lnTo>
                  <a:pt x="10069" y="888"/>
                </a:lnTo>
                <a:lnTo>
                  <a:pt x="9839" y="0"/>
                </a:lnTo>
                <a:lnTo>
                  <a:pt x="9841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>
            <a:off x="5422900" y="1597025"/>
            <a:ext cx="1116013" cy="3403600"/>
          </a:xfrm>
          <a:custGeom>
            <a:avLst/>
            <a:gdLst>
              <a:gd name="T0" fmla="*/ 3208 w 3208"/>
              <a:gd name="T1" fmla="*/ 9788 h 9788"/>
              <a:gd name="T2" fmla="*/ 0 w 3208"/>
              <a:gd name="T3" fmla="*/ 0 h 9788"/>
              <a:gd name="T4" fmla="*/ 1 w 3208"/>
              <a:gd name="T5" fmla="*/ 0 h 9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8" h="9788">
                <a:moveTo>
                  <a:pt x="3208" y="9788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43" name="Freeform 95"/>
          <p:cNvSpPr>
            <a:spLocks/>
          </p:cNvSpPr>
          <p:nvPr/>
        </p:nvSpPr>
        <p:spPr bwMode="auto">
          <a:xfrm>
            <a:off x="5422900" y="5000625"/>
            <a:ext cx="1116013" cy="180975"/>
          </a:xfrm>
          <a:custGeom>
            <a:avLst/>
            <a:gdLst>
              <a:gd name="T0" fmla="*/ 0 w 3209"/>
              <a:gd name="T1" fmla="*/ 514 h 514"/>
              <a:gd name="T2" fmla="*/ 3208 w 3209"/>
              <a:gd name="T3" fmla="*/ 0 h 514"/>
              <a:gd name="T4" fmla="*/ 3209 w 3209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9" h="514">
                <a:moveTo>
                  <a:pt x="0" y="514"/>
                </a:moveTo>
                <a:lnTo>
                  <a:pt x="3208" y="0"/>
                </a:lnTo>
                <a:lnTo>
                  <a:pt x="3209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47" name="Freeform 99"/>
          <p:cNvSpPr>
            <a:spLocks/>
          </p:cNvSpPr>
          <p:nvPr/>
        </p:nvSpPr>
        <p:spPr bwMode="auto">
          <a:xfrm>
            <a:off x="6538913" y="4484688"/>
            <a:ext cx="1006475" cy="515937"/>
          </a:xfrm>
          <a:custGeom>
            <a:avLst/>
            <a:gdLst>
              <a:gd name="T0" fmla="*/ 0 w 2890"/>
              <a:gd name="T1" fmla="*/ 1487 h 1487"/>
              <a:gd name="T2" fmla="*/ 2889 w 2890"/>
              <a:gd name="T3" fmla="*/ 0 h 1487"/>
              <a:gd name="T4" fmla="*/ 2890 w 2890"/>
              <a:gd name="T5" fmla="*/ 0 h 1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90" h="1487">
                <a:moveTo>
                  <a:pt x="0" y="1487"/>
                </a:moveTo>
                <a:lnTo>
                  <a:pt x="2889" y="0"/>
                </a:lnTo>
                <a:lnTo>
                  <a:pt x="2890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" name="Freeform 103"/>
          <p:cNvSpPr>
            <a:spLocks/>
          </p:cNvSpPr>
          <p:nvPr/>
        </p:nvSpPr>
        <p:spPr bwMode="auto">
          <a:xfrm>
            <a:off x="7545388" y="3678238"/>
            <a:ext cx="793750" cy="806450"/>
          </a:xfrm>
          <a:custGeom>
            <a:avLst/>
            <a:gdLst>
              <a:gd name="T0" fmla="*/ 0 w 2282"/>
              <a:gd name="T1" fmla="*/ 2315 h 2315"/>
              <a:gd name="T2" fmla="*/ 2281 w 2282"/>
              <a:gd name="T3" fmla="*/ 0 h 2315"/>
              <a:gd name="T4" fmla="*/ 2282 w 2282"/>
              <a:gd name="T5" fmla="*/ 0 h 2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82" h="2315">
                <a:moveTo>
                  <a:pt x="0" y="2315"/>
                </a:moveTo>
                <a:lnTo>
                  <a:pt x="2281" y="0"/>
                </a:lnTo>
                <a:lnTo>
                  <a:pt x="2282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" name="Freeform 104"/>
          <p:cNvSpPr>
            <a:spLocks/>
          </p:cNvSpPr>
          <p:nvPr/>
        </p:nvSpPr>
        <p:spPr bwMode="auto">
          <a:xfrm>
            <a:off x="5422900" y="1597025"/>
            <a:ext cx="2122488" cy="2887663"/>
          </a:xfrm>
          <a:custGeom>
            <a:avLst/>
            <a:gdLst>
              <a:gd name="T0" fmla="*/ 6097 w 6097"/>
              <a:gd name="T1" fmla="*/ 8301 h 8301"/>
              <a:gd name="T2" fmla="*/ 0 w 6097"/>
              <a:gd name="T3" fmla="*/ 0 h 8301"/>
              <a:gd name="T4" fmla="*/ 1 w 6097"/>
              <a:gd name="T5" fmla="*/ 0 h 8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97" h="8301">
                <a:moveTo>
                  <a:pt x="6097" y="8301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" name="Freeform 105"/>
          <p:cNvSpPr>
            <a:spLocks/>
          </p:cNvSpPr>
          <p:nvPr/>
        </p:nvSpPr>
        <p:spPr bwMode="auto">
          <a:xfrm>
            <a:off x="5422900" y="1597025"/>
            <a:ext cx="2916238" cy="2081213"/>
          </a:xfrm>
          <a:custGeom>
            <a:avLst/>
            <a:gdLst>
              <a:gd name="T0" fmla="*/ 0 w 8379"/>
              <a:gd name="T1" fmla="*/ 0 h 5986"/>
              <a:gd name="T2" fmla="*/ 8378 w 8379"/>
              <a:gd name="T3" fmla="*/ 5986 h 5986"/>
              <a:gd name="T4" fmla="*/ 8379 w 8379"/>
              <a:gd name="T5" fmla="*/ 5986 h 5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79" h="5986">
                <a:moveTo>
                  <a:pt x="0" y="0"/>
                </a:moveTo>
                <a:lnTo>
                  <a:pt x="8378" y="5986"/>
                </a:lnTo>
                <a:lnTo>
                  <a:pt x="8379" y="5986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7" name="Freeform 109"/>
          <p:cNvSpPr>
            <a:spLocks/>
          </p:cNvSpPr>
          <p:nvPr/>
        </p:nvSpPr>
        <p:spPr bwMode="auto">
          <a:xfrm>
            <a:off x="8339138" y="2665413"/>
            <a:ext cx="503237" cy="1012825"/>
          </a:xfrm>
          <a:custGeom>
            <a:avLst/>
            <a:gdLst>
              <a:gd name="T0" fmla="*/ 0 w 1449"/>
              <a:gd name="T1" fmla="*/ 2911 h 2911"/>
              <a:gd name="T2" fmla="*/ 1447 w 1449"/>
              <a:gd name="T3" fmla="*/ 0 h 2911"/>
              <a:gd name="T4" fmla="*/ 1449 w 1449"/>
              <a:gd name="T5" fmla="*/ 0 h 2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9" h="2911">
                <a:moveTo>
                  <a:pt x="0" y="2911"/>
                </a:moveTo>
                <a:lnTo>
                  <a:pt x="1447" y="0"/>
                </a:lnTo>
                <a:lnTo>
                  <a:pt x="1449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8" name="Freeform 110"/>
          <p:cNvSpPr>
            <a:spLocks/>
          </p:cNvSpPr>
          <p:nvPr/>
        </p:nvSpPr>
        <p:spPr bwMode="auto">
          <a:xfrm>
            <a:off x="5422900" y="1597025"/>
            <a:ext cx="3417888" cy="1068388"/>
          </a:xfrm>
          <a:custGeom>
            <a:avLst/>
            <a:gdLst>
              <a:gd name="T0" fmla="*/ 9825 w 9825"/>
              <a:gd name="T1" fmla="*/ 3075 h 3075"/>
              <a:gd name="T2" fmla="*/ 0 w 9825"/>
              <a:gd name="T3" fmla="*/ 0 h 3075"/>
              <a:gd name="T4" fmla="*/ 1 w 9825"/>
              <a:gd name="T5" fmla="*/ 0 h 3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25" h="3075">
                <a:moveTo>
                  <a:pt x="9825" y="3075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" name="Freeform 114"/>
          <p:cNvSpPr>
            <a:spLocks/>
          </p:cNvSpPr>
          <p:nvPr/>
        </p:nvSpPr>
        <p:spPr bwMode="auto">
          <a:xfrm>
            <a:off x="5422900" y="1597025"/>
            <a:ext cx="3582988" cy="1588"/>
          </a:xfrm>
          <a:custGeom>
            <a:avLst/>
            <a:gdLst>
              <a:gd name="T0" fmla="*/ 0 w 10296"/>
              <a:gd name="T1" fmla="*/ 10294 w 10296"/>
              <a:gd name="T2" fmla="*/ 10296 w 102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296">
                <a:moveTo>
                  <a:pt x="0" y="0"/>
                </a:moveTo>
                <a:lnTo>
                  <a:pt x="10294" y="0"/>
                </a:lnTo>
                <a:lnTo>
                  <a:pt x="10296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3" name="Freeform 115"/>
          <p:cNvSpPr>
            <a:spLocks/>
          </p:cNvSpPr>
          <p:nvPr/>
        </p:nvSpPr>
        <p:spPr bwMode="auto">
          <a:xfrm>
            <a:off x="8840788" y="1597025"/>
            <a:ext cx="163512" cy="1068388"/>
          </a:xfrm>
          <a:custGeom>
            <a:avLst/>
            <a:gdLst>
              <a:gd name="T0" fmla="*/ 469 w 469"/>
              <a:gd name="T1" fmla="*/ 0 h 3075"/>
              <a:gd name="T2" fmla="*/ 0 w 469"/>
              <a:gd name="T3" fmla="*/ 3075 h 3075"/>
              <a:gd name="T4" fmla="*/ 2 w 469"/>
              <a:gd name="T5" fmla="*/ 3075 h 3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9" h="3075">
                <a:moveTo>
                  <a:pt x="469" y="0"/>
                </a:moveTo>
                <a:lnTo>
                  <a:pt x="0" y="3075"/>
                </a:lnTo>
                <a:lnTo>
                  <a:pt x="2" y="3075"/>
                </a:lnTo>
              </a:path>
            </a:pathLst>
          </a:cu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4" name="Freeform 116"/>
          <p:cNvSpPr>
            <a:spLocks/>
          </p:cNvSpPr>
          <p:nvPr/>
        </p:nvSpPr>
        <p:spPr bwMode="auto">
          <a:xfrm>
            <a:off x="8840788" y="1597025"/>
            <a:ext cx="165100" cy="1068388"/>
          </a:xfrm>
          <a:custGeom>
            <a:avLst/>
            <a:gdLst>
              <a:gd name="T0" fmla="*/ 0 w 471"/>
              <a:gd name="T1" fmla="*/ 3075 h 3075"/>
              <a:gd name="T2" fmla="*/ 469 w 471"/>
              <a:gd name="T3" fmla="*/ 0 h 3075"/>
              <a:gd name="T4" fmla="*/ 471 w 471"/>
              <a:gd name="T5" fmla="*/ 0 h 3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1" h="3075">
                <a:moveTo>
                  <a:pt x="0" y="3075"/>
                </a:moveTo>
                <a:lnTo>
                  <a:pt x="469" y="0"/>
                </a:lnTo>
                <a:lnTo>
                  <a:pt x="471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8" name="Freeform 120"/>
          <p:cNvSpPr>
            <a:spLocks/>
          </p:cNvSpPr>
          <p:nvPr/>
        </p:nvSpPr>
        <p:spPr bwMode="auto">
          <a:xfrm>
            <a:off x="5422900" y="541338"/>
            <a:ext cx="3422650" cy="1055687"/>
          </a:xfrm>
          <a:custGeom>
            <a:avLst/>
            <a:gdLst>
              <a:gd name="T0" fmla="*/ 9839 w 9839"/>
              <a:gd name="T1" fmla="*/ 0 h 3031"/>
              <a:gd name="T2" fmla="*/ 0 w 9839"/>
              <a:gd name="T3" fmla="*/ 3031 h 3031"/>
              <a:gd name="T4" fmla="*/ 1 w 9839"/>
              <a:gd name="T5" fmla="*/ 3031 h 3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39" h="3031">
                <a:moveTo>
                  <a:pt x="9839" y="0"/>
                </a:moveTo>
                <a:lnTo>
                  <a:pt x="0" y="3031"/>
                </a:lnTo>
                <a:lnTo>
                  <a:pt x="1" y="3031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9" name="Freeform 121"/>
          <p:cNvSpPr>
            <a:spLocks/>
          </p:cNvSpPr>
          <p:nvPr/>
        </p:nvSpPr>
        <p:spPr bwMode="auto">
          <a:xfrm>
            <a:off x="8845550" y="541338"/>
            <a:ext cx="158750" cy="1055687"/>
          </a:xfrm>
          <a:custGeom>
            <a:avLst/>
            <a:gdLst>
              <a:gd name="T0" fmla="*/ 455 w 455"/>
              <a:gd name="T1" fmla="*/ 3031 h 3031"/>
              <a:gd name="T2" fmla="*/ 0 w 455"/>
              <a:gd name="T3" fmla="*/ 0 h 3031"/>
              <a:gd name="T4" fmla="*/ 2 w 455"/>
              <a:gd name="T5" fmla="*/ 0 h 3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5" h="3031">
                <a:moveTo>
                  <a:pt x="455" y="3031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05" name="Freeform 157"/>
          <p:cNvSpPr>
            <a:spLocks/>
          </p:cNvSpPr>
          <p:nvPr/>
        </p:nvSpPr>
        <p:spPr bwMode="auto">
          <a:xfrm>
            <a:off x="5422900" y="3903663"/>
            <a:ext cx="755650" cy="119062"/>
          </a:xfrm>
          <a:custGeom>
            <a:avLst/>
            <a:gdLst>
              <a:gd name="T0" fmla="*/ 0 w 2173"/>
              <a:gd name="T1" fmla="*/ 347 h 347"/>
              <a:gd name="T2" fmla="*/ 2172 w 2173"/>
              <a:gd name="T3" fmla="*/ 0 h 347"/>
              <a:gd name="T4" fmla="*/ 2173 w 2173"/>
              <a:gd name="T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3" h="347">
                <a:moveTo>
                  <a:pt x="0" y="347"/>
                </a:moveTo>
                <a:lnTo>
                  <a:pt x="2172" y="0"/>
                </a:lnTo>
                <a:lnTo>
                  <a:pt x="2173" y="0"/>
                </a:lnTo>
              </a:path>
            </a:pathLst>
          </a:custGeom>
          <a:noFill/>
          <a:ln w="5715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06" name="Freeform 158"/>
          <p:cNvSpPr>
            <a:spLocks/>
          </p:cNvSpPr>
          <p:nvPr/>
        </p:nvSpPr>
        <p:spPr bwMode="auto">
          <a:xfrm>
            <a:off x="6178550" y="3398838"/>
            <a:ext cx="566738" cy="504825"/>
          </a:xfrm>
          <a:custGeom>
            <a:avLst/>
            <a:gdLst>
              <a:gd name="T0" fmla="*/ 0 w 1632"/>
              <a:gd name="T1" fmla="*/ 1449 h 1449"/>
              <a:gd name="T2" fmla="*/ 1631 w 1632"/>
              <a:gd name="T3" fmla="*/ 0 h 1449"/>
              <a:gd name="T4" fmla="*/ 1632 w 1632"/>
              <a:gd name="T5" fmla="*/ 0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2" h="1449">
                <a:moveTo>
                  <a:pt x="0" y="1449"/>
                </a:moveTo>
                <a:lnTo>
                  <a:pt x="1631" y="0"/>
                </a:lnTo>
                <a:lnTo>
                  <a:pt x="1632" y="0"/>
                </a:lnTo>
              </a:path>
            </a:pathLst>
          </a:custGeom>
          <a:noFill/>
          <a:ln w="5715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07" name="Freeform 159"/>
          <p:cNvSpPr>
            <a:spLocks/>
          </p:cNvSpPr>
          <p:nvPr/>
        </p:nvSpPr>
        <p:spPr bwMode="auto">
          <a:xfrm>
            <a:off x="6745288" y="2805113"/>
            <a:ext cx="368300" cy="593725"/>
          </a:xfrm>
          <a:custGeom>
            <a:avLst/>
            <a:gdLst>
              <a:gd name="T0" fmla="*/ 0 w 1057"/>
              <a:gd name="T1" fmla="*/ 1707 h 1707"/>
              <a:gd name="T2" fmla="*/ 1056 w 1057"/>
              <a:gd name="T3" fmla="*/ 0 h 1707"/>
              <a:gd name="T4" fmla="*/ 1057 w 1057"/>
              <a:gd name="T5" fmla="*/ 0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7" h="1707">
                <a:moveTo>
                  <a:pt x="0" y="1707"/>
                </a:moveTo>
                <a:lnTo>
                  <a:pt x="1056" y="0"/>
                </a:lnTo>
                <a:lnTo>
                  <a:pt x="1057" y="0"/>
                </a:lnTo>
              </a:path>
            </a:pathLst>
          </a:custGeom>
          <a:noFill/>
          <a:ln w="5715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08" name="Freeform 160"/>
          <p:cNvSpPr>
            <a:spLocks/>
          </p:cNvSpPr>
          <p:nvPr/>
        </p:nvSpPr>
        <p:spPr bwMode="auto">
          <a:xfrm>
            <a:off x="7113588" y="2281238"/>
            <a:ext cx="496887" cy="523875"/>
          </a:xfrm>
          <a:custGeom>
            <a:avLst/>
            <a:gdLst>
              <a:gd name="T0" fmla="*/ 0 w 1430"/>
              <a:gd name="T1" fmla="*/ 1503 h 1503"/>
              <a:gd name="T2" fmla="*/ 1429 w 1430"/>
              <a:gd name="T3" fmla="*/ 0 h 1503"/>
              <a:gd name="T4" fmla="*/ 1430 w 1430"/>
              <a:gd name="T5" fmla="*/ 0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30" h="1503">
                <a:moveTo>
                  <a:pt x="0" y="1503"/>
                </a:moveTo>
                <a:lnTo>
                  <a:pt x="1429" y="0"/>
                </a:lnTo>
                <a:lnTo>
                  <a:pt x="1430" y="0"/>
                </a:lnTo>
              </a:path>
            </a:pathLst>
          </a:custGeom>
          <a:noFill/>
          <a:ln w="5715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09" name="Freeform 161"/>
          <p:cNvSpPr>
            <a:spLocks/>
          </p:cNvSpPr>
          <p:nvPr/>
        </p:nvSpPr>
        <p:spPr bwMode="auto">
          <a:xfrm>
            <a:off x="7500938" y="1597025"/>
            <a:ext cx="109537" cy="684213"/>
          </a:xfrm>
          <a:custGeom>
            <a:avLst/>
            <a:gdLst>
              <a:gd name="T0" fmla="*/ 318 w 318"/>
              <a:gd name="T1" fmla="*/ 1968 h 1968"/>
              <a:gd name="T2" fmla="*/ 0 w 318"/>
              <a:gd name="T3" fmla="*/ 0 h 1968"/>
              <a:gd name="T4" fmla="*/ 1 w 318"/>
              <a:gd name="T5" fmla="*/ 0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" h="1968">
                <a:moveTo>
                  <a:pt x="318" y="1968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noFill/>
          <a:ln w="5715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10" name="Freeform 162"/>
          <p:cNvSpPr>
            <a:spLocks/>
          </p:cNvSpPr>
          <p:nvPr/>
        </p:nvSpPr>
        <p:spPr bwMode="auto">
          <a:xfrm>
            <a:off x="7500938" y="882650"/>
            <a:ext cx="241300" cy="714375"/>
          </a:xfrm>
          <a:custGeom>
            <a:avLst/>
            <a:gdLst>
              <a:gd name="T0" fmla="*/ 0 w 693"/>
              <a:gd name="T1" fmla="*/ 2052 h 2052"/>
              <a:gd name="T2" fmla="*/ 691 w 693"/>
              <a:gd name="T3" fmla="*/ 0 h 2052"/>
              <a:gd name="T4" fmla="*/ 693 w 693"/>
              <a:gd name="T5" fmla="*/ 0 h 2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3" h="2052">
                <a:moveTo>
                  <a:pt x="0" y="2052"/>
                </a:moveTo>
                <a:lnTo>
                  <a:pt x="691" y="0"/>
                </a:lnTo>
                <a:lnTo>
                  <a:pt x="693" y="0"/>
                </a:lnTo>
              </a:path>
            </a:pathLst>
          </a:custGeom>
          <a:noFill/>
          <a:ln w="5715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297" name="Group 249"/>
          <p:cNvGrpSpPr>
            <a:grpSpLocks/>
          </p:cNvGrpSpPr>
          <p:nvPr/>
        </p:nvGrpSpPr>
        <p:grpSpPr bwMode="auto">
          <a:xfrm>
            <a:off x="2133600" y="3995738"/>
            <a:ext cx="2470150" cy="2633662"/>
            <a:chOff x="1344" y="2517"/>
            <a:chExt cx="1556" cy="1659"/>
          </a:xfrm>
        </p:grpSpPr>
        <p:sp>
          <p:nvSpPr>
            <p:cNvPr id="2215" name="Text Box 167"/>
            <p:cNvSpPr txBox="1">
              <a:spLocks noChangeArrowheads="1"/>
            </p:cNvSpPr>
            <p:nvPr/>
          </p:nvSpPr>
          <p:spPr bwMode="auto">
            <a:xfrm>
              <a:off x="1392" y="288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a</a:t>
              </a:r>
            </a:p>
          </p:txBody>
        </p:sp>
        <p:sp>
          <p:nvSpPr>
            <p:cNvPr id="2216" name="Text Box 168"/>
            <p:cNvSpPr txBox="1">
              <a:spLocks noChangeArrowheads="1"/>
            </p:cNvSpPr>
            <p:nvPr/>
          </p:nvSpPr>
          <p:spPr bwMode="auto">
            <a:xfrm>
              <a:off x="1344" y="351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b</a:t>
              </a:r>
            </a:p>
          </p:txBody>
        </p:sp>
        <p:sp>
          <p:nvSpPr>
            <p:cNvPr id="2217" name="Text Box 169"/>
            <p:cNvSpPr txBox="1">
              <a:spLocks noChangeArrowheads="1"/>
            </p:cNvSpPr>
            <p:nvPr/>
          </p:nvSpPr>
          <p:spPr bwMode="auto">
            <a:xfrm>
              <a:off x="1996" y="394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c</a:t>
              </a:r>
            </a:p>
          </p:txBody>
        </p:sp>
        <p:sp>
          <p:nvSpPr>
            <p:cNvPr id="2218" name="Text Box 170"/>
            <p:cNvSpPr txBox="1">
              <a:spLocks noChangeArrowheads="1"/>
            </p:cNvSpPr>
            <p:nvPr/>
          </p:nvSpPr>
          <p:spPr bwMode="auto">
            <a:xfrm>
              <a:off x="2688" y="360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2219" name="Text Box 171"/>
            <p:cNvSpPr txBox="1">
              <a:spLocks noChangeArrowheads="1"/>
            </p:cNvSpPr>
            <p:nvPr/>
          </p:nvSpPr>
          <p:spPr bwMode="auto">
            <a:xfrm>
              <a:off x="2688" y="288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e</a:t>
              </a:r>
            </a:p>
          </p:txBody>
        </p:sp>
        <p:sp>
          <p:nvSpPr>
            <p:cNvPr id="2220" name="Text Box 172"/>
            <p:cNvSpPr txBox="1">
              <a:spLocks noChangeArrowheads="1"/>
            </p:cNvSpPr>
            <p:nvPr/>
          </p:nvSpPr>
          <p:spPr bwMode="auto">
            <a:xfrm>
              <a:off x="2145" y="251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f</a:t>
              </a:r>
            </a:p>
          </p:txBody>
        </p:sp>
        <p:sp>
          <p:nvSpPr>
            <p:cNvPr id="2221" name="Text Box 173"/>
            <p:cNvSpPr txBox="1">
              <a:spLocks noChangeArrowheads="1"/>
            </p:cNvSpPr>
            <p:nvPr/>
          </p:nvSpPr>
          <p:spPr bwMode="auto">
            <a:xfrm>
              <a:off x="2160" y="321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o</a:t>
              </a:r>
            </a:p>
          </p:txBody>
        </p:sp>
      </p:grpSp>
      <p:grpSp>
        <p:nvGrpSpPr>
          <p:cNvPr id="2301" name="Group 253"/>
          <p:cNvGrpSpPr>
            <a:grpSpLocks/>
          </p:cNvGrpSpPr>
          <p:nvPr/>
        </p:nvGrpSpPr>
        <p:grpSpPr bwMode="auto">
          <a:xfrm>
            <a:off x="2052638" y="457200"/>
            <a:ext cx="2747962" cy="3467100"/>
            <a:chOff x="1293" y="288"/>
            <a:chExt cx="1731" cy="2184"/>
          </a:xfrm>
        </p:grpSpPr>
        <p:sp>
          <p:nvSpPr>
            <p:cNvPr id="2222" name="Text Box 174"/>
            <p:cNvSpPr txBox="1">
              <a:spLocks noChangeArrowheads="1"/>
            </p:cNvSpPr>
            <p:nvPr/>
          </p:nvSpPr>
          <p:spPr bwMode="auto">
            <a:xfrm>
              <a:off x="1293" y="2208"/>
              <a:ext cx="3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b’a’</a:t>
              </a:r>
            </a:p>
          </p:txBody>
        </p:sp>
        <p:sp>
          <p:nvSpPr>
            <p:cNvPr id="2223" name="Text Box 175"/>
            <p:cNvSpPr txBox="1">
              <a:spLocks noChangeArrowheads="1"/>
            </p:cNvSpPr>
            <p:nvPr/>
          </p:nvSpPr>
          <p:spPr bwMode="auto">
            <a:xfrm>
              <a:off x="2100" y="222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c’f’</a:t>
              </a:r>
            </a:p>
          </p:txBody>
        </p:sp>
        <p:sp>
          <p:nvSpPr>
            <p:cNvPr id="2224" name="Text Box 176"/>
            <p:cNvSpPr txBox="1">
              <a:spLocks noChangeArrowheads="1"/>
            </p:cNvSpPr>
            <p:nvPr/>
          </p:nvSpPr>
          <p:spPr bwMode="auto">
            <a:xfrm>
              <a:off x="2637" y="2241"/>
              <a:ext cx="3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d’e’</a:t>
              </a:r>
            </a:p>
          </p:txBody>
        </p:sp>
        <p:sp>
          <p:nvSpPr>
            <p:cNvPr id="2225" name="Text Box 177"/>
            <p:cNvSpPr txBox="1">
              <a:spLocks noChangeArrowheads="1"/>
            </p:cNvSpPr>
            <p:nvPr/>
          </p:nvSpPr>
          <p:spPr bwMode="auto">
            <a:xfrm>
              <a:off x="2016" y="28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CC00"/>
                  </a:solidFill>
                </a:rPr>
                <a:t>o’</a:t>
              </a:r>
            </a:p>
          </p:txBody>
        </p:sp>
      </p:grpSp>
      <p:grpSp>
        <p:nvGrpSpPr>
          <p:cNvPr id="2296" name="Group 248"/>
          <p:cNvGrpSpPr>
            <a:grpSpLocks/>
          </p:cNvGrpSpPr>
          <p:nvPr/>
        </p:nvGrpSpPr>
        <p:grpSpPr bwMode="auto">
          <a:xfrm>
            <a:off x="1416050" y="4778375"/>
            <a:ext cx="1052513" cy="1039813"/>
            <a:chOff x="892" y="3010"/>
            <a:chExt cx="663" cy="655"/>
          </a:xfrm>
        </p:grpSpPr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1052" y="3010"/>
              <a:ext cx="503" cy="2"/>
            </a:xfrm>
            <a:custGeom>
              <a:avLst/>
              <a:gdLst>
                <a:gd name="T0" fmla="*/ 2503 w 2503"/>
                <a:gd name="T1" fmla="*/ 0 w 2503"/>
                <a:gd name="T2" fmla="*/ 1 w 250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03">
                  <a:moveTo>
                    <a:pt x="2503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1052" y="3663"/>
              <a:ext cx="503" cy="2"/>
            </a:xfrm>
            <a:custGeom>
              <a:avLst/>
              <a:gdLst>
                <a:gd name="T0" fmla="*/ 2503 w 2503"/>
                <a:gd name="T1" fmla="*/ 0 w 2503"/>
                <a:gd name="T2" fmla="*/ 1 w 250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03">
                  <a:moveTo>
                    <a:pt x="2503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1073" y="3051"/>
              <a:ext cx="1" cy="571"/>
            </a:xfrm>
            <a:custGeom>
              <a:avLst/>
              <a:gdLst>
                <a:gd name="T0" fmla="*/ 0 w 1"/>
                <a:gd name="T1" fmla="*/ 0 h 2845"/>
                <a:gd name="T2" fmla="*/ 0 w 1"/>
                <a:gd name="T3" fmla="*/ 2845 h 2845"/>
                <a:gd name="T4" fmla="*/ 1 w 1"/>
                <a:gd name="T5" fmla="*/ 2845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45">
                  <a:moveTo>
                    <a:pt x="0" y="0"/>
                  </a:moveTo>
                  <a:lnTo>
                    <a:pt x="0" y="2845"/>
                  </a:lnTo>
                  <a:lnTo>
                    <a:pt x="1" y="2845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26" name="Text Box 178"/>
            <p:cNvSpPr txBox="1">
              <a:spLocks noChangeArrowheads="1"/>
            </p:cNvSpPr>
            <p:nvPr/>
          </p:nvSpPr>
          <p:spPr bwMode="auto">
            <a:xfrm rot="16200000">
              <a:off x="864" y="32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40</a:t>
              </a:r>
            </a:p>
          </p:txBody>
        </p:sp>
      </p:grpSp>
      <p:grpSp>
        <p:nvGrpSpPr>
          <p:cNvPr id="2309" name="Group 261"/>
          <p:cNvGrpSpPr>
            <a:grpSpLocks/>
          </p:cNvGrpSpPr>
          <p:nvPr/>
        </p:nvGrpSpPr>
        <p:grpSpPr bwMode="auto">
          <a:xfrm>
            <a:off x="15875" y="-23813"/>
            <a:ext cx="3332163" cy="3881438"/>
            <a:chOff x="10" y="-15"/>
            <a:chExt cx="2099" cy="2445"/>
          </a:xfrm>
        </p:grpSpPr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10" y="1941"/>
              <a:ext cx="1434" cy="489"/>
            </a:xfrm>
            <a:custGeom>
              <a:avLst/>
              <a:gdLst>
                <a:gd name="T0" fmla="*/ 7148 w 7148"/>
                <a:gd name="T1" fmla="*/ 2433 h 2433"/>
                <a:gd name="T2" fmla="*/ 0 w 7148"/>
                <a:gd name="T3" fmla="*/ 0 h 2433"/>
                <a:gd name="T4" fmla="*/ 1 w 7148"/>
                <a:gd name="T5" fmla="*/ 0 h 2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48" h="2433">
                  <a:moveTo>
                    <a:pt x="7148" y="243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676" y="-15"/>
              <a:ext cx="1433" cy="487"/>
            </a:xfrm>
            <a:custGeom>
              <a:avLst/>
              <a:gdLst>
                <a:gd name="T0" fmla="*/ 7149 w 7149"/>
                <a:gd name="T1" fmla="*/ 2432 h 2432"/>
                <a:gd name="T2" fmla="*/ 0 w 7149"/>
                <a:gd name="T3" fmla="*/ 0 h 2432"/>
                <a:gd name="T4" fmla="*/ 1 w 7149"/>
                <a:gd name="T5" fmla="*/ 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49" h="2432">
                  <a:moveTo>
                    <a:pt x="7149" y="2432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42" y="30"/>
              <a:ext cx="639" cy="1879"/>
            </a:xfrm>
            <a:custGeom>
              <a:avLst/>
              <a:gdLst>
                <a:gd name="T0" fmla="*/ 0 w 3184"/>
                <a:gd name="T1" fmla="*/ 9368 h 9368"/>
                <a:gd name="T2" fmla="*/ 3183 w 3184"/>
                <a:gd name="T3" fmla="*/ 0 h 9368"/>
                <a:gd name="T4" fmla="*/ 3184 w 3184"/>
                <a:gd name="T5" fmla="*/ 0 h 9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4" h="9368">
                  <a:moveTo>
                    <a:pt x="0" y="9368"/>
                  </a:moveTo>
                  <a:lnTo>
                    <a:pt x="3183" y="0"/>
                  </a:lnTo>
                  <a:lnTo>
                    <a:pt x="3184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27" name="Text Box 179"/>
            <p:cNvSpPr txBox="1">
              <a:spLocks noChangeArrowheads="1"/>
            </p:cNvSpPr>
            <p:nvPr/>
          </p:nvSpPr>
          <p:spPr bwMode="auto">
            <a:xfrm rot="17460396">
              <a:off x="83" y="621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126</a:t>
              </a:r>
            </a:p>
          </p:txBody>
        </p:sp>
      </p:grpSp>
      <p:grpSp>
        <p:nvGrpSpPr>
          <p:cNvPr id="2307" name="Group 259"/>
          <p:cNvGrpSpPr>
            <a:grpSpLocks/>
          </p:cNvGrpSpPr>
          <p:nvPr/>
        </p:nvGrpSpPr>
        <p:grpSpPr bwMode="auto">
          <a:xfrm>
            <a:off x="990600" y="757238"/>
            <a:ext cx="2373313" cy="3040062"/>
            <a:chOff x="624" y="477"/>
            <a:chExt cx="1495" cy="1915"/>
          </a:xfrm>
        </p:grpSpPr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789" y="477"/>
              <a:ext cx="1330" cy="1"/>
            </a:xfrm>
            <a:custGeom>
              <a:avLst/>
              <a:gdLst>
                <a:gd name="T0" fmla="*/ 6628 w 6628"/>
                <a:gd name="T1" fmla="*/ 0 w 6628"/>
                <a:gd name="T2" fmla="*/ 1 w 662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628">
                  <a:moveTo>
                    <a:pt x="6628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809" y="517"/>
              <a:ext cx="1" cy="1875"/>
            </a:xfrm>
            <a:custGeom>
              <a:avLst/>
              <a:gdLst>
                <a:gd name="T0" fmla="*/ 0 w 2"/>
                <a:gd name="T1" fmla="*/ 0 h 9347"/>
                <a:gd name="T2" fmla="*/ 0 w 2"/>
                <a:gd name="T3" fmla="*/ 9347 h 9347"/>
                <a:gd name="T4" fmla="*/ 2 w 2"/>
                <a:gd name="T5" fmla="*/ 9347 h 9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9347">
                  <a:moveTo>
                    <a:pt x="0" y="0"/>
                  </a:moveTo>
                  <a:lnTo>
                    <a:pt x="0" y="9347"/>
                  </a:lnTo>
                  <a:lnTo>
                    <a:pt x="2" y="9347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28" name="Text Box 180"/>
            <p:cNvSpPr txBox="1">
              <a:spLocks noChangeArrowheads="1"/>
            </p:cNvSpPr>
            <p:nvPr/>
          </p:nvSpPr>
          <p:spPr bwMode="auto">
            <a:xfrm rot="16200000">
              <a:off x="500" y="12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120</a:t>
              </a:r>
            </a:p>
          </p:txBody>
        </p:sp>
      </p:grpSp>
      <p:grpSp>
        <p:nvGrpSpPr>
          <p:cNvPr id="2295" name="Group 247"/>
          <p:cNvGrpSpPr>
            <a:grpSpLocks/>
          </p:cNvGrpSpPr>
          <p:nvPr/>
        </p:nvGrpSpPr>
        <p:grpSpPr bwMode="auto">
          <a:xfrm>
            <a:off x="889000" y="3581400"/>
            <a:ext cx="4324350" cy="366713"/>
            <a:chOff x="560" y="2256"/>
            <a:chExt cx="2724" cy="231"/>
          </a:xfrm>
        </p:grpSpPr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1152" y="2433"/>
              <a:ext cx="2110" cy="1"/>
            </a:xfrm>
            <a:custGeom>
              <a:avLst/>
              <a:gdLst>
                <a:gd name="T0" fmla="*/ 0 w 10520"/>
                <a:gd name="T1" fmla="*/ 10519 w 10520"/>
                <a:gd name="T2" fmla="*/ 10520 w 105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520">
                  <a:moveTo>
                    <a:pt x="0" y="0"/>
                  </a:moveTo>
                  <a:lnTo>
                    <a:pt x="10519" y="0"/>
                  </a:lnTo>
                  <a:lnTo>
                    <a:pt x="10520" y="0"/>
                  </a:lnTo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560" y="2433"/>
              <a:ext cx="1548" cy="1"/>
            </a:xfrm>
            <a:custGeom>
              <a:avLst/>
              <a:gdLst>
                <a:gd name="T0" fmla="*/ 7716 w 7716"/>
                <a:gd name="T1" fmla="*/ 0 w 7716"/>
                <a:gd name="T2" fmla="*/ 1 w 7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716">
                  <a:moveTo>
                    <a:pt x="7716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13" name="Text Box 165"/>
            <p:cNvSpPr txBox="1">
              <a:spLocks noChangeArrowheads="1"/>
            </p:cNvSpPr>
            <p:nvPr/>
          </p:nvSpPr>
          <p:spPr bwMode="auto">
            <a:xfrm>
              <a:off x="1036" y="225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X</a:t>
              </a:r>
            </a:p>
          </p:txBody>
        </p:sp>
        <p:sp>
          <p:nvSpPr>
            <p:cNvPr id="2214" name="Text Box 166"/>
            <p:cNvSpPr txBox="1">
              <a:spLocks noChangeArrowheads="1"/>
            </p:cNvSpPr>
            <p:nvPr/>
          </p:nvSpPr>
          <p:spPr bwMode="auto">
            <a:xfrm>
              <a:off x="3072" y="225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Y</a:t>
              </a:r>
            </a:p>
          </p:txBody>
        </p:sp>
      </p:grpSp>
      <p:grpSp>
        <p:nvGrpSpPr>
          <p:cNvPr id="2304" name="Group 256"/>
          <p:cNvGrpSpPr>
            <a:grpSpLocks/>
          </p:cNvGrpSpPr>
          <p:nvPr/>
        </p:nvGrpSpPr>
        <p:grpSpPr bwMode="auto">
          <a:xfrm>
            <a:off x="1522413" y="2667000"/>
            <a:ext cx="762000" cy="430213"/>
            <a:chOff x="959" y="1680"/>
            <a:chExt cx="480" cy="271"/>
          </a:xfrm>
        </p:grpSpPr>
        <p:sp>
          <p:nvSpPr>
            <p:cNvPr id="2231" name="Arc 183"/>
            <p:cNvSpPr>
              <a:spLocks/>
            </p:cNvSpPr>
            <p:nvPr/>
          </p:nvSpPr>
          <p:spPr bwMode="auto">
            <a:xfrm flipH="1" flipV="1">
              <a:off x="1200" y="1680"/>
              <a:ext cx="96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232" name="Text Box 184"/>
            <p:cNvSpPr txBox="1">
              <a:spLocks noChangeArrowheads="1"/>
            </p:cNvSpPr>
            <p:nvPr/>
          </p:nvSpPr>
          <p:spPr bwMode="auto">
            <a:xfrm rot="21790818">
              <a:off x="959" y="172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15</a:t>
              </a:r>
              <a:r>
                <a:rPr lang="en-US" b="1">
                  <a:solidFill>
                    <a:srgbClr val="CC3300"/>
                  </a:solidFill>
                  <a:cs typeface="Arial" charset="0"/>
                </a:rPr>
                <a:t>º</a:t>
              </a:r>
            </a:p>
          </p:txBody>
        </p:sp>
      </p:grpSp>
      <p:sp>
        <p:nvSpPr>
          <p:cNvPr id="2233" name="Oval 185"/>
          <p:cNvSpPr>
            <a:spLocks noChangeArrowheads="1"/>
          </p:cNvSpPr>
          <p:nvPr/>
        </p:nvSpPr>
        <p:spPr bwMode="auto">
          <a:xfrm flipH="1">
            <a:off x="3352800" y="2667000"/>
            <a:ext cx="76200" cy="762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34" name="Oval 186"/>
          <p:cNvSpPr>
            <a:spLocks noChangeArrowheads="1"/>
          </p:cNvSpPr>
          <p:nvPr/>
        </p:nvSpPr>
        <p:spPr bwMode="auto">
          <a:xfrm>
            <a:off x="3886200" y="2514600"/>
            <a:ext cx="95250" cy="12382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39" name="Oval 191"/>
          <p:cNvSpPr>
            <a:spLocks noChangeArrowheads="1"/>
          </p:cNvSpPr>
          <p:nvPr/>
        </p:nvSpPr>
        <p:spPr bwMode="auto">
          <a:xfrm flipH="1">
            <a:off x="2743200" y="2819400"/>
            <a:ext cx="76200" cy="762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41" name="Line 193"/>
          <p:cNvSpPr>
            <a:spLocks noChangeShapeType="1"/>
          </p:cNvSpPr>
          <p:nvPr/>
        </p:nvSpPr>
        <p:spPr bwMode="auto">
          <a:xfrm flipH="1">
            <a:off x="5029200" y="1600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310" name="Group 262"/>
          <p:cNvGrpSpPr>
            <a:grpSpLocks/>
          </p:cNvGrpSpPr>
          <p:nvPr/>
        </p:nvGrpSpPr>
        <p:grpSpPr bwMode="auto">
          <a:xfrm>
            <a:off x="4743450" y="1600200"/>
            <a:ext cx="666750" cy="3581400"/>
            <a:chOff x="2988" y="1008"/>
            <a:chExt cx="420" cy="2256"/>
          </a:xfrm>
        </p:grpSpPr>
        <p:sp>
          <p:nvSpPr>
            <p:cNvPr id="2240" name="Line 192"/>
            <p:cNvSpPr>
              <a:spLocks noChangeShapeType="1"/>
            </p:cNvSpPr>
            <p:nvPr/>
          </p:nvSpPr>
          <p:spPr bwMode="auto">
            <a:xfrm flipH="1">
              <a:off x="3168" y="3264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42" name="Line 194"/>
            <p:cNvSpPr>
              <a:spLocks noChangeShapeType="1"/>
            </p:cNvSpPr>
            <p:nvPr/>
          </p:nvSpPr>
          <p:spPr bwMode="auto">
            <a:xfrm>
              <a:off x="3183" y="1008"/>
              <a:ext cx="0" cy="225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43" name="Text Box 195"/>
            <p:cNvSpPr txBox="1">
              <a:spLocks noChangeArrowheads="1"/>
            </p:cNvSpPr>
            <p:nvPr/>
          </p:nvSpPr>
          <p:spPr bwMode="auto">
            <a:xfrm rot="16200000">
              <a:off x="2864" y="194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126</a:t>
              </a:r>
            </a:p>
          </p:txBody>
        </p:sp>
      </p:grpSp>
      <p:sp>
        <p:nvSpPr>
          <p:cNvPr id="2244" name="Arc 196"/>
          <p:cNvSpPr>
            <a:spLocks/>
          </p:cNvSpPr>
          <p:nvPr/>
        </p:nvSpPr>
        <p:spPr bwMode="auto">
          <a:xfrm>
            <a:off x="6281738" y="47434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45" name="Line 197"/>
          <p:cNvSpPr>
            <a:spLocks noChangeShapeType="1"/>
          </p:cNvSpPr>
          <p:nvPr/>
        </p:nvSpPr>
        <p:spPr bwMode="auto">
          <a:xfrm flipV="1">
            <a:off x="5410200" y="4876800"/>
            <a:ext cx="1066800" cy="30480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46" name="Text Box 198"/>
          <p:cNvSpPr txBox="1">
            <a:spLocks noChangeArrowheads="1"/>
          </p:cNvSpPr>
          <p:nvPr/>
        </p:nvSpPr>
        <p:spPr bwMode="auto">
          <a:xfrm rot="21790818">
            <a:off x="5486400" y="4724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40</a:t>
            </a:r>
          </a:p>
        </p:txBody>
      </p:sp>
      <p:grpSp>
        <p:nvGrpSpPr>
          <p:cNvPr id="2312" name="Group 264"/>
          <p:cNvGrpSpPr>
            <a:grpSpLocks/>
          </p:cNvGrpSpPr>
          <p:nvPr/>
        </p:nvGrpSpPr>
        <p:grpSpPr bwMode="auto">
          <a:xfrm>
            <a:off x="1752600" y="609600"/>
            <a:ext cx="1143000" cy="2314575"/>
            <a:chOff x="1104" y="384"/>
            <a:chExt cx="720" cy="1458"/>
          </a:xfrm>
        </p:grpSpPr>
        <p:sp>
          <p:nvSpPr>
            <p:cNvPr id="2238" name="Oval 190"/>
            <p:cNvSpPr>
              <a:spLocks noChangeArrowheads="1"/>
            </p:cNvSpPr>
            <p:nvPr/>
          </p:nvSpPr>
          <p:spPr bwMode="auto">
            <a:xfrm>
              <a:off x="1638" y="1776"/>
              <a:ext cx="54" cy="6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 flipV="1">
              <a:off x="1584" y="1730"/>
              <a:ext cx="163" cy="70"/>
            </a:xfrm>
            <a:custGeom>
              <a:avLst/>
              <a:gdLst>
                <a:gd name="T0" fmla="*/ 1917 w 1917"/>
                <a:gd name="T1" fmla="*/ 0 w 1917"/>
                <a:gd name="T2" fmla="*/ 1 w 191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917">
                  <a:moveTo>
                    <a:pt x="1917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311" name="Group 263"/>
            <p:cNvGrpSpPr>
              <a:grpSpLocks/>
            </p:cNvGrpSpPr>
            <p:nvPr/>
          </p:nvGrpSpPr>
          <p:grpSpPr bwMode="auto">
            <a:xfrm>
              <a:off x="1104" y="384"/>
              <a:ext cx="720" cy="1440"/>
              <a:chOff x="1104" y="384"/>
              <a:chExt cx="720" cy="1440"/>
            </a:xfrm>
          </p:grpSpPr>
          <p:sp>
            <p:nvSpPr>
              <p:cNvPr id="2257" name="Line 209"/>
              <p:cNvSpPr>
                <a:spLocks noChangeShapeType="1"/>
              </p:cNvSpPr>
              <p:nvPr/>
            </p:nvSpPr>
            <p:spPr bwMode="auto">
              <a:xfrm flipH="1" flipV="1">
                <a:off x="1104" y="1584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258" name="Line 210"/>
              <p:cNvSpPr>
                <a:spLocks noChangeShapeType="1"/>
              </p:cNvSpPr>
              <p:nvPr/>
            </p:nvSpPr>
            <p:spPr bwMode="auto">
              <a:xfrm flipV="1">
                <a:off x="1230" y="384"/>
                <a:ext cx="594" cy="125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259" name="Text Box 211"/>
              <p:cNvSpPr txBox="1">
                <a:spLocks noChangeArrowheads="1"/>
              </p:cNvSpPr>
              <p:nvPr/>
            </p:nvSpPr>
            <p:spPr bwMode="auto">
              <a:xfrm rot="18092073">
                <a:off x="1316" y="8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CC3300"/>
                    </a:solidFill>
                  </a:rPr>
                  <a:t>d1</a:t>
                </a:r>
              </a:p>
            </p:txBody>
          </p:sp>
        </p:grpSp>
      </p:grpSp>
      <p:grpSp>
        <p:nvGrpSpPr>
          <p:cNvPr id="2313" name="Group 265"/>
          <p:cNvGrpSpPr>
            <a:grpSpLocks/>
          </p:cNvGrpSpPr>
          <p:nvPr/>
        </p:nvGrpSpPr>
        <p:grpSpPr bwMode="auto">
          <a:xfrm>
            <a:off x="533400" y="762000"/>
            <a:ext cx="2840038" cy="3035300"/>
            <a:chOff x="336" y="480"/>
            <a:chExt cx="1789" cy="1912"/>
          </a:xfrm>
        </p:grpSpPr>
        <p:sp>
          <p:nvSpPr>
            <p:cNvPr id="2235" name="Oval 187"/>
            <p:cNvSpPr>
              <a:spLocks noChangeArrowheads="1"/>
            </p:cNvSpPr>
            <p:nvPr/>
          </p:nvSpPr>
          <p:spPr bwMode="auto">
            <a:xfrm>
              <a:off x="1680" y="1680"/>
              <a:ext cx="66" cy="6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308" name="Group 260"/>
            <p:cNvGrpSpPr>
              <a:grpSpLocks/>
            </p:cNvGrpSpPr>
            <p:nvPr/>
          </p:nvGrpSpPr>
          <p:grpSpPr bwMode="auto">
            <a:xfrm>
              <a:off x="336" y="1697"/>
              <a:ext cx="1789" cy="695"/>
              <a:chOff x="336" y="1697"/>
              <a:chExt cx="1789" cy="695"/>
            </a:xfrm>
          </p:grpSpPr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560" y="1697"/>
                <a:ext cx="1565" cy="1"/>
              </a:xfrm>
              <a:custGeom>
                <a:avLst/>
                <a:gdLst>
                  <a:gd name="T0" fmla="*/ 7798 w 7798"/>
                  <a:gd name="T1" fmla="*/ 0 w 7798"/>
                  <a:gd name="T2" fmla="*/ 1 w 779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798">
                    <a:moveTo>
                      <a:pt x="7798" y="0"/>
                    </a:moveTo>
                    <a:lnTo>
                      <a:pt x="0" y="0"/>
                    </a:lnTo>
                    <a:lnTo>
                      <a:pt x="1" y="0"/>
                    </a:lnTo>
                  </a:path>
                </a:pathLst>
              </a:custGeom>
              <a:noFill/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581" y="1738"/>
                <a:ext cx="2" cy="654"/>
              </a:xfrm>
              <a:custGeom>
                <a:avLst/>
                <a:gdLst>
                  <a:gd name="T0" fmla="*/ 0 w 1"/>
                  <a:gd name="T1" fmla="*/ 0 h 3260"/>
                  <a:gd name="T2" fmla="*/ 0 w 1"/>
                  <a:gd name="T3" fmla="*/ 3260 h 3260"/>
                  <a:gd name="T4" fmla="*/ 1 w 1"/>
                  <a:gd name="T5" fmla="*/ 3260 h 3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260">
                    <a:moveTo>
                      <a:pt x="0" y="0"/>
                    </a:moveTo>
                    <a:lnTo>
                      <a:pt x="0" y="3260"/>
                    </a:lnTo>
                    <a:lnTo>
                      <a:pt x="1" y="3260"/>
                    </a:lnTo>
                  </a:path>
                </a:pathLst>
              </a:custGeom>
              <a:noFill/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229" name="Text Box 181"/>
              <p:cNvSpPr txBox="1">
                <a:spLocks noChangeArrowheads="1"/>
              </p:cNvSpPr>
              <p:nvPr/>
            </p:nvSpPr>
            <p:spPr bwMode="auto">
              <a:xfrm rot="16200000">
                <a:off x="212" y="1900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CC3300"/>
                    </a:solidFill>
                  </a:rPr>
                  <a:t>45</a:t>
                </a:r>
              </a:p>
            </p:txBody>
          </p:sp>
        </p:grpSp>
        <p:sp>
          <p:nvSpPr>
            <p:cNvPr id="2260" name="Line 212"/>
            <p:cNvSpPr>
              <a:spLocks noChangeShapeType="1"/>
            </p:cNvSpPr>
            <p:nvPr/>
          </p:nvSpPr>
          <p:spPr bwMode="auto">
            <a:xfrm flipH="1" flipV="1">
              <a:off x="1440" y="1584"/>
              <a:ext cx="336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61" name="Line 213"/>
            <p:cNvSpPr>
              <a:spLocks noChangeShapeType="1"/>
            </p:cNvSpPr>
            <p:nvPr/>
          </p:nvSpPr>
          <p:spPr bwMode="auto">
            <a:xfrm flipV="1">
              <a:off x="1440" y="480"/>
              <a:ext cx="528" cy="110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62" name="Text Box 214"/>
            <p:cNvSpPr txBox="1">
              <a:spLocks noChangeArrowheads="1"/>
            </p:cNvSpPr>
            <p:nvPr/>
          </p:nvSpPr>
          <p:spPr bwMode="auto">
            <a:xfrm rot="18092073">
              <a:off x="1460" y="967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d2</a:t>
              </a:r>
            </a:p>
          </p:txBody>
        </p:sp>
      </p:grpSp>
      <p:grpSp>
        <p:nvGrpSpPr>
          <p:cNvPr id="2314" name="Group 266"/>
          <p:cNvGrpSpPr>
            <a:grpSpLocks/>
          </p:cNvGrpSpPr>
          <p:nvPr/>
        </p:nvGrpSpPr>
        <p:grpSpPr bwMode="auto">
          <a:xfrm>
            <a:off x="2409825" y="838200"/>
            <a:ext cx="1489075" cy="1771650"/>
            <a:chOff x="1518" y="528"/>
            <a:chExt cx="938" cy="1116"/>
          </a:xfrm>
        </p:grpSpPr>
        <p:sp>
          <p:nvSpPr>
            <p:cNvPr id="2237" name="Oval 189"/>
            <p:cNvSpPr>
              <a:spLocks noChangeArrowheads="1"/>
            </p:cNvSpPr>
            <p:nvPr/>
          </p:nvSpPr>
          <p:spPr bwMode="auto">
            <a:xfrm>
              <a:off x="1710" y="1584"/>
              <a:ext cx="48" cy="48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1746" y="1611"/>
              <a:ext cx="710" cy="2"/>
            </a:xfrm>
            <a:custGeom>
              <a:avLst/>
              <a:gdLst>
                <a:gd name="T0" fmla="*/ 3543 w 3543"/>
                <a:gd name="T1" fmla="*/ 0 h 1"/>
                <a:gd name="T2" fmla="*/ 0 w 3543"/>
                <a:gd name="T3" fmla="*/ 1 h 1"/>
                <a:gd name="T4" fmla="*/ 1 w 354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3" h="1">
                  <a:moveTo>
                    <a:pt x="3543" y="0"/>
                  </a:moveTo>
                  <a:lnTo>
                    <a:pt x="0" y="1"/>
                  </a:lnTo>
                  <a:lnTo>
                    <a:pt x="1" y="1"/>
                  </a:lnTo>
                </a:path>
              </a:pathLst>
            </a:custGeom>
            <a:noFill/>
            <a:ln w="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64" name="Line 216"/>
            <p:cNvSpPr>
              <a:spLocks noChangeShapeType="1"/>
            </p:cNvSpPr>
            <p:nvPr/>
          </p:nvSpPr>
          <p:spPr bwMode="auto">
            <a:xfrm flipH="1" flipV="1">
              <a:off x="1518" y="1500"/>
              <a:ext cx="336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65" name="Line 217"/>
            <p:cNvSpPr>
              <a:spLocks noChangeShapeType="1"/>
            </p:cNvSpPr>
            <p:nvPr/>
          </p:nvSpPr>
          <p:spPr bwMode="auto">
            <a:xfrm flipV="1">
              <a:off x="1632" y="528"/>
              <a:ext cx="48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66" name="Text Box 218"/>
            <p:cNvSpPr txBox="1">
              <a:spLocks noChangeArrowheads="1"/>
            </p:cNvSpPr>
            <p:nvPr/>
          </p:nvSpPr>
          <p:spPr bwMode="auto">
            <a:xfrm rot="18092073">
              <a:off x="1613" y="1063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d3</a:t>
              </a:r>
            </a:p>
          </p:txBody>
        </p:sp>
      </p:grpSp>
      <p:sp>
        <p:nvSpPr>
          <p:cNvPr id="2268" name="Line 220"/>
          <p:cNvSpPr>
            <a:spLocks noChangeShapeType="1"/>
          </p:cNvSpPr>
          <p:nvPr/>
        </p:nvSpPr>
        <p:spPr bwMode="auto">
          <a:xfrm flipH="1">
            <a:off x="5029200" y="40386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315" name="Group 267"/>
          <p:cNvGrpSpPr>
            <a:grpSpLocks/>
          </p:cNvGrpSpPr>
          <p:nvPr/>
        </p:nvGrpSpPr>
        <p:grpSpPr bwMode="auto">
          <a:xfrm>
            <a:off x="5029200" y="1676400"/>
            <a:ext cx="366713" cy="2286000"/>
            <a:chOff x="3168" y="1056"/>
            <a:chExt cx="231" cy="1440"/>
          </a:xfrm>
        </p:grpSpPr>
        <p:sp>
          <p:nvSpPr>
            <p:cNvPr id="2269" name="Line 221"/>
            <p:cNvSpPr>
              <a:spLocks noChangeShapeType="1"/>
            </p:cNvSpPr>
            <p:nvPr/>
          </p:nvSpPr>
          <p:spPr bwMode="auto">
            <a:xfrm>
              <a:off x="3348" y="1056"/>
              <a:ext cx="0" cy="14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70" name="Text Box 222"/>
            <p:cNvSpPr txBox="1">
              <a:spLocks noChangeArrowheads="1"/>
            </p:cNvSpPr>
            <p:nvPr/>
          </p:nvSpPr>
          <p:spPr bwMode="auto">
            <a:xfrm rot="16200000">
              <a:off x="3044" y="153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d1</a:t>
              </a:r>
            </a:p>
          </p:txBody>
        </p:sp>
      </p:grpSp>
      <p:sp>
        <p:nvSpPr>
          <p:cNvPr id="2280" name="Text Box 232"/>
          <p:cNvSpPr txBox="1">
            <a:spLocks noChangeArrowheads="1"/>
          </p:cNvSpPr>
          <p:nvPr/>
        </p:nvSpPr>
        <p:spPr bwMode="auto">
          <a:xfrm rot="18092073">
            <a:off x="6203157" y="24836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d2</a:t>
            </a:r>
          </a:p>
        </p:txBody>
      </p:sp>
      <p:sp>
        <p:nvSpPr>
          <p:cNvPr id="2281" name="Text Box 233"/>
          <p:cNvSpPr txBox="1">
            <a:spLocks noChangeArrowheads="1"/>
          </p:cNvSpPr>
          <p:nvPr/>
        </p:nvSpPr>
        <p:spPr bwMode="auto">
          <a:xfrm rot="18092073">
            <a:off x="6431757" y="20264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d3</a:t>
            </a:r>
          </a:p>
        </p:txBody>
      </p:sp>
      <p:sp>
        <p:nvSpPr>
          <p:cNvPr id="2282" name="Text Box 234"/>
          <p:cNvSpPr txBox="1">
            <a:spLocks noChangeArrowheads="1"/>
          </p:cNvSpPr>
          <p:nvPr/>
        </p:nvSpPr>
        <p:spPr bwMode="auto">
          <a:xfrm rot="18092073">
            <a:off x="5898357" y="30170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d1</a:t>
            </a:r>
          </a:p>
        </p:txBody>
      </p:sp>
      <p:sp>
        <p:nvSpPr>
          <p:cNvPr id="2283" name="Text Box 235"/>
          <p:cNvSpPr txBox="1">
            <a:spLocks noChangeArrowheads="1"/>
          </p:cNvSpPr>
          <p:nvPr/>
        </p:nvSpPr>
        <p:spPr bwMode="auto">
          <a:xfrm rot="18092073">
            <a:off x="6812757" y="17216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d2</a:t>
            </a:r>
          </a:p>
        </p:txBody>
      </p:sp>
      <p:sp>
        <p:nvSpPr>
          <p:cNvPr id="2284" name="Text Box 236"/>
          <p:cNvSpPr txBox="1">
            <a:spLocks noChangeArrowheads="1"/>
          </p:cNvSpPr>
          <p:nvPr/>
        </p:nvSpPr>
        <p:spPr bwMode="auto">
          <a:xfrm rot="18092073">
            <a:off x="6812757" y="12644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d3</a:t>
            </a:r>
          </a:p>
        </p:txBody>
      </p:sp>
      <p:sp>
        <p:nvSpPr>
          <p:cNvPr id="2285" name="Text Box 237"/>
          <p:cNvSpPr txBox="1">
            <a:spLocks noChangeArrowheads="1"/>
          </p:cNvSpPr>
          <p:nvPr/>
        </p:nvSpPr>
        <p:spPr bwMode="auto">
          <a:xfrm rot="18092073">
            <a:off x="6888957" y="7310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d1</a:t>
            </a:r>
          </a:p>
        </p:txBody>
      </p:sp>
      <p:sp>
        <p:nvSpPr>
          <p:cNvPr id="2286" name="Text Box 238"/>
          <p:cNvSpPr txBox="1">
            <a:spLocks noChangeArrowheads="1"/>
          </p:cNvSpPr>
          <p:nvPr/>
        </p:nvSpPr>
        <p:spPr bwMode="auto">
          <a:xfrm>
            <a:off x="5213350" y="52260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6553200" y="4953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75438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8305800" y="3581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2290" name="Text Box 242"/>
          <p:cNvSpPr txBox="1">
            <a:spLocks noChangeArrowheads="1"/>
          </p:cNvSpPr>
          <p:nvPr/>
        </p:nvSpPr>
        <p:spPr bwMode="auto">
          <a:xfrm>
            <a:off x="8839200" y="2590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2291" name="Text Box 243"/>
          <p:cNvSpPr txBox="1">
            <a:spLocks noChangeArrowheads="1"/>
          </p:cNvSpPr>
          <p:nvPr/>
        </p:nvSpPr>
        <p:spPr bwMode="auto">
          <a:xfrm>
            <a:off x="8686800" y="228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8915400" y="152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2293" name="Text Box 245"/>
          <p:cNvSpPr txBox="1">
            <a:spLocks noChangeArrowheads="1"/>
          </p:cNvSpPr>
          <p:nvPr/>
        </p:nvSpPr>
        <p:spPr bwMode="auto">
          <a:xfrm>
            <a:off x="5210175" y="12715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CC3300"/>
                </a:solidFill>
              </a:rPr>
              <a:t>O</a:t>
            </a:r>
          </a:p>
        </p:txBody>
      </p:sp>
      <p:sp>
        <p:nvSpPr>
          <p:cNvPr id="2302" name="Text Box 254"/>
          <p:cNvSpPr txBox="1">
            <a:spLocks noChangeArrowheads="1"/>
          </p:cNvSpPr>
          <p:nvPr/>
        </p:nvSpPr>
        <p:spPr bwMode="auto">
          <a:xfrm>
            <a:off x="3352800" y="2590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P</a:t>
            </a:r>
          </a:p>
        </p:txBody>
      </p:sp>
      <p:sp>
        <p:nvSpPr>
          <p:cNvPr id="2305" name="Text Box 257"/>
          <p:cNvSpPr txBox="1">
            <a:spLocks noChangeArrowheads="1"/>
          </p:cNvSpPr>
          <p:nvPr/>
        </p:nvSpPr>
        <p:spPr bwMode="auto">
          <a:xfrm>
            <a:off x="2743200" y="2819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J</a:t>
            </a:r>
          </a:p>
        </p:txBody>
      </p:sp>
      <p:sp>
        <p:nvSpPr>
          <p:cNvPr id="2306" name="Text Box 258"/>
          <p:cNvSpPr txBox="1">
            <a:spLocks noChangeArrowheads="1"/>
          </p:cNvSpPr>
          <p:nvPr/>
        </p:nvSpPr>
        <p:spPr bwMode="auto">
          <a:xfrm>
            <a:off x="3962400" y="23622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4" dur="20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9" dur="20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9" dur="20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4" dur="20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9" dur="20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4" dur="20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9" dur="2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9" dur="20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500"/>
                                        <p:tgtEl>
                                          <p:spTgt spid="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9" dur="500"/>
                                        <p:tgtEl>
                                          <p:spTgt spid="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" dur="500"/>
                                        <p:tgtEl>
                                          <p:spTgt spid="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9" dur="500"/>
                                        <p:tgtEl>
                                          <p:spTgt spid="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9" dur="20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4" dur="20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9" dur="20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4" dur="2000"/>
                                        <p:tgtEl>
                                          <p:spTgt spid="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9" dur="2000"/>
                                        <p:tgtEl>
                                          <p:spTgt spid="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 nodeType="clickPar">
                      <p:stCondLst>
                        <p:cond delay="indefinite"/>
                      </p:stCondLst>
                      <p:childTnLst>
                        <p:par>
                          <p:cTn id="3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4" dur="2000"/>
                                        <p:tgtEl>
                                          <p:spTgt spid="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5" grpId="0" animBg="1"/>
      <p:bldP spid="2276" grpId="0" animBg="1"/>
      <p:bldP spid="2277" grpId="0" animBg="1"/>
      <p:bldP spid="2278" grpId="0" animBg="1"/>
      <p:bldP spid="2274" grpId="0" animBg="1"/>
      <p:bldP spid="2273" grpId="0" animBg="1"/>
      <p:bldP spid="2267" grpId="0" animBg="1"/>
      <p:bldP spid="2252" grpId="0" animBg="1"/>
      <p:bldP spid="2253" grpId="0" animBg="1"/>
      <p:bldP spid="2254" grpId="0" animBg="1"/>
      <p:bldP spid="2255" grpId="0" animBg="1"/>
      <p:bldP spid="2256" grpId="0" animBg="1"/>
      <p:bldP spid="2247" grpId="0" animBg="1"/>
      <p:bldP spid="2056" grpId="0" animBg="1"/>
      <p:bldP spid="2067" grpId="0" animBg="1"/>
      <p:bldP spid="2113" grpId="0" animBg="1"/>
      <p:bldP spid="2114" grpId="0" animBg="1"/>
      <p:bldP spid="2116" grpId="0" animBg="1"/>
      <p:bldP spid="2117" grpId="0" animBg="1"/>
      <p:bldP spid="2137" grpId="0" animBg="1"/>
      <p:bldP spid="2138" grpId="0" animBg="1"/>
      <p:bldP spid="2139" grpId="0" animBg="1"/>
      <p:bldP spid="2143" grpId="0" animBg="1"/>
      <p:bldP spid="2147" grpId="0" animBg="1"/>
      <p:bldP spid="2151" grpId="0" animBg="1"/>
      <p:bldP spid="2152" grpId="0" animBg="1"/>
      <p:bldP spid="2153" grpId="0" animBg="1"/>
      <p:bldP spid="2157" grpId="0" animBg="1"/>
      <p:bldP spid="2158" grpId="0" animBg="1"/>
      <p:bldP spid="2162" grpId="0" animBg="1"/>
      <p:bldP spid="2164" grpId="0" animBg="1"/>
      <p:bldP spid="2168" grpId="0" animBg="1"/>
      <p:bldP spid="2169" grpId="0" animBg="1"/>
      <p:bldP spid="2205" grpId="0" animBg="1"/>
      <p:bldP spid="2206" grpId="0" animBg="1"/>
      <p:bldP spid="2207" grpId="0" animBg="1"/>
      <p:bldP spid="2208" grpId="0" animBg="1"/>
      <p:bldP spid="2209" grpId="0" animBg="1"/>
      <p:bldP spid="2210" grpId="0" animBg="1"/>
      <p:bldP spid="2233" grpId="0" animBg="1"/>
      <p:bldP spid="2234" grpId="0" animBg="1"/>
      <p:bldP spid="2239" grpId="0" animBg="1"/>
      <p:bldP spid="2244" grpId="0" animBg="1"/>
      <p:bldP spid="2245" grpId="0" animBg="1"/>
      <p:bldP spid="2246" grpId="0"/>
      <p:bldP spid="2280" grpId="0"/>
      <p:bldP spid="2281" grpId="0"/>
      <p:bldP spid="2282" grpId="0"/>
      <p:bldP spid="2283" grpId="0"/>
      <p:bldP spid="2284" grpId="0"/>
      <p:bldP spid="2285" grpId="0"/>
      <p:bldP spid="2286" grpId="0"/>
      <p:bldP spid="2287" grpId="0"/>
      <p:bldP spid="2288" grpId="0"/>
      <p:bldP spid="2289" grpId="0"/>
      <p:bldP spid="2290" grpId="0"/>
      <p:bldP spid="2291" grpId="0"/>
      <p:bldP spid="2292" grpId="0"/>
      <p:bldP spid="2293" grpId="0"/>
      <p:bldP spid="2302" grpId="0"/>
      <p:bldP spid="2305" grpId="0"/>
      <p:bldP spid="2305" grpId="1"/>
      <p:bldP spid="2306" grpId="0"/>
      <p:bldP spid="2306" grpId="1"/>
    </p:bldLst>
  </p:timing>
</p:sld>
</file>

<file path=ppt/theme/theme1.xml><?xml version="1.0" encoding="utf-8"?>
<a:theme xmlns:a="http://schemas.openxmlformats.org/drawingml/2006/main" name="Devlopment-of-Surface-1-engineering108.co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Devlopment-of-Surface-1-engineering108.com</Template>
  <TotalTime>0</TotalTime>
  <Words>228</Words>
  <Application>Microsoft Office PowerPoint</Application>
  <PresentationFormat>On-screen Show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Devlopment-of-Surface-1-engineering108.com</vt:lpstr>
      <vt:lpstr>1_Default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pandianprabu</dc:creator>
  <cp:lastModifiedBy>pandianprabu</cp:lastModifiedBy>
  <cp:revision>1</cp:revision>
  <dcterms:created xsi:type="dcterms:W3CDTF">2015-06-13T06:16:44Z</dcterms:created>
  <dcterms:modified xsi:type="dcterms:W3CDTF">2015-06-13T06:17:39Z</dcterms:modified>
</cp:coreProperties>
</file>