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oYc1Nm9VMORwiKPHjAlI7A" hashData="22YkU22vZLy/86L5WH5dk+ftBFQ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22-Oct-23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clutches-for-automobile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  <p:pic>
        <p:nvPicPr>
          <p:cNvPr id="3" name="Picture 2" descr="VEERA NAME TA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729" y="3579926"/>
            <a:ext cx="3113256" cy="8748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clutches-for-automobile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clutches-for-automobile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clutches-for-automobile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clutches-for-automobile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clutches-for-automobile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clutches-for-automobile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clutches-for-automobile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clutches-for-automobile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clutches-for-automobile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clutches-for-automobile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clutches-for-automobile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clutches-for-automobile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clutches-for-automobile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clutches-for-automobile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clutches-for-automobile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clutches-for-automobile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clutches-for-automobile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clutches-for-automobile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clutches-for-automobile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clutches-for-automobile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clutches-for-automobile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clutches-for-automobile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clutches-for-automobile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clutches-for-automobile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clutches-for-automobile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clutches-for-automobile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clutches-for-automobile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clutches-for-automobile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clutches-for-automobile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clutches-for-automobile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clutches-for-automobile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clutches-for-automobile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clutches-for-automobile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clutches-for-automobile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clutches-for-automobile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clutches-for-automobile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clutches-for-automobile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clutches-for-automobile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clutches-for-automobile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clutches-for-automobile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clutches-for-automobile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Prakash raj</dc:creator>
  <dc:description>generated using python-pptx</dc:description>
  <cp:lastModifiedBy>welcome</cp:lastModifiedBy>
  <cp:revision>2</cp:revision>
  <dcterms:created xsi:type="dcterms:W3CDTF">2013-01-27T09:14:16Z</dcterms:created>
  <dcterms:modified xsi:type="dcterms:W3CDTF">2023-10-22T03:13:39Z</dcterms:modified>
</cp:coreProperties>
</file>