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3ot7bvHY5xaonzQ7AErUHg" hashData="tS79dlcUelmd2P10bCLCXj/Owm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errous-and-non-ferrous-metal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pic>
        <p:nvPicPr>
          <p:cNvPr id="3" name="Picture 2" descr="HORIZANTAL W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375535"/>
            <a:ext cx="7764904" cy="1168452"/>
          </a:xfrm>
          <a:prstGeom prst="rect">
            <a:avLst/>
          </a:prstGeom>
        </p:spPr>
      </p:pic>
      <p:pic>
        <p:nvPicPr>
          <p:cNvPr id="4" name="Picture 3" descr="HORIZANTAL W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42" y="1783830"/>
            <a:ext cx="6162675" cy="108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7895" y="1799458"/>
            <a:ext cx="28087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UNIT III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257" y="466769"/>
            <a:ext cx="78291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ME3392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ENGINEERING MATERIALS AND METALLURGY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VEERA NAME TA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284" y="6041036"/>
            <a:ext cx="3399245" cy="816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errous-and-non-ferrous-metal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errous-and-non-ferrous-metal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errous-and-non-ferrous-metal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errous-and-non-ferrous-metal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errous-and-non-ferrous-metal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errous-and-non-ferrous-metal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errous-and-non-ferrous-metal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errous-and-non-ferrous-metal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errous-and-non-ferrous-metal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errous-and-non-ferrous-metal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errous-and-non-ferrous-metal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errous-and-non-ferrous-metal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errous-and-non-ferrous-metal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errous-and-non-ferrous-metal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errous-and-non-ferrous-metal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errous-and-non-ferrous-metal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errous-and-non-ferrous-metal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errous-and-non-ferrous-metal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errous-and-non-ferrous-metal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errous-and-non-ferrous-metal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errous-and-non-ferrous-metal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errous-and-non-ferrous-metal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errous-and-non-ferrous-metal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errous-and-non-ferrous-metal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errous-and-non-ferrous-metal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errous-and-non-ferrous-metal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errous-and-non-ferrous-metal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errous-and-non-ferrous-metal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errous-and-non-ferrous-metal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errous-and-non-ferrous-metal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errous-and-non-ferrous-metal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errous-and-non-ferrous-metal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errous-and-non-ferrous-metal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errous-and-non-ferrous-metal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errous-and-non-ferrous-metal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errous-and-non-ferrous-metal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errous-and-non-ferrous-metal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errous-and-non-ferrous-metal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errous-and-non-ferrous-metal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errous-and-non-ferrous-metal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errous-and-non-ferrous-metal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errous-and-non-ferrous-metal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errous-and-non-ferrous-metal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errous-and-non-ferrous-metal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ferrous-and-non-ferrous-metal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ferrous-and-non-ferrous-metal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ferrous-and-non-ferrous-metal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ferrous-and-non-ferrous-metal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ferrous-and-non-ferrous-metal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ferrous-and-non-ferrous-metal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ferrous-and-non-ferrous-metal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ferrous-and-non-ferrous-metal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ferrous-and-non-ferrous-metal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ferrous-and-non-ferrous-metal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errous-and-non-ferrous-metal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ferrous-and-non-ferrous-metal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ferrous-and-non-ferrous-metal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012" y="2278505"/>
            <a:ext cx="323620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THANKS AND REGARDS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VEERAPANDIAN.K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AP/MECH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SRVEC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errous-and-non-ferrous-metal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errous-and-non-ferrous-metal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errous-and-non-ferrous-metal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Macintosh PowerPoint</Application>
  <PresentationFormat>On-screen Show (4:3)</PresentationFormat>
  <Paragraphs>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dc:description>generated using python-pptx</dc:description>
  <cp:lastModifiedBy>welcome</cp:lastModifiedBy>
  <cp:revision>5</cp:revision>
  <dcterms:created xsi:type="dcterms:W3CDTF">2013-01-27T09:14:16Z</dcterms:created>
  <dcterms:modified xsi:type="dcterms:W3CDTF">2023-11-28T16:36:02Z</dcterms:modified>
</cp:coreProperties>
</file>