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IVnVJ6vQlSft2XEuKTovmw" hashData="zreyeFQ0hItaiw8sLovr6AheRWc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05-Oct-23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800725" cy="2057400"/>
          </a:xfrm>
          <a:prstGeom prst="rect">
            <a:avLst/>
          </a:prstGeom>
        </p:spPr>
      </p:pic>
      <p:pic>
        <p:nvPicPr>
          <p:cNvPr id="3" name="Picture 2" descr="VEERA NAME TA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0" y="2733675"/>
            <a:ext cx="3153157" cy="8860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55626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428625"/>
            <a:ext cx="5695950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800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715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483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19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02920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825" y="847725"/>
            <a:ext cx="3914775" cy="28098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52400"/>
            <a:ext cx="56102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19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" y="142875"/>
            <a:ext cx="5705475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350"/>
            <a:ext cx="60198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19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4572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19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198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825"/>
            <a:ext cx="6019800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885825"/>
            <a:ext cx="3733800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19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52425"/>
            <a:ext cx="5638800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457200"/>
            <a:ext cx="492442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5562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19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76225"/>
            <a:ext cx="4876800" cy="41433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54102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19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5715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5715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025" y="228600"/>
            <a:ext cx="50577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552450"/>
            <a:ext cx="54102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546735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396240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90550"/>
            <a:ext cx="5562600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52400"/>
            <a:ext cx="5610225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381000"/>
            <a:ext cx="511492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" y="533400"/>
            <a:ext cx="603885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152400"/>
            <a:ext cx="5610225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6019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769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0"/>
            <a:ext cx="5534025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562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38125"/>
            <a:ext cx="5495925" cy="38004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"/>
            <a:ext cx="6076950" cy="42576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769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601027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225" y="0"/>
            <a:ext cx="5743575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64832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"/>
            <a:ext cx="5486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592455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447800"/>
            <a:ext cx="229552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5626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562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607695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5953125" cy="411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Prakash raj</dc:creator>
  <cp:lastModifiedBy>welcome</cp:lastModifiedBy>
  <cp:revision>2</cp:revision>
  <dcterms:created xsi:type="dcterms:W3CDTF">2023-10-05T17:00:57Z</dcterms:created>
  <dcterms:modified xsi:type="dcterms:W3CDTF">2023-10-05T17:01:43Z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2023-10-05T00:00:00Z</vt:filetime>
  </property>
  <property fmtid="{D5CDD505-2E9C-101B-9397-08002B2CF9AE}" pid="3" name="LastSaved">
    <vt:filetime>2023-10-05T00:00:00Z</vt:filetime>
  </property>
</Properties>
</file>