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8102600" cy="6070600"/>
  <p:notesSz cx="8102600" cy="6070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t5n0e6ECcZcRgc4Fo67VDw" hashData="KLv0u0l3JQhvSXfrPuo6V0f8yj4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4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7695" y="1881886"/>
            <a:ext cx="6887210" cy="1274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5390" y="3399536"/>
            <a:ext cx="5671820" cy="151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28-Nov-23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28-Nov-23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130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72839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28-Nov-23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5200" y="914399"/>
            <a:ext cx="3657600" cy="26416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64" y="352611"/>
            <a:ext cx="8045399" cy="11245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28-Nov-23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28-Nov-23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71329" y="2463596"/>
            <a:ext cx="1359941" cy="421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5130" y="1396238"/>
            <a:ext cx="7292340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54884" y="5645658"/>
            <a:ext cx="2592832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5130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28-Nov-23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33872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1329" y="2463596"/>
            <a:ext cx="11283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UNIT</a:t>
            </a:r>
            <a:r>
              <a:rPr spc="-65" dirty="0"/>
              <a:t> </a:t>
            </a:r>
            <a:r>
              <a:rPr spc="-5" dirty="0"/>
              <a:t>II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1242" y="3592800"/>
            <a:ext cx="3212439" cy="9053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2676" y="4736403"/>
            <a:ext cx="5195201" cy="10768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508000"/>
            <a:ext cx="67056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0" y="508000"/>
            <a:ext cx="681990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101600"/>
            <a:ext cx="7734300" cy="5537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00" y="101600"/>
            <a:ext cx="7404100" cy="5283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406400"/>
            <a:ext cx="6807200" cy="5016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320800"/>
            <a:ext cx="45085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03200"/>
            <a:ext cx="74168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03200"/>
            <a:ext cx="7315200" cy="5283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03200"/>
            <a:ext cx="76200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00" y="1422400"/>
            <a:ext cx="74041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6908800" cy="4470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100" y="2159000"/>
            <a:ext cx="6019800" cy="787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0"/>
            <a:ext cx="75184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406400"/>
            <a:ext cx="7010400" cy="3454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0" y="482600"/>
            <a:ext cx="6807200" cy="4902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700" y="304800"/>
            <a:ext cx="7086600" cy="5384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03200"/>
            <a:ext cx="6096000" cy="5384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72263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508000"/>
            <a:ext cx="6908800" cy="50673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508000"/>
            <a:ext cx="72136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508000"/>
            <a:ext cx="6197600" cy="467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6807200" cy="5016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08000"/>
            <a:ext cx="7162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508000"/>
            <a:ext cx="6604000" cy="46101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3860800" cy="5994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8000"/>
            <a:ext cx="7416800" cy="4978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0" y="1320800"/>
            <a:ext cx="59944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381000"/>
            <a:ext cx="7315200" cy="45974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0" y="406400"/>
            <a:ext cx="660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2400" y="1320800"/>
            <a:ext cx="52832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00" y="1727200"/>
            <a:ext cx="74041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508000"/>
            <a:ext cx="7315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304800"/>
            <a:ext cx="7315200" cy="5270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5100"/>
            <a:ext cx="7734300" cy="51308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304800"/>
            <a:ext cx="71247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700" y="0"/>
            <a:ext cx="77216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0" y="203200"/>
            <a:ext cx="60960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7734300" cy="4978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800"/>
            <a:ext cx="7213600" cy="56896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3200"/>
            <a:ext cx="78232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5400" y="2336800"/>
            <a:ext cx="29210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700" y="190500"/>
            <a:ext cx="74295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203200"/>
            <a:ext cx="7531100" cy="5702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406400"/>
            <a:ext cx="6616700" cy="44704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700" y="279400"/>
            <a:ext cx="76200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6299200" cy="58928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800" y="508000"/>
            <a:ext cx="42672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9400"/>
            <a:ext cx="81026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" y="101600"/>
            <a:ext cx="8089900" cy="59563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" y="0"/>
            <a:ext cx="80899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579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406400"/>
            <a:ext cx="68072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304800"/>
            <a:ext cx="7099300" cy="53848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70993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1016000"/>
            <a:ext cx="34544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50800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5600" y="0"/>
            <a:ext cx="48768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406400"/>
            <a:ext cx="61976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2400" y="203200"/>
            <a:ext cx="54229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6800" y="2743200"/>
            <a:ext cx="33528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508000"/>
            <a:ext cx="72136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70104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406400"/>
            <a:ext cx="7518400" cy="47752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381000"/>
            <a:ext cx="74168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1600"/>
            <a:ext cx="7734300" cy="5880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406400"/>
            <a:ext cx="7213600" cy="43688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900" y="406400"/>
            <a:ext cx="7200900" cy="44704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700" y="508000"/>
            <a:ext cx="7340600" cy="49784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82700"/>
            <a:ext cx="810260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711200"/>
            <a:ext cx="6197600" cy="49784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200" y="533400"/>
            <a:ext cx="6197600" cy="4445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8102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1145" y="1724926"/>
            <a:ext cx="2516570" cy="25635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6130" y="4431443"/>
            <a:ext cx="5271460" cy="4669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817" y="4993712"/>
            <a:ext cx="7101687" cy="5622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16000"/>
            <a:ext cx="78232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6400" y="508000"/>
            <a:ext cx="7531100" cy="4800600"/>
            <a:chOff x="406400" y="508000"/>
            <a:chExt cx="7531100" cy="4800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400" y="508000"/>
              <a:ext cx="7531100" cy="4800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2154" y="4707812"/>
              <a:ext cx="1372679" cy="3811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</Words>
  <Application>Microsoft Office PowerPoint</Application>
  <PresentationFormat>Custom</PresentationFormat>
  <Paragraphs>1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UNIT II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II</dc:title>
  <dc:creator>Prakash raj</dc:creator>
  <cp:lastModifiedBy>welcome</cp:lastModifiedBy>
  <cp:revision>1</cp:revision>
  <dcterms:created xsi:type="dcterms:W3CDTF">2023-11-28T16:54:02Z</dcterms:created>
  <dcterms:modified xsi:type="dcterms:W3CDTF">2023-11-28T16:55:32Z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2023-11-28T00:00:00Z</vt:filetime>
  </property>
</Properties>
</file>