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Cli0tGWGR+D+ejbz0QtdXQ" hashData="JlCwxtabihFer5ZHzU3lkg3//Gs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e8491-engineering-metallurgy-unit-1-alloys-and-phase-diagram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393648"/>
            <a:ext cx="8039100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e8491-engineering-metallurgy-unit-1-alloys-and-phase-diagram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e8491-engineering-metallurgy-unit-1-alloys-and-phase-diagram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e8491-engineering-metallurgy-unit-1-alloys-and-phase-diagram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e8491-engineering-metallurgy-unit-1-alloys-and-phase-diagram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e8491-engineering-metallurgy-unit-1-alloys-and-phase-diagram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e8491-engineering-metallurgy-unit-1-alloys-and-phase-diagram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e8491-engineering-metallurgy-unit-1-alloys-and-phase-diagram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e8491-engineering-metallurgy-unit-1-alloys-and-phase-diagram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e8491-engineering-metallurgy-unit-1-alloys-and-phase-diagram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e8491-engineering-metallurgy-unit-1-alloys-and-phase-diagram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e8491-engineering-metallurgy-unit-1-alloys-and-phase-diagram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e8491-engineering-metallurgy-unit-1-alloys-and-phase-diagram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e8491-engineering-metallurgy-unit-1-alloys-and-phase-diagram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e8491-engineering-metallurgy-unit-1-alloys-and-phase-diagram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e8491-engineering-metallurgy-unit-1-alloys-and-phase-diagram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e8491-engineering-metallurgy-unit-1-alloys-and-phase-diagram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e8491-engineering-metallurgy-unit-1-alloys-and-phase-diagram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e8491-engineering-metallurgy-unit-1-alloys-and-phase-diagram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e8491-engineering-metallurgy-unit-1-alloys-and-phase-diagram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e8491-engineering-metallurgy-unit-1-alloys-and-phase-diagram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e8491-engineering-metallurgy-unit-1-alloys-and-phase-diagram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e8491-engineering-metallurgy-unit-1-alloys-and-phase-diagram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e8491-engineering-metallurgy-unit-1-alloys-and-phase-diagram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e8491-engineering-metallurgy-unit-1-alloys-and-phase-diagram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e8491-engineering-metallurgy-unit-1-alloys-and-phase-diagram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e8491-engineering-metallurgy-unit-1-alloys-and-phase-diagram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e8491-engineering-metallurgy-unit-1-alloys-and-phase-diagram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e8491-engineering-metallurgy-unit-1-alloys-and-phase-diagram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e8491-engineering-metallurgy-unit-1-alloys-and-phase-diagram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e8491-engineering-metallurgy-unit-1-alloys-and-phase-diagram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e8491-engineering-metallurgy-unit-1-alloys-and-phase-diagram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e8491-engineering-metallurgy-unit-1-alloys-and-phase-diagram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e8491-engineering-metallurgy-unit-1-alloys-and-phase-diagram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e8491-engineering-metallurgy-unit-1-alloys-and-phase-diagram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e8491-engineering-metallurgy-unit-1-alloys-and-phase-diagram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e8491-engineering-metallurgy-unit-1-alloys-and-phase-diagram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e8491-engineering-metallurgy-unit-1-alloys-and-phase-diagram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e8491-engineering-metallurgy-unit-1-alloys-and-phase-diagram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e8491-engineering-metallurgy-unit-1-alloys-and-phase-diagram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e8491-engineering-metallurgy-unit-1-alloys-and-phase-diagram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dc:description>generated using python-pptx</dc:description>
  <cp:lastModifiedBy>welcome</cp:lastModifiedBy>
  <cp:revision>4</cp:revision>
  <dcterms:created xsi:type="dcterms:W3CDTF">2013-01-27T09:14:16Z</dcterms:created>
  <dcterms:modified xsi:type="dcterms:W3CDTF">2023-11-30T14:30:54Z</dcterms:modified>
</cp:coreProperties>
</file>