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/DY7oIFGxFvXqcz/UzvYA" hashData="EI7PfomZu4Quu2EKPWF6xv9D2Z8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30-Nov-23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2875"/>
            <a:ext cx="5638800" cy="3524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3781425"/>
            <a:ext cx="2695575" cy="628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76225"/>
            <a:ext cx="60769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5867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381000"/>
            <a:ext cx="509587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84835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4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715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59436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0975"/>
            <a:ext cx="5495925" cy="41624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80975"/>
            <a:ext cx="579120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975"/>
            <a:ext cx="5953125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975"/>
            <a:ext cx="5867400" cy="42386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400675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0"/>
            <a:ext cx="593407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9050"/>
            <a:ext cx="5934075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592455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943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12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52475"/>
            <a:ext cx="52578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1</cp:revision>
  <dcterms:created xsi:type="dcterms:W3CDTF">2023-11-30T14:35:16Z</dcterms:created>
  <dcterms:modified xsi:type="dcterms:W3CDTF">2023-11-30T14:38:16Z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2023-11-30T00:00:00Z</vt:filetime>
  </property>
</Properties>
</file>