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57" r:id="rId4"/>
    <p:sldId id="261" r:id="rId5"/>
    <p:sldId id="262" r:id="rId6"/>
    <p:sldId id="266" r:id="rId7"/>
    <p:sldId id="267" r:id="rId8"/>
    <p:sldId id="271" r:id="rId9"/>
    <p:sldId id="268" r:id="rId10"/>
    <p:sldId id="269" r:id="rId11"/>
    <p:sldId id="272" r:id="rId12"/>
    <p:sldId id="273" r:id="rId13"/>
    <p:sldId id="270" r:id="rId14"/>
    <p:sldId id="263" r:id="rId15"/>
    <p:sldId id="264" r:id="rId16"/>
    <p:sldId id="265" r:id="rId17"/>
    <p:sldId id="258" r:id="rId18"/>
    <p:sldId id="260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88B"/>
    <a:srgbClr val="0000CC"/>
    <a:srgbClr val="1D3A00"/>
    <a:srgbClr val="FF856D"/>
    <a:srgbClr val="FF2549"/>
    <a:srgbClr val="003635"/>
    <a:srgbClr val="005856"/>
    <a:srgbClr val="9EFF29"/>
    <a:srgbClr val="007033"/>
    <a:srgbClr val="5EE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9" d="100"/>
          <a:sy n="129" d="100"/>
        </p:scale>
        <p:origin x="-90" y="5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99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445" y="3163529"/>
            <a:ext cx="8074741" cy="892277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697" y="4070547"/>
            <a:ext cx="8104237" cy="7669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74" y="246460"/>
            <a:ext cx="8214852" cy="7635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201994"/>
            <a:ext cx="8246070" cy="3660328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16" y="443407"/>
            <a:ext cx="6571913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442" y="1177436"/>
            <a:ext cx="6594035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69" y="227401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471166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43563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471166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43563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icrometre" TargetMode="External"/><Relationship Id="rId2" Type="http://schemas.openxmlformats.org/officeDocument/2006/relationships/hyperlink" Target="https://en.wikipedia.org/wiki/Fibe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Glass_fiber" TargetMode="External"/><Relationship Id="rId4" Type="http://schemas.openxmlformats.org/officeDocument/2006/relationships/hyperlink" Target="https://en.wikipedia.org/wiki/Carbon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174" y="2492478"/>
            <a:ext cx="7654413" cy="1120877"/>
          </a:xfrm>
        </p:spPr>
        <p:txBody>
          <a:bodyPr>
            <a:normAutofit/>
          </a:bodyPr>
          <a:lstStyle/>
          <a:p>
            <a:r>
              <a:rPr lang="en-US" sz="2800" dirty="0"/>
              <a:t>STUDY AND ANALYSIS OF MANUFACTURING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CAR </a:t>
            </a:r>
            <a:r>
              <a:rPr lang="en-US" sz="2800" dirty="0"/>
              <a:t>BODY BY TITANIUM MATERIAL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9039" y="3598606"/>
            <a:ext cx="7543800" cy="1544893"/>
          </a:xfrm>
        </p:spPr>
        <p:txBody>
          <a:bodyPr>
            <a:noAutofit/>
          </a:bodyPr>
          <a:lstStyle/>
          <a:p>
            <a:r>
              <a:rPr lang="en-US" sz="1200" dirty="0"/>
              <a:t>Presented by,                                  </a:t>
            </a:r>
          </a:p>
          <a:p>
            <a:r>
              <a:rPr lang="en-US" sz="1200" dirty="0" err="1" smtClean="0"/>
              <a:t>Aravindan.M</a:t>
            </a:r>
            <a:r>
              <a:rPr lang="en-US" sz="1200" dirty="0" smtClean="0"/>
              <a:t>  </a:t>
            </a:r>
            <a:r>
              <a:rPr lang="en-US" sz="1200" dirty="0"/>
              <a:t>(</a:t>
            </a:r>
            <a:r>
              <a:rPr lang="en-US" sz="1200" dirty="0" smtClean="0"/>
              <a:t>821716114303)	</a:t>
            </a:r>
            <a:r>
              <a:rPr lang="en-US" sz="1200" dirty="0" err="1" smtClean="0"/>
              <a:t>Miss.B.Aswini</a:t>
            </a:r>
            <a:r>
              <a:rPr lang="en-US" sz="1200" dirty="0" smtClean="0"/>
              <a:t> </a:t>
            </a:r>
            <a:r>
              <a:rPr lang="en-US" sz="1200" dirty="0"/>
              <a:t>.,M.E </a:t>
            </a:r>
          </a:p>
          <a:p>
            <a:r>
              <a:rPr lang="en-US" sz="1200" dirty="0" err="1" smtClean="0"/>
              <a:t>Asarudeen.E</a:t>
            </a:r>
            <a:r>
              <a:rPr lang="en-US" sz="1200" dirty="0" smtClean="0"/>
              <a:t>  </a:t>
            </a:r>
            <a:r>
              <a:rPr lang="en-US" sz="1200" dirty="0"/>
              <a:t>(821716114305</a:t>
            </a:r>
            <a:r>
              <a:rPr lang="en-US" sz="1200" dirty="0" smtClean="0"/>
              <a:t>)</a:t>
            </a:r>
            <a:r>
              <a:rPr lang="en-US" sz="1200" dirty="0"/>
              <a:t> </a:t>
            </a:r>
            <a:r>
              <a:rPr lang="en-US" sz="1200" dirty="0" smtClean="0"/>
              <a:t>	Assistant </a:t>
            </a:r>
            <a:r>
              <a:rPr lang="en-US" sz="1200" dirty="0"/>
              <a:t>professor </a:t>
            </a:r>
          </a:p>
          <a:p>
            <a:r>
              <a:rPr lang="en-US" sz="1200" dirty="0" smtClean="0"/>
              <a:t>Ashok </a:t>
            </a:r>
            <a:r>
              <a:rPr lang="en-US" sz="1200" dirty="0" err="1"/>
              <a:t>raja.S</a:t>
            </a:r>
            <a:r>
              <a:rPr lang="en-US" sz="1200" dirty="0"/>
              <a:t>   (821716114306)</a:t>
            </a:r>
          </a:p>
          <a:p>
            <a:r>
              <a:rPr lang="en-US" sz="1200" dirty="0" err="1" smtClean="0"/>
              <a:t>Murugavel.C</a:t>
            </a:r>
            <a:r>
              <a:rPr lang="en-US" sz="1200" dirty="0" smtClean="0"/>
              <a:t>  </a:t>
            </a:r>
            <a:r>
              <a:rPr lang="en-US" sz="1200" dirty="0"/>
              <a:t>(821716114317) </a:t>
            </a:r>
          </a:p>
          <a:p>
            <a:endParaRPr lang="en-US" sz="1200" dirty="0"/>
          </a:p>
          <a:p>
            <a:endParaRPr lang="en-IN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TITANIUM GRADE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itanium CP4 – Grade 1</a:t>
            </a:r>
          </a:p>
          <a:p>
            <a:r>
              <a:rPr lang="en-US" dirty="0"/>
              <a:t>Titanium </a:t>
            </a:r>
            <a:r>
              <a:rPr lang="en-US" dirty="0" smtClean="0"/>
              <a:t>CP3 </a:t>
            </a:r>
            <a:r>
              <a:rPr lang="en-US" dirty="0"/>
              <a:t>– Grade </a:t>
            </a:r>
            <a:r>
              <a:rPr lang="en-US" dirty="0" smtClean="0"/>
              <a:t>2</a:t>
            </a:r>
            <a:endParaRPr lang="en-US" dirty="0"/>
          </a:p>
          <a:p>
            <a:r>
              <a:rPr lang="en-US" dirty="0"/>
              <a:t>Titanium </a:t>
            </a:r>
            <a:r>
              <a:rPr lang="en-US" dirty="0" smtClean="0"/>
              <a:t>CP2 </a:t>
            </a:r>
            <a:r>
              <a:rPr lang="en-US" dirty="0"/>
              <a:t>– Grade </a:t>
            </a:r>
            <a:r>
              <a:rPr lang="en-US" dirty="0" smtClean="0"/>
              <a:t>3</a:t>
            </a:r>
            <a:endParaRPr lang="en-US" dirty="0"/>
          </a:p>
          <a:p>
            <a:r>
              <a:rPr lang="en-US" dirty="0"/>
              <a:t>Titanium </a:t>
            </a:r>
            <a:r>
              <a:rPr lang="en-US" dirty="0" smtClean="0"/>
              <a:t>CP1 </a:t>
            </a:r>
            <a:r>
              <a:rPr lang="en-US" dirty="0"/>
              <a:t>– Grade </a:t>
            </a:r>
            <a:r>
              <a:rPr lang="en-US" dirty="0" smtClean="0"/>
              <a:t>4</a:t>
            </a:r>
          </a:p>
          <a:p>
            <a:r>
              <a:rPr lang="en-US" dirty="0"/>
              <a:t>Titanium </a:t>
            </a:r>
            <a:r>
              <a:rPr lang="en-US" dirty="0" smtClean="0"/>
              <a:t>Grade 7</a:t>
            </a:r>
          </a:p>
          <a:p>
            <a:r>
              <a:rPr lang="en-US" dirty="0"/>
              <a:t>Titanium </a:t>
            </a:r>
            <a:r>
              <a:rPr lang="en-US" dirty="0" smtClean="0"/>
              <a:t>Grade 11 – CP Ti-0.15Pd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6264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74" y="353960"/>
            <a:ext cx="8214852" cy="656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TITANIUM CP3 – GRADE 2</a:t>
            </a:r>
            <a:br>
              <a:rPr lang="en-US" dirty="0" smtClean="0"/>
            </a:br>
            <a:endParaRPr lang="en-IN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160" y="1725560"/>
            <a:ext cx="7676537" cy="3136761"/>
          </a:xfrm>
        </p:spPr>
        <p:txBody>
          <a:bodyPr/>
          <a:lstStyle/>
          <a:p>
            <a:r>
              <a:rPr lang="en-IN" dirty="0" smtClean="0"/>
              <a:t>It has </a:t>
            </a:r>
            <a:r>
              <a:rPr lang="en-IN" dirty="0"/>
              <a:t>moderate strength and excellent cold forming </a:t>
            </a:r>
            <a:r>
              <a:rPr lang="en-IN" dirty="0" smtClean="0"/>
              <a:t>properties.</a:t>
            </a:r>
          </a:p>
          <a:p>
            <a:r>
              <a:rPr lang="en-IN" dirty="0"/>
              <a:t>It provides excellent welding </a:t>
            </a:r>
            <a:r>
              <a:rPr lang="en-IN" dirty="0" smtClean="0"/>
              <a:t>properties.</a:t>
            </a:r>
          </a:p>
          <a:p>
            <a:r>
              <a:rPr lang="en-IN" dirty="0" smtClean="0"/>
              <a:t>It has </a:t>
            </a:r>
            <a:r>
              <a:rPr lang="en-IN" dirty="0"/>
              <a:t>excellent resistance to oxidation and </a:t>
            </a:r>
            <a:r>
              <a:rPr lang="en-IN" dirty="0" smtClean="0"/>
              <a:t>corrosion.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8634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APPLICATION AND FORMS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1"/>
                </a:solidFill>
              </a:rPr>
              <a:t>Aerospace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Automotive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Marine</a:t>
            </a:r>
          </a:p>
          <a:p>
            <a:r>
              <a:rPr lang="en-IN" dirty="0">
                <a:solidFill>
                  <a:schemeClr val="bg1"/>
                </a:solidFill>
              </a:rPr>
              <a:t>Power Generation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Medical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IN" dirty="0">
                <a:solidFill>
                  <a:schemeClr val="bg1"/>
                </a:solidFill>
              </a:rPr>
              <a:t>Architecture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1"/>
                </a:solidFill>
              </a:rPr>
              <a:t>Bar 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Fittings</a:t>
            </a:r>
            <a:endParaRPr lang="en-IN" dirty="0">
              <a:solidFill>
                <a:schemeClr val="bg1"/>
              </a:solidFill>
            </a:endParaRPr>
          </a:p>
          <a:p>
            <a:r>
              <a:rPr lang="en-IN" dirty="0" smtClean="0">
                <a:solidFill>
                  <a:schemeClr val="bg1"/>
                </a:solidFill>
              </a:rPr>
              <a:t>Flanges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Forgings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Pipe</a:t>
            </a:r>
            <a:r>
              <a:rPr lang="en-IN" dirty="0">
                <a:solidFill>
                  <a:schemeClr val="bg1"/>
                </a:solidFill>
              </a:rPr>
              <a:t>, Plate, </a:t>
            </a:r>
            <a:r>
              <a:rPr lang="en-IN" dirty="0" smtClean="0">
                <a:solidFill>
                  <a:schemeClr val="bg1"/>
                </a:solidFill>
              </a:rPr>
              <a:t>Sheet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Tube</a:t>
            </a:r>
            <a:r>
              <a:rPr lang="en-IN" dirty="0">
                <a:solidFill>
                  <a:schemeClr val="bg1"/>
                </a:solidFill>
              </a:rPr>
              <a:t>, Welding </a:t>
            </a:r>
          </a:p>
          <a:p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3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US" dirty="0" smtClean="0"/>
          </a:p>
          <a:p>
            <a:endParaRPr lang="en-IN" dirty="0" smtClean="0"/>
          </a:p>
          <a:p>
            <a:r>
              <a:rPr lang="en-IN" dirty="0" smtClean="0"/>
              <a:t>Amount </a:t>
            </a:r>
            <a:r>
              <a:rPr lang="en-IN" dirty="0"/>
              <a:t>of titanium (150-200 )mg</a:t>
            </a:r>
          </a:p>
          <a:p>
            <a:endParaRPr lang="en-IN" dirty="0"/>
          </a:p>
        </p:txBody>
      </p:sp>
      <p:pic>
        <p:nvPicPr>
          <p:cNvPr id="7" name="Picture 6" descr="titanium-p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1269" y="1353165"/>
            <a:ext cx="3111911" cy="21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7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strongest and most durable metals.</a:t>
            </a:r>
          </a:p>
          <a:p>
            <a:r>
              <a:rPr lang="en-US" dirty="0"/>
              <a:t>It has highest strength-to-density ratio.</a:t>
            </a:r>
          </a:p>
          <a:p>
            <a:r>
              <a:rPr lang="en-US" dirty="0"/>
              <a:t>It is natural resistance to rust and corrosion.</a:t>
            </a:r>
          </a:p>
          <a:p>
            <a:r>
              <a:rPr lang="en-US" dirty="0"/>
              <a:t>It is less dense.</a:t>
            </a: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8214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component of carbon fiber and titanium are woven together to form a strong.</a:t>
            </a:r>
          </a:p>
          <a:p>
            <a:r>
              <a:rPr lang="en-US" dirty="0"/>
              <a:t>And light weight material that can withstand significant amounts of heat and strain.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8851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Lijima</a:t>
            </a:r>
            <a:r>
              <a:rPr lang="en-US" dirty="0"/>
              <a:t> S, </a:t>
            </a:r>
            <a:r>
              <a:rPr lang="en-US" dirty="0" err="1"/>
              <a:t>Brabec</a:t>
            </a:r>
            <a:r>
              <a:rPr lang="en-US" dirty="0"/>
              <a:t> C, </a:t>
            </a:r>
            <a:r>
              <a:rPr lang="en-US" dirty="0" err="1"/>
              <a:t>Maiti</a:t>
            </a:r>
            <a:r>
              <a:rPr lang="en-US" dirty="0"/>
              <a:t> A, et al. Structural </a:t>
            </a:r>
            <a:r>
              <a:rPr lang="en-US" dirty="0" err="1"/>
              <a:t>flexbility</a:t>
            </a:r>
            <a:r>
              <a:rPr lang="en-US" dirty="0"/>
              <a:t> of carbon nanotube. J </a:t>
            </a:r>
            <a:r>
              <a:rPr lang="en-US" dirty="0" err="1"/>
              <a:t>chem</a:t>
            </a:r>
            <a:r>
              <a:rPr lang="en-US" dirty="0"/>
              <a:t> </a:t>
            </a:r>
            <a:r>
              <a:rPr lang="en-US" dirty="0" err="1"/>
              <a:t>phys</a:t>
            </a:r>
            <a:r>
              <a:rPr lang="en-US" dirty="0"/>
              <a:t> 1996; 104; 2089.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George R, </a:t>
            </a:r>
            <a:r>
              <a:rPr lang="en-US" dirty="0" err="1"/>
              <a:t>kashyap</a:t>
            </a:r>
            <a:r>
              <a:rPr lang="en-US" dirty="0"/>
              <a:t> KT, Rahul R, et al. Strengthening in carbon nanotube/</a:t>
            </a:r>
            <a:r>
              <a:rPr lang="en-US" dirty="0" err="1"/>
              <a:t>aluminium</a:t>
            </a:r>
            <a:r>
              <a:rPr lang="en-US" dirty="0"/>
              <a:t> (CNT/AI) composites, </a:t>
            </a:r>
            <a:r>
              <a:rPr lang="en-US" dirty="0" err="1"/>
              <a:t>Scripta</a:t>
            </a:r>
            <a:r>
              <a:rPr lang="en-US" dirty="0"/>
              <a:t> master 2005; 53; 1159-1163.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Kuzumaki</a:t>
            </a:r>
            <a:r>
              <a:rPr lang="en-US" dirty="0"/>
              <a:t> T, Hayashi T, Miyazawa K, et al. Processing of ductile carbon nanotube/ C60 </a:t>
            </a:r>
            <a:r>
              <a:rPr lang="en-US" dirty="0" err="1"/>
              <a:t>composit</a:t>
            </a:r>
            <a:r>
              <a:rPr lang="en-US" dirty="0"/>
              <a:t>. Mater trans 1998; 39; 574.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Xu</a:t>
            </a:r>
            <a:r>
              <a:rPr lang="en-US" dirty="0"/>
              <a:t> CL,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BQ,Ma</a:t>
            </a:r>
            <a:r>
              <a:rPr lang="en-US" dirty="0"/>
              <a:t> RZ et al. Fabrication of </a:t>
            </a:r>
            <a:r>
              <a:rPr lang="en-US" dirty="0" err="1"/>
              <a:t>aluminium</a:t>
            </a:r>
            <a:r>
              <a:rPr lang="en-US" dirty="0"/>
              <a:t>-carbon nanotube composites and their electrical properties carbon 1999: 37: 855-858.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3185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0569" y="205279"/>
            <a:ext cx="8093365" cy="763525"/>
          </a:xfrm>
        </p:spPr>
        <p:txBody>
          <a:bodyPr>
            <a:normAutofit/>
          </a:bodyPr>
          <a:lstStyle/>
          <a:p>
            <a:r>
              <a:rPr lang="en-US" dirty="0" smtClean="0"/>
              <a:t>PROJECT INFORMATION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COST OF ESTIMATION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/>
            <a:r>
              <a:rPr lang="en-US" dirty="0"/>
              <a:t>Testing material – 5500Rs/-</a:t>
            </a:r>
          </a:p>
          <a:p>
            <a:pPr algn="l"/>
            <a:r>
              <a:rPr lang="en-US" dirty="0"/>
              <a:t>Record fee- 1800Rs/-</a:t>
            </a:r>
          </a:p>
          <a:p>
            <a:pPr algn="l"/>
            <a:r>
              <a:rPr lang="en-US" dirty="0"/>
              <a:t>Transport expences-1000Rs/-</a:t>
            </a:r>
          </a:p>
          <a:p>
            <a:pPr algn="l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DATE OF SUBMITION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March </a:t>
            </a:r>
            <a:r>
              <a:rPr lang="en-US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1296" y="2387084"/>
            <a:ext cx="33405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 THANK YOU</a:t>
            </a:r>
            <a:endParaRPr lang="en-IN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ABSTRACT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this study, the mechanical properties of carbon nanotube reinforced titanium(CNT-Ti) composites have been predicted using </a:t>
            </a:r>
            <a:r>
              <a:rPr lang="en-US" b="1" dirty="0"/>
              <a:t>molecular dynamics approach.</a:t>
            </a:r>
          </a:p>
          <a:p>
            <a:r>
              <a:rPr lang="en-US" dirty="0"/>
              <a:t>The effect of variation in carbon nanotube volume fraction, temperature, and strain on the elastic moduli and the shear modulus of CNT-Ti composites was studied.</a:t>
            </a:r>
            <a:endParaRPr lang="en-I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48" y="216962"/>
            <a:ext cx="8214852" cy="763526"/>
          </a:xfrm>
        </p:spPr>
        <p:txBody>
          <a:bodyPr>
            <a:normAutofit/>
          </a:bodyPr>
          <a:lstStyle/>
          <a:p>
            <a:r>
              <a:rPr lang="en-US" dirty="0"/>
              <a:t>EXISTING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23" y="2153265"/>
            <a:ext cx="7683910" cy="2709055"/>
          </a:xfrm>
        </p:spPr>
        <p:txBody>
          <a:bodyPr/>
          <a:lstStyle/>
          <a:p>
            <a:r>
              <a:rPr lang="en-US" dirty="0"/>
              <a:t>In this car body can be manufactured by carbon fiber, stainless steel, aluminum and rubber.</a:t>
            </a:r>
          </a:p>
          <a:p>
            <a:r>
              <a:rPr lang="en-US" dirty="0"/>
              <a:t>It’s provide low breaking strength car parts.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Difficult to work with.</a:t>
            </a:r>
          </a:p>
          <a:p>
            <a:r>
              <a:rPr lang="en-US" dirty="0"/>
              <a:t>It can’t be easily bent.</a:t>
            </a:r>
          </a:p>
          <a:p>
            <a:r>
              <a:rPr lang="en-US" dirty="0"/>
              <a:t>More susceptible to rust and corrosion.</a:t>
            </a:r>
          </a:p>
          <a:p>
            <a:r>
              <a:rPr lang="en-US" dirty="0"/>
              <a:t>It can’t be easily molded to different shapes.</a:t>
            </a:r>
          </a:p>
          <a:p>
            <a:pPr marL="0" indent="0">
              <a:buNone/>
            </a:pPr>
            <a:endParaRPr lang="en-US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6594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PROJECT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676" y="2050025"/>
            <a:ext cx="7757653" cy="2908159"/>
          </a:xfrm>
        </p:spPr>
        <p:txBody>
          <a:bodyPr/>
          <a:lstStyle/>
          <a:p>
            <a:r>
              <a:rPr lang="en-US" dirty="0"/>
              <a:t>To manufacturing the car body using </a:t>
            </a:r>
            <a:r>
              <a:rPr lang="en-US" b="1" dirty="0"/>
              <a:t>titanium</a:t>
            </a:r>
            <a:r>
              <a:rPr lang="en-US" dirty="0"/>
              <a:t> and </a:t>
            </a:r>
            <a:r>
              <a:rPr lang="en-US" b="1" dirty="0"/>
              <a:t>carbon</a:t>
            </a:r>
            <a:r>
              <a:rPr lang="en-US" dirty="0"/>
              <a:t> composites.</a:t>
            </a:r>
          </a:p>
          <a:p>
            <a:r>
              <a:rPr lang="en-US" dirty="0"/>
              <a:t>Carbon fiber and titanium are woven together to form strong, light material.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4520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USED - CARBON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677" y="1909915"/>
            <a:ext cx="7617542" cy="2952405"/>
          </a:xfrm>
        </p:spPr>
        <p:txBody>
          <a:bodyPr/>
          <a:lstStyle/>
          <a:p>
            <a:r>
              <a:rPr lang="en-IN" u="sng" dirty="0" smtClean="0">
                <a:hlinkClick r:id="rId2" tooltip="Fiber"/>
              </a:rPr>
              <a:t>Carbon </a:t>
            </a:r>
            <a:r>
              <a:rPr lang="en-IN" u="sng" dirty="0" err="1" smtClean="0">
                <a:hlinkClick r:id="rId2" tooltip="Fiber"/>
              </a:rPr>
              <a:t>Fibers</a:t>
            </a:r>
            <a:r>
              <a:rPr lang="en-IN" dirty="0"/>
              <a:t> </a:t>
            </a:r>
            <a:r>
              <a:rPr lang="en-IN" dirty="0" smtClean="0"/>
              <a:t>are 5–10</a:t>
            </a:r>
            <a:r>
              <a:rPr lang="en-IN" dirty="0"/>
              <a:t> </a:t>
            </a:r>
            <a:r>
              <a:rPr lang="en-IN" u="sng" dirty="0">
                <a:hlinkClick r:id="rId3" tooltip="Micrometre"/>
              </a:rPr>
              <a:t>micrometres</a:t>
            </a:r>
            <a:r>
              <a:rPr lang="en-IN" dirty="0"/>
              <a:t> in diameter and composed mostly of </a:t>
            </a:r>
            <a:r>
              <a:rPr lang="en-IN" u="sng" dirty="0">
                <a:hlinkClick r:id="rId4" tooltip="Carbon"/>
              </a:rPr>
              <a:t>carbon</a:t>
            </a:r>
            <a:r>
              <a:rPr lang="en-IN" dirty="0"/>
              <a:t> </a:t>
            </a:r>
            <a:r>
              <a:rPr lang="en-IN" dirty="0" smtClean="0"/>
              <a:t>atoms</a:t>
            </a:r>
            <a:r>
              <a:rPr lang="en-IN" dirty="0" smtClean="0"/>
              <a:t>.</a:t>
            </a:r>
          </a:p>
          <a:p>
            <a:r>
              <a:rPr lang="en-IN" dirty="0" smtClean="0"/>
              <a:t>Relatively expensive </a:t>
            </a:r>
            <a:r>
              <a:rPr lang="en-IN" dirty="0"/>
              <a:t>when compared with similar </a:t>
            </a:r>
            <a:r>
              <a:rPr lang="en-IN" dirty="0" err="1"/>
              <a:t>fibers</a:t>
            </a:r>
            <a:r>
              <a:rPr lang="en-IN" dirty="0"/>
              <a:t>, such as </a:t>
            </a:r>
            <a:r>
              <a:rPr lang="en-IN" u="sng" dirty="0">
                <a:hlinkClick r:id="rId5" tooltip="Glass fiber"/>
              </a:rPr>
              <a:t>glass </a:t>
            </a:r>
            <a:r>
              <a:rPr lang="en-IN" u="sng" dirty="0" err="1">
                <a:hlinkClick r:id="rId5" tooltip="Glass fiber"/>
              </a:rPr>
              <a:t>fibers</a:t>
            </a:r>
            <a:r>
              <a:rPr lang="en-IN" dirty="0"/>
              <a:t> or plastic </a:t>
            </a:r>
            <a:r>
              <a:rPr lang="en-IN" dirty="0" err="1" smtClean="0"/>
              <a:t>fibers</a:t>
            </a:r>
            <a:r>
              <a:rPr lang="en-IN" dirty="0" smtClean="0"/>
              <a:t>.</a:t>
            </a:r>
            <a:endParaRPr lang="en-IN" dirty="0" smtClean="0"/>
          </a:p>
          <a:p>
            <a:pPr marL="0" indent="0">
              <a:buNone/>
            </a:pPr>
            <a:endParaRPr lang="en-IN" dirty="0" smtClean="0"/>
          </a:p>
          <a:p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283094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7816" y="154859"/>
            <a:ext cx="6571913" cy="774289"/>
          </a:xfrm>
        </p:spPr>
        <p:txBody>
          <a:bodyPr/>
          <a:lstStyle/>
          <a:p>
            <a:r>
              <a:rPr lang="en-US" dirty="0" smtClean="0"/>
              <a:t>DIAGRAM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Amount </a:t>
            </a:r>
            <a:r>
              <a:rPr lang="en-US" dirty="0"/>
              <a:t>of carbon </a:t>
            </a:r>
            <a:r>
              <a:rPr lang="en-US" dirty="0" smtClean="0"/>
              <a:t>(150–200)mg.</a:t>
            </a:r>
            <a:endParaRPr lang="en-US" dirty="0"/>
          </a:p>
          <a:p>
            <a:endParaRPr lang="en-IN" dirty="0"/>
          </a:p>
        </p:txBody>
      </p:sp>
      <p:pic>
        <p:nvPicPr>
          <p:cNvPr id="6" name="Picture 5" descr="carbo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8558" y="1146532"/>
            <a:ext cx="400748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6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ADVANTAGE AND APPLICATIONS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3458" y="1178029"/>
            <a:ext cx="4100052" cy="3394472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>High stiffness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High </a:t>
            </a:r>
            <a:r>
              <a:rPr lang="en-IN" dirty="0">
                <a:solidFill>
                  <a:schemeClr val="bg1"/>
                </a:solidFill>
              </a:rPr>
              <a:t>tensile </a:t>
            </a:r>
            <a:r>
              <a:rPr lang="en-IN" dirty="0" smtClean="0">
                <a:solidFill>
                  <a:schemeClr val="bg1"/>
                </a:solidFill>
              </a:rPr>
              <a:t>strength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Low weight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High chemical resistance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Temperature tolerance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Low </a:t>
            </a:r>
            <a:r>
              <a:rPr lang="en-IN" dirty="0">
                <a:solidFill>
                  <a:schemeClr val="bg1"/>
                </a:solidFill>
              </a:rPr>
              <a:t>thermal expansion</a:t>
            </a:r>
            <a:endParaRPr lang="en-IN" dirty="0" smtClean="0">
              <a:solidFill>
                <a:schemeClr val="bg1"/>
              </a:solidFill>
            </a:endParaRPr>
          </a:p>
          <a:p>
            <a:endParaRPr lang="en-IN" dirty="0" smtClean="0">
              <a:solidFill>
                <a:schemeClr val="bg1"/>
              </a:solidFill>
            </a:endParaRPr>
          </a:p>
          <a:p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>Aerospace</a:t>
            </a:r>
          </a:p>
          <a:p>
            <a:r>
              <a:rPr lang="en-IN" dirty="0">
                <a:solidFill>
                  <a:schemeClr val="bg1"/>
                </a:solidFill>
              </a:rPr>
              <a:t>C</a:t>
            </a:r>
            <a:r>
              <a:rPr lang="en-IN" dirty="0" smtClean="0">
                <a:solidFill>
                  <a:schemeClr val="bg1"/>
                </a:solidFill>
              </a:rPr>
              <a:t>ivil engineering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Military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Motorsports</a:t>
            </a:r>
          </a:p>
          <a:p>
            <a:r>
              <a:rPr lang="en-IN" dirty="0">
                <a:solidFill>
                  <a:schemeClr val="bg1"/>
                </a:solidFill>
              </a:rPr>
              <a:t>C</a:t>
            </a:r>
            <a:r>
              <a:rPr lang="en-IN" dirty="0" smtClean="0">
                <a:solidFill>
                  <a:schemeClr val="bg1"/>
                </a:solidFill>
              </a:rPr>
              <a:t>ompetition sports</a:t>
            </a:r>
          </a:p>
          <a:p>
            <a:pPr marL="0" indent="0">
              <a:buNone/>
            </a:pP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6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TITANIUM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Titanium is a chemical element with the symbol Ti and atomic number 22.</a:t>
            </a:r>
          </a:p>
          <a:p>
            <a:r>
              <a:rPr lang="en-US" dirty="0" smtClean="0"/>
              <a:t>It is lustrous transition metal with a silver color, low density, and high strength.</a:t>
            </a:r>
          </a:p>
          <a:p>
            <a:r>
              <a:rPr lang="en-US" dirty="0" smtClean="0"/>
              <a:t>It is resistant to corrosion in sea water, aqua </a:t>
            </a:r>
            <a:r>
              <a:rPr lang="en-US" dirty="0" err="1" smtClean="0"/>
              <a:t>regia</a:t>
            </a:r>
            <a:r>
              <a:rPr lang="en-US" dirty="0" smtClean="0"/>
              <a:t>, and chlorine.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1918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519</Words>
  <Application>Microsoft Office PowerPoint</Application>
  <PresentationFormat>On-screen Show (16:9)</PresentationFormat>
  <Paragraphs>107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STUDY AND ANALYSIS OF MANUFACTURING  CAR BODY BY TITANIUM MATERIAL</vt:lpstr>
      <vt:lpstr>ABSTRACT</vt:lpstr>
      <vt:lpstr>EXISTING PROJECT</vt:lpstr>
      <vt:lpstr>DISADVANTAGE</vt:lpstr>
      <vt:lpstr>CURRENT PROJECT</vt:lpstr>
      <vt:lpstr>MATERIALS USED - CARBON</vt:lpstr>
      <vt:lpstr>DIAGRAM</vt:lpstr>
      <vt:lpstr>ADVANTAGE AND APPLICATIONS</vt:lpstr>
      <vt:lpstr>TITANIUM</vt:lpstr>
      <vt:lpstr>TITANIUM GRADE</vt:lpstr>
      <vt:lpstr>TITANIUM CP3 – GRADE 2 </vt:lpstr>
      <vt:lpstr>APPLICATION AND FORMS</vt:lpstr>
      <vt:lpstr>DIAGRAM</vt:lpstr>
      <vt:lpstr>ADVANTAGE</vt:lpstr>
      <vt:lpstr>CONCLUSION</vt:lpstr>
      <vt:lpstr>REFERENCE</vt:lpstr>
      <vt:lpstr>PROJECT INFORMATION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2020-02-11T17:28:54Z</dcterms:modified>
</cp:coreProperties>
</file>