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1" r:id="rId8"/>
    <p:sldId id="262" r:id="rId9"/>
    <p:sldId id="263" r:id="rId10"/>
    <p:sldId id="264" r:id="rId11"/>
    <p:sldId id="270" r:id="rId12"/>
    <p:sldId id="266"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1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heme" Target="theme/theme1.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viewProps" Target="viewProps.xml" /><Relationship Id="rId2" Type="http://schemas.openxmlformats.org/officeDocument/2006/relationships/slide" Target="slides/slide1.xml" /><Relationship Id="rId16"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48E24EF-11EF-4A32-A2B5-C3BA78876C4C}"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E24EF-11EF-4A32-A2B5-C3BA78876C4C}"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E24EF-11EF-4A32-A2B5-C3BA78876C4C}"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8E24EF-11EF-4A32-A2B5-C3BA78876C4C}"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E24EF-11EF-4A32-A2B5-C3BA78876C4C}" type="datetimeFigureOut">
              <a:rPr lang="en-US" smtClean="0"/>
              <a:t>9/15/2020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8E24EF-11EF-4A32-A2B5-C3BA78876C4C}"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8E24EF-11EF-4A32-A2B5-C3BA78876C4C}" type="datetimeFigureOut">
              <a:rPr lang="en-US" smtClean="0"/>
              <a:t>9/15/2020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8E24EF-11EF-4A32-A2B5-C3BA78876C4C}" type="datetimeFigureOut">
              <a:rPr lang="en-US" smtClean="0"/>
              <a:t>9/15/2020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E24EF-11EF-4A32-A2B5-C3BA78876C4C}" type="datetimeFigureOut">
              <a:rPr lang="en-US" smtClean="0"/>
              <a:t>9/15/2020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E24EF-11EF-4A32-A2B5-C3BA78876C4C}"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E24EF-11EF-4A32-A2B5-C3BA78876C4C}" type="datetimeFigureOut">
              <a:rPr lang="en-US" smtClean="0"/>
              <a:t>9/15/2020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054069-84E9-434D-81F9-D0433C845FE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E24EF-11EF-4A32-A2B5-C3BA78876C4C}" type="datetimeFigureOut">
              <a:rPr lang="en-US" smtClean="0"/>
              <a:t>9/15/2020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054069-84E9-434D-81F9-D0433C845FE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9302" y="747982"/>
            <a:ext cx="7772400" cy="1470025"/>
          </a:xfrm>
        </p:spPr>
        <p:txBody>
          <a:bodyPr>
            <a:normAutofit/>
          </a:bodyPr>
          <a:lstStyle/>
          <a:p>
            <a:r>
              <a:rPr lang="en-US" dirty="0">
                <a:solidFill>
                  <a:srgbClr val="0070C0"/>
                </a:solidFill>
              </a:rPr>
              <a:t>Design and analysis of pneumatic transmission raised car</a:t>
            </a:r>
          </a:p>
        </p:txBody>
      </p:sp>
      <p:sp>
        <p:nvSpPr>
          <p:cNvPr id="3" name="Subtitle 2"/>
          <p:cNvSpPr>
            <a:spLocks noGrp="1"/>
          </p:cNvSpPr>
          <p:nvPr>
            <p:ph type="subTitle" idx="1"/>
          </p:nvPr>
        </p:nvSpPr>
        <p:spPr>
          <a:xfrm>
            <a:off x="559302" y="2218007"/>
            <a:ext cx="7772399" cy="4343588"/>
          </a:xfrm>
        </p:spPr>
        <p:txBody>
          <a:bodyPr>
            <a:normAutofit fontScale="77500" lnSpcReduction="20000"/>
          </a:bodyPr>
          <a:lstStyle/>
          <a:p>
            <a:pPr algn="l"/>
            <a:r>
              <a:rPr lang="en-US" sz="2900" b="1" dirty="0">
                <a:solidFill>
                  <a:schemeClr val="tx1">
                    <a:lumMod val="95000"/>
                    <a:lumOff val="5000"/>
                  </a:schemeClr>
                </a:solidFill>
              </a:rPr>
              <a:t>Project members, </a:t>
            </a:r>
          </a:p>
          <a:p>
            <a:pPr algn="l"/>
            <a:r>
              <a:rPr lang="en-US" sz="2900" b="1" dirty="0">
                <a:solidFill>
                  <a:srgbClr val="7030A0"/>
                </a:solidFill>
              </a:rPr>
              <a:t>	</a:t>
            </a:r>
            <a:r>
              <a:rPr lang="en-US" sz="2900" b="1" dirty="0" err="1">
                <a:solidFill>
                  <a:srgbClr val="002060"/>
                </a:solidFill>
              </a:rPr>
              <a:t>k.Akash</a:t>
            </a:r>
            <a:r>
              <a:rPr lang="en-US" sz="2900" b="1" dirty="0">
                <a:solidFill>
                  <a:srgbClr val="002060"/>
                </a:solidFill>
              </a:rPr>
              <a:t> </a:t>
            </a:r>
          </a:p>
          <a:p>
            <a:pPr algn="l"/>
            <a:r>
              <a:rPr lang="en-US" sz="2900" b="1" dirty="0">
                <a:solidFill>
                  <a:srgbClr val="002060"/>
                </a:solidFill>
              </a:rPr>
              <a:t>	</a:t>
            </a:r>
            <a:r>
              <a:rPr lang="en-US" sz="2900" b="1" dirty="0" err="1">
                <a:solidFill>
                  <a:srgbClr val="002060"/>
                </a:solidFill>
              </a:rPr>
              <a:t>S.Amjath</a:t>
            </a:r>
            <a:r>
              <a:rPr lang="en-US" sz="2900" b="1" dirty="0">
                <a:solidFill>
                  <a:srgbClr val="002060"/>
                </a:solidFill>
              </a:rPr>
              <a:t> khan</a:t>
            </a:r>
          </a:p>
          <a:p>
            <a:pPr algn="l"/>
            <a:r>
              <a:rPr lang="en-US" sz="2900" b="1" dirty="0">
                <a:solidFill>
                  <a:srgbClr val="002060"/>
                </a:solidFill>
              </a:rPr>
              <a:t>	</a:t>
            </a:r>
            <a:r>
              <a:rPr lang="en-US" sz="2900" b="1" dirty="0" err="1">
                <a:solidFill>
                  <a:srgbClr val="002060"/>
                </a:solidFill>
              </a:rPr>
              <a:t>S.Lawrence</a:t>
            </a:r>
            <a:endParaRPr lang="en-US" sz="2900" b="1" dirty="0">
              <a:solidFill>
                <a:srgbClr val="002060"/>
              </a:solidFill>
            </a:endParaRPr>
          </a:p>
          <a:p>
            <a:pPr algn="l"/>
            <a:r>
              <a:rPr lang="en-US" sz="2900" b="1" dirty="0">
                <a:solidFill>
                  <a:srgbClr val="002060"/>
                </a:solidFill>
              </a:rPr>
              <a:t>	</a:t>
            </a:r>
            <a:r>
              <a:rPr lang="en-US" sz="2900" b="1" dirty="0" err="1">
                <a:solidFill>
                  <a:srgbClr val="002060"/>
                </a:solidFill>
              </a:rPr>
              <a:t>S.Hariharan</a:t>
            </a:r>
            <a:endParaRPr lang="en-US" sz="2900" b="1" dirty="0">
              <a:solidFill>
                <a:srgbClr val="002060"/>
              </a:solidFill>
            </a:endParaRPr>
          </a:p>
          <a:p>
            <a:pPr algn="l"/>
            <a:r>
              <a:rPr lang="en-US" sz="2900" b="1" dirty="0">
                <a:solidFill>
                  <a:schemeClr val="tx1">
                    <a:lumMod val="95000"/>
                    <a:lumOff val="5000"/>
                  </a:schemeClr>
                </a:solidFill>
              </a:rPr>
              <a:t>Project guided by,</a:t>
            </a:r>
          </a:p>
          <a:p>
            <a:pPr algn="l"/>
            <a:r>
              <a:rPr lang="en-US" sz="2900" b="1" dirty="0"/>
              <a:t>	</a:t>
            </a:r>
            <a:r>
              <a:rPr lang="en-US" sz="2900" b="1" dirty="0" err="1">
                <a:solidFill>
                  <a:srgbClr val="7030A0"/>
                </a:solidFill>
              </a:rPr>
              <a:t>R.Gnana</a:t>
            </a:r>
            <a:r>
              <a:rPr lang="en-US" sz="2900" b="1" dirty="0">
                <a:solidFill>
                  <a:srgbClr val="7030A0"/>
                </a:solidFill>
              </a:rPr>
              <a:t> </a:t>
            </a:r>
            <a:r>
              <a:rPr lang="en-US" sz="2900" b="1" dirty="0" err="1">
                <a:solidFill>
                  <a:srgbClr val="7030A0"/>
                </a:solidFill>
              </a:rPr>
              <a:t>sekaran</a:t>
            </a:r>
            <a:r>
              <a:rPr lang="en-US" sz="2900" b="1" dirty="0">
                <a:solidFill>
                  <a:srgbClr val="7030A0"/>
                </a:solidFill>
              </a:rPr>
              <a:t> , M.E…,</a:t>
            </a:r>
          </a:p>
          <a:p>
            <a:pPr algn="l"/>
            <a:r>
              <a:rPr lang="en-US" sz="2900" b="1" dirty="0">
                <a:solidFill>
                  <a:srgbClr val="7030A0"/>
                </a:solidFill>
              </a:rPr>
              <a:t>	Asst-</a:t>
            </a:r>
            <a:r>
              <a:rPr lang="en-US" sz="2900" b="1" dirty="0" err="1">
                <a:solidFill>
                  <a:srgbClr val="7030A0"/>
                </a:solidFill>
              </a:rPr>
              <a:t>proffesor</a:t>
            </a:r>
            <a:r>
              <a:rPr lang="en-US" sz="2900" b="1" dirty="0">
                <a:solidFill>
                  <a:srgbClr val="7030A0"/>
                </a:solidFill>
              </a:rPr>
              <a:t>,</a:t>
            </a:r>
          </a:p>
          <a:p>
            <a:pPr algn="l"/>
            <a:r>
              <a:rPr lang="en-US" sz="2900" b="1" dirty="0">
                <a:solidFill>
                  <a:srgbClr val="7030A0"/>
                </a:solidFill>
              </a:rPr>
              <a:t>	Department of mechanical engineering,</a:t>
            </a:r>
          </a:p>
          <a:p>
            <a:pPr algn="l"/>
            <a:r>
              <a:rPr lang="en-US" sz="2900" b="1" dirty="0">
                <a:solidFill>
                  <a:srgbClr val="7030A0"/>
                </a:solidFill>
              </a:rPr>
              <a:t>	Sir </a:t>
            </a:r>
            <a:r>
              <a:rPr lang="en-US" sz="2900" b="1" dirty="0" err="1">
                <a:solidFill>
                  <a:srgbClr val="7030A0"/>
                </a:solidFill>
              </a:rPr>
              <a:t>issac</a:t>
            </a:r>
            <a:r>
              <a:rPr lang="en-US" sz="2900" b="1" dirty="0">
                <a:solidFill>
                  <a:srgbClr val="7030A0"/>
                </a:solidFill>
              </a:rPr>
              <a:t> </a:t>
            </a:r>
            <a:r>
              <a:rPr lang="en-US" sz="2900" b="1" dirty="0" err="1">
                <a:solidFill>
                  <a:srgbClr val="7030A0"/>
                </a:solidFill>
              </a:rPr>
              <a:t>newton</a:t>
            </a:r>
            <a:r>
              <a:rPr lang="en-US" sz="2900" b="1" dirty="0">
                <a:solidFill>
                  <a:srgbClr val="7030A0"/>
                </a:solidFill>
              </a:rPr>
              <a:t> college of engineering </a:t>
            </a:r>
            <a:r>
              <a:rPr lang="en-IN" sz="2900" b="1" dirty="0">
                <a:solidFill>
                  <a:srgbClr val="7030A0"/>
                </a:solidFill>
              </a:rPr>
              <a:t>and technology  </a:t>
            </a:r>
            <a:r>
              <a:rPr lang="en-US" sz="2900" b="1" dirty="0">
                <a:solidFill>
                  <a:srgbClr val="7030A0"/>
                </a:solidFill>
              </a:rPr>
              <a:t>,</a:t>
            </a:r>
          </a:p>
          <a:p>
            <a:pPr algn="l"/>
            <a:r>
              <a:rPr lang="en-US" sz="2900" b="1" dirty="0">
                <a:solidFill>
                  <a:srgbClr val="7030A0"/>
                </a:solidFill>
              </a:rPr>
              <a:t>	</a:t>
            </a:r>
            <a:r>
              <a:rPr lang="en-US" sz="2900" b="1" dirty="0" err="1">
                <a:solidFill>
                  <a:srgbClr val="7030A0"/>
                </a:solidFill>
              </a:rPr>
              <a:t>Pappakovil</a:t>
            </a:r>
            <a:r>
              <a:rPr lang="en-US" sz="2900" b="1" dirty="0">
                <a:solidFill>
                  <a:srgbClr val="7030A0"/>
                </a:solidFill>
              </a:rPr>
              <a:t> , </a:t>
            </a:r>
            <a:r>
              <a:rPr lang="en-US" sz="2900" b="1" dirty="0" err="1">
                <a:solidFill>
                  <a:srgbClr val="7030A0"/>
                </a:solidFill>
              </a:rPr>
              <a:t>Nagapattinam</a:t>
            </a:r>
            <a:r>
              <a:rPr lang="en-US" sz="2900" b="1" dirty="0">
                <a:solidFill>
                  <a:srgbClr val="7030A0"/>
                </a:solidFill>
              </a:rPr>
              <a:t>. </a:t>
            </a:r>
          </a:p>
          <a:p>
            <a:endParaRPr lang="en-US" b="1" dirty="0"/>
          </a:p>
        </p:txBody>
      </p:sp>
      <p:sp>
        <p:nvSpPr>
          <p:cNvPr id="4" name="TextBox 3">
            <a:extLst>
              <a:ext uri="{FF2B5EF4-FFF2-40B4-BE49-F238E27FC236}">
                <a16:creationId xmlns:a16="http://schemas.microsoft.com/office/drawing/2014/main" id="{883D8E00-0C02-3F46-9553-36E5AC913699}"/>
              </a:ext>
            </a:extLst>
          </p:cNvPr>
          <p:cNvSpPr txBox="1"/>
          <p:nvPr/>
        </p:nvSpPr>
        <p:spPr>
          <a:xfrm>
            <a:off x="3657600" y="2514600"/>
            <a:ext cx="1828800" cy="1828800"/>
          </a:xfrm>
          <a:prstGeom prst="rect">
            <a:avLst/>
          </a:prstGeom>
          <a:noFill/>
        </p:spPr>
        <p:txBody>
          <a:bodyPr wrap="square" rtlCol="0">
            <a:spAutoFit/>
          </a:bodyPr>
          <a:lstStyle/>
          <a:p>
            <a:pPr algn="l"/>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details </a:t>
            </a:r>
          </a:p>
        </p:txBody>
      </p:sp>
      <p:sp>
        <p:nvSpPr>
          <p:cNvPr id="3" name="Content Placeholder 2"/>
          <p:cNvSpPr>
            <a:spLocks noGrp="1"/>
          </p:cNvSpPr>
          <p:nvPr>
            <p:ph idx="1"/>
          </p:nvPr>
        </p:nvSpPr>
        <p:spPr/>
        <p:txBody>
          <a:bodyPr/>
          <a:lstStyle/>
          <a:p>
            <a:r>
              <a:rPr lang="en-US" dirty="0"/>
              <a:t>Initially the electric motor start the compressor with limited level.</a:t>
            </a:r>
          </a:p>
          <a:p>
            <a:r>
              <a:rPr lang="en-US" dirty="0"/>
              <a:t>Then the compressed air flow through solenoid valve to pump. </a:t>
            </a:r>
          </a:p>
          <a:p>
            <a:r>
              <a:rPr lang="en-US" dirty="0"/>
              <a:t>It is coupled with </a:t>
            </a:r>
            <a:r>
              <a:rPr lang="en-US" dirty="0" err="1"/>
              <a:t>transmissionn</a:t>
            </a:r>
            <a:r>
              <a:rPr lang="en-US" dirty="0"/>
              <a:t> to run the vehicle.</a:t>
            </a:r>
          </a:p>
          <a:p>
            <a:r>
              <a:rPr lang="en-US" dirty="0"/>
              <a:t>In running the pump connected with differential also run the compressor.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17F7-59CE-AF4A-9EB9-A0C508E05CFA}"/>
              </a:ext>
            </a:extLst>
          </p:cNvPr>
          <p:cNvSpPr>
            <a:spLocks noGrp="1"/>
          </p:cNvSpPr>
          <p:nvPr>
            <p:ph type="title"/>
          </p:nvPr>
        </p:nvSpPr>
        <p:spPr/>
        <p:txBody>
          <a:bodyPr/>
          <a:lstStyle/>
          <a:p>
            <a:r>
              <a:rPr lang="en-IN"/>
              <a:t> </a:t>
            </a:r>
            <a:endParaRPr lang="en-US"/>
          </a:p>
        </p:txBody>
      </p:sp>
      <p:pic>
        <p:nvPicPr>
          <p:cNvPr id="4" name="Picture 4">
            <a:extLst>
              <a:ext uri="{FF2B5EF4-FFF2-40B4-BE49-F238E27FC236}">
                <a16:creationId xmlns:a16="http://schemas.microsoft.com/office/drawing/2014/main" id="{442A5D25-15FC-F94E-9387-803A8EBDAF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9188" y="496956"/>
            <a:ext cx="7560037" cy="5587216"/>
          </a:xfrm>
        </p:spPr>
      </p:pic>
    </p:spTree>
    <p:extLst>
      <p:ext uri="{BB962C8B-B14F-4D97-AF65-F5344CB8AC3E}">
        <p14:creationId xmlns:p14="http://schemas.microsoft.com/office/powerpoint/2010/main" val="1857843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37302" y="1126241"/>
            <a:ext cx="8229600" cy="5821363"/>
          </a:xfrm>
        </p:spPr>
        <p:txBody>
          <a:bodyPr/>
          <a:lstStyle/>
          <a:p>
            <a:r>
              <a:rPr lang="en-US" dirty="0"/>
              <a:t>It is the cyclic process </a:t>
            </a:r>
          </a:p>
          <a:p>
            <a:r>
              <a:rPr lang="en-US" dirty="0"/>
              <a:t>When the vehicle get stop then start to run the vehicle is quite complex. Because it need additional starting power and compressor cylinder.</a:t>
            </a:r>
          </a:p>
          <a:p>
            <a:r>
              <a:rPr lang="en-US" dirty="0"/>
              <a:t>It can’t need petrol  or diesel.</a:t>
            </a:r>
          </a:p>
          <a:p>
            <a:r>
              <a:rPr lang="en-US" dirty="0"/>
              <a:t>It has additionally need electric power only for starting  the compressor.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Advantages</a:t>
            </a:r>
            <a:br>
              <a:rPr lang="en-US" dirty="0"/>
            </a:br>
            <a:endParaRPr lang="en-US" dirty="0"/>
          </a:p>
        </p:txBody>
      </p:sp>
      <p:sp>
        <p:nvSpPr>
          <p:cNvPr id="3" name="Content Placeholder 2"/>
          <p:cNvSpPr>
            <a:spLocks noGrp="1"/>
          </p:cNvSpPr>
          <p:nvPr>
            <p:ph idx="1"/>
          </p:nvPr>
        </p:nvSpPr>
        <p:spPr>
          <a:xfrm>
            <a:off x="592733" y="1166018"/>
            <a:ext cx="8229600" cy="4525963"/>
          </a:xfrm>
        </p:spPr>
        <p:txBody>
          <a:bodyPr>
            <a:normAutofit lnSpcReduction="10000"/>
          </a:bodyPr>
          <a:lstStyle/>
          <a:p>
            <a:r>
              <a:rPr lang="en-US" dirty="0"/>
              <a:t>It can’t produce  pollution in modern world.</a:t>
            </a:r>
          </a:p>
          <a:p>
            <a:r>
              <a:rPr lang="en-US" dirty="0"/>
              <a:t>It has less frictional parts compared to conventional engine so less noise.</a:t>
            </a:r>
          </a:p>
          <a:p>
            <a:r>
              <a:rPr lang="en-US" dirty="0"/>
              <a:t>It can’t need fuel for run the vehicle.</a:t>
            </a:r>
          </a:p>
          <a:p>
            <a:r>
              <a:rPr lang="en-US" dirty="0"/>
              <a:t>Less cooling purpose needed.</a:t>
            </a:r>
          </a:p>
          <a:p>
            <a:r>
              <a:rPr lang="en-US" dirty="0"/>
              <a:t>Less number of components and less friction.</a:t>
            </a:r>
          </a:p>
          <a:p>
            <a:r>
              <a:rPr lang="en-US" dirty="0"/>
              <a:t>Construction cost is very.</a:t>
            </a:r>
          </a:p>
          <a:p>
            <a:r>
              <a:rPr lang="en-US" dirty="0"/>
              <a:t>Self generating power produced in running.</a:t>
            </a:r>
          </a:p>
          <a:p>
            <a:pPr>
              <a:buNone/>
            </a:pPr>
            <a:endParaRPr lang="en-US" dirty="0"/>
          </a:p>
          <a:p>
            <a:endParaRPr lang="en-US" dirty="0"/>
          </a:p>
          <a:p>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Disadvantages</a:t>
            </a:r>
          </a:p>
        </p:txBody>
      </p:sp>
      <p:sp>
        <p:nvSpPr>
          <p:cNvPr id="3" name="Content Placeholder 2"/>
          <p:cNvSpPr>
            <a:spLocks noGrp="1"/>
          </p:cNvSpPr>
          <p:nvPr>
            <p:ph idx="1"/>
          </p:nvPr>
        </p:nvSpPr>
        <p:spPr/>
        <p:txBody>
          <a:bodyPr/>
          <a:lstStyle/>
          <a:p>
            <a:r>
              <a:rPr lang="en-US" dirty="0"/>
              <a:t>It is not suitable for high load.</a:t>
            </a:r>
          </a:p>
          <a:p>
            <a:r>
              <a:rPr lang="en-US" dirty="0"/>
              <a:t>Air leakage is possible.</a:t>
            </a:r>
          </a:p>
          <a:p>
            <a:r>
              <a:rPr lang="en-US" dirty="0"/>
              <a:t>Frequently air seals are replaced in pump</a:t>
            </a:r>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a:t>
            </a:r>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endParaRPr lang="en-US" dirty="0"/>
          </a:p>
          <a:p>
            <a:r>
              <a:rPr lang="en-US"/>
              <a:t>Abstract</a:t>
            </a:r>
            <a:r>
              <a:rPr lang="en-IN"/>
              <a:t> </a:t>
            </a:r>
            <a:r>
              <a:rPr lang="en-US"/>
              <a:t>This paper describes the research, design and construction of a viable experimental pneumatic driven vehicle. The main goal is to find ways to drive efficient by using alternative energy, not necessary cheaper, but more environmental friendly in increasing polluted metropolis. This is done by taking the emission source from the vehicle's tail pipe to the central electrical generating plant. Emission control measures at a central generating plant may be more effective and less costly than treating the emissions of widely dispersed vehicles. Where low emissions sources are available like: aeolian, water, solar, and nitrogen byproducts; net production of pollutants can be reduced. The background results used in this study are obtained by designing, building and testing five experimental configurations of compressed-air/gas vehicles. This study presents the latest one of these vehicles.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INTRODUTION</a:t>
            </a:r>
          </a:p>
        </p:txBody>
      </p:sp>
      <p:sp>
        <p:nvSpPr>
          <p:cNvPr id="3" name="Content Placeholder 2"/>
          <p:cNvSpPr>
            <a:spLocks noGrp="1"/>
          </p:cNvSpPr>
          <p:nvPr>
            <p:ph idx="1"/>
          </p:nvPr>
        </p:nvSpPr>
        <p:spPr/>
        <p:txBody>
          <a:bodyPr/>
          <a:lstStyle/>
          <a:p>
            <a:r>
              <a:rPr lang="en-US" dirty="0"/>
              <a:t>Pneumatic plays a vital role in modern world.</a:t>
            </a:r>
          </a:p>
          <a:p>
            <a:r>
              <a:rPr lang="en-US" dirty="0"/>
              <a:t>Our project can replace the conventional engine into compressed cylinder coupled with pump and differential.</a:t>
            </a:r>
          </a:p>
          <a:p>
            <a:r>
              <a:rPr lang="en-US" dirty="0"/>
              <a:t>It consists of pneumatic and solenoid valve operation.</a:t>
            </a:r>
          </a:p>
          <a:p>
            <a:r>
              <a:rPr lang="en-US" dirty="0"/>
              <a:t>Example : Trolley movement in industry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a:t>
            </a:r>
          </a:p>
        </p:txBody>
      </p:sp>
      <p:sp>
        <p:nvSpPr>
          <p:cNvPr id="3" name="Content Placeholder 2"/>
          <p:cNvSpPr>
            <a:spLocks noGrp="1"/>
          </p:cNvSpPr>
          <p:nvPr>
            <p:ph idx="1"/>
          </p:nvPr>
        </p:nvSpPr>
        <p:spPr/>
        <p:txBody>
          <a:bodyPr>
            <a:normAutofit fontScale="92500"/>
          </a:bodyPr>
          <a:lstStyle/>
          <a:p>
            <a:pPr marL="0" indent="0">
              <a:buNone/>
            </a:pPr>
            <a:r>
              <a:rPr lang="en-IN" dirty="0"/>
              <a:t>   </a:t>
            </a:r>
            <a:r>
              <a:rPr lang="en-US" dirty="0"/>
              <a:t>Our construction details of our project is given by,</a:t>
            </a:r>
          </a:p>
          <a:p>
            <a:pPr>
              <a:buNone/>
            </a:pPr>
            <a:r>
              <a:rPr lang="en-US" dirty="0"/>
              <a:t>STAGE 1 ( source to run the vehicle)</a:t>
            </a:r>
          </a:p>
          <a:p>
            <a:pPr>
              <a:buNone/>
            </a:pPr>
            <a:r>
              <a:rPr lang="en-US" dirty="0"/>
              <a:t>		Compressor </a:t>
            </a:r>
          </a:p>
          <a:p>
            <a:pPr>
              <a:buNone/>
            </a:pPr>
            <a:r>
              <a:rPr lang="en-US" dirty="0"/>
              <a:t>		solenoid valve</a:t>
            </a:r>
          </a:p>
          <a:p>
            <a:pPr>
              <a:buNone/>
            </a:pPr>
            <a:r>
              <a:rPr lang="en-US" dirty="0"/>
              <a:t>		Pump coupled with compressor</a:t>
            </a:r>
          </a:p>
          <a:p>
            <a:pPr>
              <a:buNone/>
            </a:pPr>
            <a:r>
              <a:rPr lang="en-US" dirty="0"/>
              <a:t>STAGE 2 (run the vehicle and compressor)</a:t>
            </a:r>
          </a:p>
          <a:p>
            <a:pPr>
              <a:buNone/>
            </a:pPr>
            <a:r>
              <a:rPr lang="en-US" dirty="0"/>
              <a:t>		Differential</a:t>
            </a:r>
          </a:p>
          <a:p>
            <a:pPr>
              <a:buNone/>
            </a:pPr>
            <a:r>
              <a:rPr lang="en-US" dirty="0"/>
              <a:t>		Pump coupled with differential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Compressor </a:t>
            </a:r>
          </a:p>
        </p:txBody>
      </p:sp>
      <p:sp>
        <p:nvSpPr>
          <p:cNvPr id="3" name="Content Placeholder 2"/>
          <p:cNvSpPr>
            <a:spLocks noGrp="1"/>
          </p:cNvSpPr>
          <p:nvPr>
            <p:ph idx="1"/>
          </p:nvPr>
        </p:nvSpPr>
        <p:spPr/>
        <p:txBody>
          <a:bodyPr/>
          <a:lstStyle/>
          <a:p>
            <a:r>
              <a:rPr lang="en-US" dirty="0"/>
              <a:t>Compress the air and produce pressurized air</a:t>
            </a:r>
          </a:p>
          <a:p>
            <a:r>
              <a:rPr lang="en-US" dirty="0"/>
              <a:t>Compressor gets starts by electric motor initially.</a:t>
            </a:r>
          </a:p>
          <a:p>
            <a:r>
              <a:rPr lang="en-US" dirty="0"/>
              <a:t>In running ,compressor gets run by pump connected with differential at back side of vehicle.</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Solenoid valve</a:t>
            </a:r>
          </a:p>
        </p:txBody>
      </p:sp>
      <p:sp>
        <p:nvSpPr>
          <p:cNvPr id="3" name="Content Placeholder 2"/>
          <p:cNvSpPr>
            <a:spLocks noGrp="1"/>
          </p:cNvSpPr>
          <p:nvPr>
            <p:ph idx="1"/>
          </p:nvPr>
        </p:nvSpPr>
        <p:spPr/>
        <p:txBody>
          <a:bodyPr/>
          <a:lstStyle/>
          <a:p>
            <a:r>
              <a:rPr lang="en-US" dirty="0"/>
              <a:t>To control the pneumatic air with manual operation </a:t>
            </a:r>
          </a:p>
          <a:p>
            <a:r>
              <a:rPr lang="en-US" dirty="0"/>
              <a:t>It is used to stop and control the vehicle with cut off of air from compressor.</a:t>
            </a:r>
          </a:p>
          <a:p>
            <a:r>
              <a:rPr lang="en-US" dirty="0"/>
              <a:t>Here 5/3 solenoid valve is used.</a:t>
            </a:r>
          </a:p>
          <a:p>
            <a:pPr>
              <a:buNone/>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 </a:t>
            </a:r>
          </a:p>
        </p:txBody>
      </p:sp>
      <p:sp>
        <p:nvSpPr>
          <p:cNvPr id="3" name="Content Placeholder 2"/>
          <p:cNvSpPr>
            <a:spLocks noGrp="1"/>
          </p:cNvSpPr>
          <p:nvPr>
            <p:ph idx="1"/>
          </p:nvPr>
        </p:nvSpPr>
        <p:spPr/>
        <p:txBody>
          <a:bodyPr/>
          <a:lstStyle/>
          <a:p>
            <a:r>
              <a:rPr lang="en-US" dirty="0"/>
              <a:t>It has run by pneumatic air</a:t>
            </a:r>
          </a:p>
          <a:p>
            <a:r>
              <a:rPr lang="en-US" dirty="0"/>
              <a:t>It runs by compressed pressure and give output to rear axle through transmission unit.</a:t>
            </a:r>
          </a:p>
          <a:p>
            <a:r>
              <a:rPr lang="en-US" dirty="0"/>
              <a:t>It is the intermediate working between compressor operation and rear axle working.</a:t>
            </a:r>
          </a:p>
          <a:p>
            <a:r>
              <a:rPr lang="en-US" dirty="0"/>
              <a:t>In this project we have use two pumps,</a:t>
            </a:r>
          </a:p>
          <a:p>
            <a:pPr>
              <a:buFont typeface="Wingdings" pitchFamily="2" charset="2"/>
              <a:buChar char="v"/>
            </a:pPr>
            <a:r>
              <a:rPr lang="en-US" dirty="0"/>
              <a:t>One in source with compressor.</a:t>
            </a:r>
          </a:p>
          <a:p>
            <a:pPr>
              <a:buFont typeface="Wingdings" pitchFamily="2" charset="2"/>
              <a:buChar char="v"/>
            </a:pPr>
            <a:r>
              <a:rPr lang="en-US" dirty="0"/>
              <a:t>Another with differential unit.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Differential unit  </a:t>
            </a:r>
          </a:p>
        </p:txBody>
      </p:sp>
      <p:sp>
        <p:nvSpPr>
          <p:cNvPr id="3" name="Content Placeholder 2"/>
          <p:cNvSpPr>
            <a:spLocks noGrp="1"/>
          </p:cNvSpPr>
          <p:nvPr>
            <p:ph idx="1"/>
          </p:nvPr>
        </p:nvSpPr>
        <p:spPr/>
        <p:txBody>
          <a:bodyPr/>
          <a:lstStyle/>
          <a:p>
            <a:r>
              <a:rPr lang="en-US" dirty="0"/>
              <a:t>It transfer power from propeller shaft to rear axle shaft (power delivered in different axis)</a:t>
            </a:r>
          </a:p>
          <a:p>
            <a:r>
              <a:rPr lang="en-US" dirty="0"/>
              <a:t>It is covered by differential hub with lubrication</a:t>
            </a:r>
          </a:p>
          <a:p>
            <a:r>
              <a:rPr lang="en-US" dirty="0"/>
              <a:t>It also run the pump which also run the </a:t>
            </a:r>
            <a:r>
              <a:rPr lang="en-US" dirty="0" err="1"/>
              <a:t>compressor.so</a:t>
            </a:r>
            <a:r>
              <a:rPr lang="en-US" dirty="0"/>
              <a:t> the running operation is quite simple.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electric motor  </a:t>
            </a:r>
          </a:p>
        </p:txBody>
      </p:sp>
      <p:sp>
        <p:nvSpPr>
          <p:cNvPr id="3" name="Content Placeholder 2"/>
          <p:cNvSpPr>
            <a:spLocks noGrp="1"/>
          </p:cNvSpPr>
          <p:nvPr>
            <p:ph idx="1"/>
          </p:nvPr>
        </p:nvSpPr>
        <p:spPr/>
        <p:txBody>
          <a:bodyPr/>
          <a:lstStyle/>
          <a:p>
            <a:r>
              <a:rPr lang="en-US" dirty="0"/>
              <a:t>It produce starting of compressor unit</a:t>
            </a:r>
          </a:p>
          <a:p>
            <a:r>
              <a:rPr lang="en-US" dirty="0"/>
              <a:t>It also drive the compressor initially with self charging unit.</a:t>
            </a:r>
          </a:p>
          <a:p>
            <a:r>
              <a:rPr lang="en-US" dirty="0"/>
              <a:t>It is the shunt motor.</a:t>
            </a:r>
          </a:p>
          <a:p>
            <a:pPr>
              <a:buNone/>
            </a:pPr>
            <a:r>
              <a:rPr lang="en-US"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439</Words>
  <Application>Microsoft Office PowerPoint</Application>
  <PresentationFormat>On-screen Show (4:3)</PresentationFormat>
  <Paragraphs>75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Design and analysis of pneumatic transmission raised car</vt:lpstr>
      <vt:lpstr>Abstract </vt:lpstr>
      <vt:lpstr>INTRODUTION</vt:lpstr>
      <vt:lpstr>Construction </vt:lpstr>
      <vt:lpstr>Compressor </vt:lpstr>
      <vt:lpstr>Solenoid valve</vt:lpstr>
      <vt:lpstr>Pump </vt:lpstr>
      <vt:lpstr>Differential unit  </vt:lpstr>
      <vt:lpstr> electric motor  </vt:lpstr>
      <vt:lpstr>Working details </vt:lpstr>
      <vt:lpstr> </vt:lpstr>
      <vt:lpstr>PowerPoint Presentation</vt:lpstr>
      <vt:lpstr>Advantages </vt:lpstr>
      <vt:lpstr>Disadvantages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and analysis of pneumatic transmission raised car</dc:title>
  <dc:creator>admin</dc:creator>
  <cp:lastModifiedBy>amjathkhanhrx@gmail.com</cp:lastModifiedBy>
  <cp:revision>20</cp:revision>
  <dcterms:created xsi:type="dcterms:W3CDTF">2020-02-08T16:38:18Z</dcterms:created>
  <dcterms:modified xsi:type="dcterms:W3CDTF">2020-09-15T11:35:36Z</dcterms:modified>
</cp:coreProperties>
</file>