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753600" cy="7315200"/>
  <p:notesSz cx="7315200" cy="97536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wUjwgG8+stFniepOm9x/Uw" hashData="JyQU0e34yUyLmkYMqXDgVLhN/xg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-1284" y="-90"/>
      </p:cViewPr>
      <p:guideLst>
        <p:guide orient="horz" pos="2304"/>
        <p:guide pos="3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ERA NAME TAG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744" y="5956668"/>
            <a:ext cx="4045527" cy="11368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</Words>
  <Application>Microsoft Office PowerPoint</Application>
  <PresentationFormat>Custom</PresentationFormat>
  <Paragraphs>17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student-31</cp:lastModifiedBy>
  <cp:revision>3</cp:revision>
  <dcterms:created xsi:type="dcterms:W3CDTF">2023-10-05T08:04:16Z</dcterms:created>
  <dcterms:modified xsi:type="dcterms:W3CDTF">2023-10-26T05:00:40Z</dcterms:modified>
</cp:coreProperties>
</file>