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71862-C923-47A8-B698-7A947ECFD023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F012B-6083-4FAD-A7A7-FA5C59E6B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easibility-analysis-of-electric-vehicles-in-ind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0" y="0"/>
            <a:ext cx="8458200" cy="13716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ANALYSIS AND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SIMULATION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MOTOR AND BATTERY SYSTEM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AN ELECTRIC VEHICLES (EVs)</a:t>
            </a: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819400" y="5181600"/>
            <a:ext cx="2514600" cy="1143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PRESENTED BY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Ajay.R  &amp; Team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easibility-analysis-of-electric-vehicles-in-ind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3352800"/>
          </a:xfrm>
          <a:prstGeom prst="rect">
            <a:avLst/>
          </a:prstGeom>
        </p:spPr>
      </p:pic>
      <p:pic>
        <p:nvPicPr>
          <p:cNvPr id="5" name="Picture 4" descr="feasibility-analysis-of-electric-vehicles-in-india-6-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24200"/>
            <a:ext cx="9906000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easibility-analysis-of-electric-vehicles-in-ind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easibility-analysis-of-electric-vehicles-in-ind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easibility-analysis-of-electric-vehicles-in-indi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easibility-analysis-of-electric-vehicles-in-india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3886199"/>
          </a:xfrm>
          <a:prstGeom prst="rect">
            <a:avLst/>
          </a:prstGeom>
        </p:spPr>
      </p:pic>
      <p:pic>
        <p:nvPicPr>
          <p:cNvPr id="5" name="Picture 4" descr="feasibility-analysis-of-electric-vehicles-in-india-39-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38400"/>
            <a:ext cx="9144000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OVERVIEW OF BEVs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Basically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elecrtic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vehicles which have electric motor in place of I.C engine and uses electricity as the main and only source of energy.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example we can consider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mahindra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e2o vehicle, it has the setup but cant overcome the drawbacks like driving range, recharge time, battery cost, weight.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requires 6 hours to fully charged and runs only 150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kilometres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only that will cause a big drawback.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we have to overcome these issues by to modify the battery setup and should be eco-friendly 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5105400" cy="1447799"/>
          </a:xfrm>
        </p:spPr>
        <p:txBody>
          <a:bodyPr>
            <a:normAutofit/>
          </a:bodyPr>
          <a:lstStyle/>
          <a:p>
            <a:pPr lvl="6">
              <a:buNone/>
            </a:pPr>
            <a:r>
              <a:rPr lang="en-US" sz="4000" dirty="0" smtClean="0">
                <a:latin typeface="Showcard Gothic" pitchFamily="82" charset="0"/>
              </a:rPr>
              <a:t>	THANK YOU</a:t>
            </a:r>
            <a:endParaRPr lang="en-US" sz="4000" dirty="0">
              <a:latin typeface="Showcard Gothic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Ajay RV</dc:creator>
  <cp:lastModifiedBy>AjayRV</cp:lastModifiedBy>
  <cp:revision>11</cp:revision>
  <dcterms:created xsi:type="dcterms:W3CDTF">2020-01-20T16:47:21Z</dcterms:created>
  <dcterms:modified xsi:type="dcterms:W3CDTF">2020-06-16T11:08:19Z</dcterms:modified>
</cp:coreProperties>
</file>