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6076950" cy="4552950"/>
  <p:notesSz cx="4552950" cy="607695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1"/>
    <p:restoredTop sz="94610"/>
  </p:normalViewPr>
  <p:slideViewPr>
    <p:cSldViewPr snapToGrid="0" snapToObjects="1">
      <p:cViewPr varScale="1">
        <p:scale>
          <a:sx n="110" d="100"/>
          <a:sy n="110" d="100"/>
        </p:scale>
        <p:origin x="-1290" y="-90"/>
      </p:cViewPr>
      <p:guideLst>
        <p:guide orient="horz" pos="1434"/>
        <p:guide pos="19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9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Custom</PresentationFormat>
  <Paragraphs>19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PptxGenJS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student-31</cp:lastModifiedBy>
  <cp:revision>1</cp:revision>
  <dcterms:created xsi:type="dcterms:W3CDTF">2023-10-05T07:19:41Z</dcterms:created>
  <dcterms:modified xsi:type="dcterms:W3CDTF">2023-10-05T07:21:06Z</dcterms:modified>
</cp:coreProperties>
</file>